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68" r:id="rId2"/>
    <p:sldId id="272" r:id="rId3"/>
    <p:sldId id="301" r:id="rId4"/>
    <p:sldId id="299" r:id="rId5"/>
    <p:sldId id="302" r:id="rId6"/>
    <p:sldId id="303" r:id="rId7"/>
    <p:sldId id="304" r:id="rId8"/>
    <p:sldId id="300" r:id="rId9"/>
    <p:sldId id="273" r:id="rId10"/>
    <p:sldId id="281" r:id="rId11"/>
    <p:sldId id="279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2" userDrawn="1">
          <p15:clr>
            <a:srgbClr val="A4A3A4"/>
          </p15:clr>
        </p15:guide>
        <p15:guide id="2" pos="29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03EC10-8B7B-EE12-1587-6F7BEAEDE72F}" v="33" dt="2024-12-26T07:05:50.8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080" y="36"/>
      </p:cViewPr>
      <p:guideLst>
        <p:guide orient="horz" pos="2132"/>
        <p:guide pos="29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00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>
            <a:lvl1pPr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/>
        </p:nvPicPr>
        <p:blipFill>
          <a:blip r:embed="rId2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/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B0C6-8FC1-47C0-B737-D54E21B5B868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7D6-2A35-42AC-99C1-5E14D32EE4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D5BB0C6-8FC1-47C0-B737-D54E21B5B868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 b="1">
                <a:solidFill>
                  <a:srgbClr val="0070C0"/>
                </a:solidFill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F8887D6-2A35-42AC-99C1-5E14D32EE4CF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>
              <a:latin typeface="Calibri" panose="020F0502020204030204" pitchFamily="34" charset="0"/>
              <a:ea typeface="MS PGothic" panose="020B0600070205080204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/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5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advTm="4000">
    <p:cut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 panose="020B0600070205080204" charset="-128"/>
          <a:cs typeface="MS PGothic" panose="020B0600070205080204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  <a:cs typeface="MS PGothic" panose="020B0600070205080204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  <a:cs typeface="MS PGothic" panose="020B0600070205080204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  <a:cs typeface="MS PGothic" panose="020B0600070205080204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  <a:cs typeface="MS PGothic" panose="020B060007020508020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1628800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rgbClr val="FF0000"/>
                </a:solidFill>
                <a:latin typeface="Arial Black" panose="020B0A04020102020204" pitchFamily="34" charset="0"/>
              </a:rPr>
              <a:t>Backend Engineering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75856" y="4653136"/>
            <a:ext cx="2551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95736" y="2852936"/>
            <a:ext cx="5112568" cy="24929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altLang="en-US" sz="2000"/>
              <a:t>Khushpreet Kaur    2310992123</a:t>
            </a:r>
          </a:p>
          <a:p>
            <a:r>
              <a:rPr lang="en-IN" altLang="en-US" sz="2000"/>
              <a:t>    Khushi                   2310992121</a:t>
            </a:r>
            <a:endParaRPr lang="en-IN" altLang="en-US" sz="2000">
              <a:ea typeface="Calibri"/>
              <a:cs typeface="Calibri"/>
            </a:endParaRPr>
          </a:p>
          <a:p>
            <a:r>
              <a:rPr lang="en-IN" altLang="en-US" sz="2000"/>
              <a:t>     Yuvika                  2310992568</a:t>
            </a:r>
          </a:p>
          <a:p>
            <a:r>
              <a:rPr lang="en-IN" altLang="en-US" sz="2000"/>
              <a:t>      Komal                 2310992125</a:t>
            </a:r>
          </a:p>
          <a:p>
            <a:endParaRPr lang="en-US" sz="2000"/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 sz="2000">
                <a:latin typeface="Times New Roman"/>
                <a:cs typeface="Times New Roman"/>
              </a:rPr>
              <a:t>Faculty Coordinator:</a:t>
            </a:r>
            <a:r>
              <a:rPr lang="en-IN" altLang="en-US" sz="2000">
                <a:latin typeface="Times New Roman"/>
                <a:cs typeface="Times New Roman"/>
              </a:rPr>
              <a:t> Dr. Kirandeep Singh</a:t>
            </a:r>
            <a:endParaRPr lang="en-US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661248"/>
            <a:ext cx="69470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Chitkara</a:t>
            </a:r>
            <a:r>
              <a:rPr lang="en-US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 Institute of Engineering and Technology, </a:t>
            </a:r>
          </a:p>
          <a:p>
            <a:pPr algn="ctr"/>
            <a:r>
              <a:rPr lang="en-US" sz="2000" b="1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Chitkara</a:t>
            </a:r>
            <a:r>
              <a:rPr lang="en-US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University, Punjab</a:t>
            </a:r>
          </a:p>
        </p:txBody>
      </p:sp>
    </p:spTree>
  </p:cSld>
  <p:clrMapOvr>
    <a:masterClrMapping/>
  </p:clrMapOvr>
  <p:transition advTm="4000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755650" y="116205"/>
            <a:ext cx="4589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C9D55D-892A-B2DB-1E86-FE51952E0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908720"/>
            <a:ext cx="8712968" cy="5040560"/>
          </a:xfrm>
          <a:prstGeom prst="rect">
            <a:avLst/>
          </a:prstGeom>
        </p:spPr>
      </p:pic>
    </p:spTree>
  </p:cSld>
  <p:clrMapOvr>
    <a:masterClrMapping/>
  </p:clrMapOvr>
  <p:transition advTm="4000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5536" y="1196752"/>
            <a:ext cx="8136904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67360" y="188595"/>
            <a:ext cx="3734435" cy="5397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7B17C3-3D9D-43B8-562D-C36C4C442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980728"/>
            <a:ext cx="6552728" cy="5400600"/>
          </a:xfrm>
          <a:prstGeom prst="rect">
            <a:avLst/>
          </a:prstGeom>
        </p:spPr>
      </p:pic>
    </p:spTree>
  </p:cSld>
  <p:clrMapOvr>
    <a:masterClrMapping/>
  </p:clrMapOvr>
  <p:transition advTm="4000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30" name="AutoShape 6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32" name="AutoShape 8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034" name="Picture 10" descr="Thank you cards Images | Free Vectors, Stock Photos &amp; PS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57232"/>
            <a:ext cx="9144000" cy="5786478"/>
          </a:xfrm>
          <a:prstGeom prst="rect">
            <a:avLst/>
          </a:prstGeom>
          <a:noFill/>
        </p:spPr>
      </p:pic>
    </p:spTree>
  </p:cSld>
  <p:clrMapOvr>
    <a:masterClrMapping/>
  </p:clrMapOvr>
  <p:transition advTm="4000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34645" y="986790"/>
            <a:ext cx="8269605" cy="560006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en-US" sz="2400"/>
              <a:t>This project focuses on building a simple and functional registration form with both frontend and backend working together smoothly. </a:t>
            </a:r>
          </a:p>
          <a:p>
            <a:pPr algn="just"/>
            <a:endParaRPr lang="en-US" sz="2400"/>
          </a:p>
          <a:p>
            <a:pPr algn="just"/>
            <a:r>
              <a:rPr lang="en-US" sz="2400"/>
              <a:t>The frontend uses HTML, CSS, and JavaScript to create a user-friendly interface where users can enter their details, like name and email.</a:t>
            </a:r>
          </a:p>
          <a:p>
            <a:pPr algn="just"/>
            <a:r>
              <a:rPr lang="en-US" sz="2400"/>
              <a:t> On the backend, a Node.js server handles saving this information into a JSON file when users submit the form. It also retrieves and sends back the saved data whenever needed, making it easy to display the information on the frontend.</a:t>
            </a:r>
          </a:p>
          <a:p>
            <a:pPr algn="just"/>
            <a:endParaRPr lang="en-US" sz="2400"/>
          </a:p>
          <a:p>
            <a:pPr algn="just"/>
            <a:r>
              <a:rPr lang="en-US" sz="2400"/>
              <a:t> The project highlights the entire process of collecting, storing, and displaying user data in a straightforward and efficient way.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TECHNICAL DETAILS</a:t>
            </a:r>
            <a:endParaRPr lang="en-IN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/>
              <a:t>Frontend</a:t>
            </a:r>
          </a:p>
          <a:p>
            <a:r>
              <a:rPr lang="en-US" sz="2000" b="1"/>
              <a:t>HTML Form</a:t>
            </a:r>
            <a:r>
              <a:rPr lang="en-US" sz="2000"/>
              <a:t>:</a:t>
            </a:r>
            <a:br>
              <a:rPr lang="en-US" sz="2000"/>
            </a:br>
            <a:r>
              <a:rPr lang="en-US" sz="2000"/>
              <a:t>Created a registration form with input fields for </a:t>
            </a:r>
            <a:r>
              <a:rPr lang="en-US" sz="2000" b="1"/>
              <a:t>Name</a:t>
            </a:r>
            <a:r>
              <a:rPr lang="en-US" sz="2000"/>
              <a:t>, </a:t>
            </a:r>
            <a:r>
              <a:rPr lang="en-US" sz="2000" b="1"/>
              <a:t>Email</a:t>
            </a:r>
            <a:r>
              <a:rPr lang="en-US" sz="2000"/>
              <a:t>, and </a:t>
            </a:r>
            <a:r>
              <a:rPr lang="en-US" sz="2000" b="1"/>
              <a:t>Password</a:t>
            </a:r>
            <a:r>
              <a:rPr lang="en-US" sz="2000"/>
              <a:t>, styled for a professional and user-friendly interface.</a:t>
            </a:r>
          </a:p>
          <a:p>
            <a:r>
              <a:rPr lang="en-US" sz="2000" b="1"/>
              <a:t>CSS Styling</a:t>
            </a:r>
            <a:r>
              <a:rPr lang="en-US" sz="2000"/>
              <a:t>:</a:t>
            </a:r>
          </a:p>
          <a:p>
            <a:pPr marL="457200" lvl="1" indent="0">
              <a:buNone/>
            </a:pPr>
            <a:r>
              <a:rPr lang="en-US" sz="2000" b="1"/>
              <a:t>Responsive Design</a:t>
            </a:r>
            <a:r>
              <a:rPr lang="en-US" sz="2000"/>
              <a:t>: Ensures the form adjusts seamlessly across various devices.</a:t>
            </a:r>
          </a:p>
          <a:p>
            <a:pPr marL="457200" lvl="1" indent="0">
              <a:buNone/>
            </a:pPr>
            <a:r>
              <a:rPr lang="en-US" sz="2000" b="1"/>
              <a:t>Interactive Elements</a:t>
            </a:r>
            <a:r>
              <a:rPr lang="en-US" sz="2000"/>
              <a:t>: Includes smooth transitions, focused input animations, and hover effects for buttons and links, enhancing user interaction.</a:t>
            </a:r>
          </a:p>
          <a:p>
            <a:r>
              <a:rPr lang="en-US" sz="2000" b="1"/>
              <a:t>JavaScript Integration</a:t>
            </a:r>
            <a:r>
              <a:rPr lang="en-US" sz="2000"/>
              <a:t>:</a:t>
            </a:r>
            <a:br>
              <a:rPr lang="en-US" sz="2000"/>
            </a:br>
            <a:r>
              <a:rPr lang="en-US" sz="2000"/>
              <a:t>Captures user input and sends it to the backend server via a </a:t>
            </a:r>
            <a:r>
              <a:rPr lang="en-US" sz="2000" b="1"/>
              <a:t>POST request</a:t>
            </a:r>
            <a:r>
              <a:rPr lang="en-US" sz="2000"/>
              <a:t>.</a:t>
            </a:r>
            <a:br>
              <a:rPr lang="en-US" sz="2000"/>
            </a:br>
            <a:r>
              <a:rPr lang="en-US" sz="2000"/>
              <a:t>Retrieves and displays user data from the backend in a clean, readable format.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262653"/>
      </p:ext>
    </p:extLst>
  </p:cSld>
  <p:clrMapOvr>
    <a:masterClrMapping/>
  </p:clrMapOvr>
  <p:transition advTm="4000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TECHNICAL DETAILS</a:t>
            </a:r>
            <a:endParaRPr lang="en-IN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b="1"/>
              <a:t>Backend</a:t>
            </a:r>
          </a:p>
          <a:p>
            <a:r>
              <a:rPr lang="en-US"/>
              <a:t>The backend of this project is built using </a:t>
            </a:r>
            <a:r>
              <a:rPr lang="en-US" b="1"/>
              <a:t>Node.js</a:t>
            </a:r>
            <a:r>
              <a:rPr lang="en-US"/>
              <a:t> and is designed to handle requests from the frontend, process data, and store user information in a file called </a:t>
            </a:r>
            <a:r>
              <a:rPr lang="en-US" err="1"/>
              <a:t>User.json</a:t>
            </a:r>
            <a:r>
              <a:rPr lang="en-US"/>
              <a:t>. Here's how it works:</a:t>
            </a:r>
            <a:endParaRPr lang="en-US" b="1"/>
          </a:p>
          <a:p>
            <a:r>
              <a:rPr lang="en-US" b="1"/>
              <a:t>Node.js Server</a:t>
            </a:r>
            <a:r>
              <a:rPr lang="en-US"/>
              <a:t>:</a:t>
            </a:r>
          </a:p>
          <a:p>
            <a:pPr marL="457200" lvl="1" indent="0">
              <a:buNone/>
            </a:pPr>
            <a:r>
              <a:rPr lang="en-US"/>
              <a:t>The backend runs on a Node.js server, which listens for requests on </a:t>
            </a:r>
            <a:r>
              <a:rPr lang="en-US" b="1"/>
              <a:t>port 3000</a:t>
            </a:r>
            <a:r>
              <a:rPr lang="en-US"/>
              <a:t>.</a:t>
            </a:r>
          </a:p>
          <a:p>
            <a:pPr marL="457200" lvl="1" indent="0">
              <a:buNone/>
            </a:pPr>
            <a:r>
              <a:rPr lang="en-US"/>
              <a:t>It handles two types of requests: GET for retrieving data or files and POST for saving user information.</a:t>
            </a:r>
          </a:p>
          <a:p>
            <a:r>
              <a:rPr lang="en-US" b="1"/>
              <a:t>GET Requests</a:t>
            </a:r>
          </a:p>
          <a:p>
            <a:r>
              <a:rPr lang="en-US"/>
              <a:t>The backend handles GET requests to send files or data:</a:t>
            </a:r>
          </a:p>
          <a:p>
            <a:pPr marL="0" indent="0">
              <a:buNone/>
            </a:pPr>
            <a:endParaRPr lang="en-IN" sz="2000" b="1"/>
          </a:p>
          <a:p>
            <a:pPr marL="0" indent="0">
              <a:buNone/>
            </a:pPr>
            <a:endParaRPr lang="en-IN" sz="2000" b="1"/>
          </a:p>
        </p:txBody>
      </p:sp>
    </p:spTree>
    <p:extLst>
      <p:ext uri="{BB962C8B-B14F-4D97-AF65-F5344CB8AC3E}">
        <p14:creationId xmlns:p14="http://schemas.microsoft.com/office/powerpoint/2010/main" val="1809428003"/>
      </p:ext>
    </p:extLst>
  </p:cSld>
  <p:clrMapOvr>
    <a:masterClrMapping/>
  </p:clrMapOvr>
  <p:transition advTm="4000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TECHNICAL DETAILS</a:t>
            </a:r>
            <a:endParaRPr lang="en-IN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408" y="1397977"/>
            <a:ext cx="8229600" cy="4525963"/>
          </a:xfrm>
        </p:spPr>
        <p:txBody>
          <a:bodyPr/>
          <a:lstStyle/>
          <a:p>
            <a:r>
              <a:rPr lang="en-US" b="1"/>
              <a:t>Home Route (/)</a:t>
            </a:r>
            <a:r>
              <a:rPr lang="en-US"/>
              <a:t>:</a:t>
            </a:r>
          </a:p>
          <a:p>
            <a:pPr lvl="1"/>
            <a:r>
              <a:rPr lang="en-US"/>
              <a:t>Reads the </a:t>
            </a:r>
            <a:r>
              <a:rPr lang="en-US" err="1"/>
              <a:t>User.json</a:t>
            </a:r>
            <a:r>
              <a:rPr lang="en-US"/>
              <a:t> file, which contains all registered user data.</a:t>
            </a:r>
          </a:p>
          <a:p>
            <a:pPr lvl="1"/>
            <a:r>
              <a:rPr lang="en-US"/>
              <a:t>Sends the data back to the frontend in JSON format.</a:t>
            </a:r>
          </a:p>
          <a:p>
            <a:pPr lvl="1"/>
            <a:r>
              <a:rPr lang="en-US"/>
              <a:t>If there’s an error (like the file not being found), it sends a </a:t>
            </a:r>
            <a:r>
              <a:rPr lang="en-US" b="1"/>
              <a:t>Server Error (500)</a:t>
            </a:r>
            <a:r>
              <a:rPr lang="en-US"/>
              <a:t> message.</a:t>
            </a:r>
          </a:p>
          <a:p>
            <a:r>
              <a:rPr lang="en-US" b="1"/>
              <a:t>Other Routes</a:t>
            </a:r>
            <a:r>
              <a:rPr lang="en-US"/>
              <a:t>:</a:t>
            </a:r>
          </a:p>
          <a:p>
            <a:pPr lvl="1"/>
            <a:r>
              <a:rPr lang="en-US" b="1"/>
              <a:t>/</a:t>
            </a:r>
            <a:r>
              <a:rPr lang="en-US" b="1" err="1"/>
              <a:t>allstudent</a:t>
            </a:r>
            <a:r>
              <a:rPr lang="en-US"/>
              <a:t>: Serves a webpage (allstudent.html) that might display information about all users.</a:t>
            </a:r>
          </a:p>
          <a:p>
            <a:pPr lvl="1"/>
            <a:r>
              <a:rPr lang="en-US" b="1"/>
              <a:t>/register</a:t>
            </a:r>
            <a:r>
              <a:rPr lang="en-US"/>
              <a:t>: Serves the registration form (Login form.html) to users who want to sign up.</a:t>
            </a:r>
          </a:p>
          <a:p>
            <a:r>
              <a:rPr lang="en-US" b="1"/>
              <a:t>Invalid Routes</a:t>
            </a:r>
            <a:r>
              <a:rPr lang="en-US"/>
              <a:t>:</a:t>
            </a:r>
          </a:p>
          <a:p>
            <a:pPr lvl="1"/>
            <a:r>
              <a:rPr lang="en-US"/>
              <a:t>If the user tries to access a route that doesn’t exist, the server sends a </a:t>
            </a:r>
            <a:r>
              <a:rPr lang="en-US" b="1"/>
              <a:t>404 Not Found</a:t>
            </a:r>
            <a:r>
              <a:rPr lang="en-US"/>
              <a:t> message.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57839"/>
      </p:ext>
    </p:extLst>
  </p:cSld>
  <p:clrMapOvr>
    <a:masterClrMapping/>
  </p:clrMapOvr>
  <p:transition advTm="4000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TECHNICAL DETAILS</a:t>
            </a:r>
            <a:endParaRPr lang="en-IN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POST Requests</a:t>
            </a:r>
          </a:p>
          <a:p>
            <a:r>
              <a:rPr lang="en-US"/>
              <a:t>The backend processes and saves user data when it receives a POST request:</a:t>
            </a:r>
          </a:p>
          <a:p>
            <a:r>
              <a:rPr lang="en-US" b="1"/>
              <a:t>Registration Route (/register)</a:t>
            </a:r>
            <a:r>
              <a:rPr lang="en-US"/>
              <a:t>:</a:t>
            </a:r>
          </a:p>
          <a:p>
            <a:pPr lvl="1"/>
            <a:r>
              <a:rPr lang="en-US"/>
              <a:t>Collects the data submitted by the user (like name, email, and password).</a:t>
            </a:r>
          </a:p>
          <a:p>
            <a:pPr lvl="1"/>
            <a:r>
              <a:rPr lang="en-US"/>
              <a:t>Reads the </a:t>
            </a:r>
            <a:r>
              <a:rPr lang="en-US" err="1"/>
              <a:t>User.json</a:t>
            </a:r>
            <a:r>
              <a:rPr lang="en-US"/>
              <a:t> file to check if it already contains user data:</a:t>
            </a:r>
          </a:p>
          <a:p>
            <a:pPr lvl="2"/>
            <a:r>
              <a:rPr lang="en-US"/>
              <a:t>If the file is empty, it starts with an empty list.</a:t>
            </a:r>
          </a:p>
          <a:p>
            <a:pPr lvl="2"/>
            <a:r>
              <a:rPr lang="en-US"/>
              <a:t>If there’s existing data, it parses the file to add the new user to the list.</a:t>
            </a:r>
          </a:p>
          <a:p>
            <a:pPr lvl="1"/>
            <a:r>
              <a:rPr lang="en-US"/>
              <a:t>The new user information is saved back to </a:t>
            </a:r>
            <a:r>
              <a:rPr lang="en-US" err="1"/>
              <a:t>User.json</a:t>
            </a:r>
            <a:r>
              <a:rPr lang="en-US"/>
              <a:t>.</a:t>
            </a:r>
          </a:p>
          <a:p>
            <a:pPr lvl="1"/>
            <a:r>
              <a:rPr lang="en-US"/>
              <a:t>Responds with a success message once the registration is complete.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933079"/>
      </p:ext>
    </p:extLst>
  </p:cSld>
  <p:clrMapOvr>
    <a:masterClrMapping/>
  </p:clrMapOvr>
  <p:transition advTm="4000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TECHNICAL DETAILS</a:t>
            </a:r>
            <a:endParaRPr lang="en-IN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/>
              <a:t>Error Handling</a:t>
            </a:r>
            <a:r>
              <a:rPr lang="en-US" sz="2000"/>
              <a:t>:</a:t>
            </a:r>
          </a:p>
          <a:p>
            <a:pPr marL="457200" lvl="1" indent="0">
              <a:buNone/>
            </a:pPr>
            <a:r>
              <a:rPr lang="en-US" sz="2000"/>
              <a:t>If there are issues reading or writing to the file, the server logs the errors and ensures the frontend is informed with a proper error message.</a:t>
            </a:r>
          </a:p>
          <a:p>
            <a:pPr marL="0" indent="0">
              <a:buNone/>
            </a:pPr>
            <a:r>
              <a:rPr lang="en-US" sz="2000" b="1"/>
              <a:t>How Data is Stored</a:t>
            </a:r>
          </a:p>
          <a:p>
            <a:r>
              <a:rPr lang="en-US" sz="2000"/>
              <a:t>All user data is stored in a single file, </a:t>
            </a:r>
            <a:r>
              <a:rPr lang="en-US" sz="2000" err="1"/>
              <a:t>User.json</a:t>
            </a:r>
            <a:r>
              <a:rPr lang="en-US" sz="2000"/>
              <a:t>, in JSON format.</a:t>
            </a:r>
          </a:p>
          <a:p>
            <a:r>
              <a:rPr lang="en-US" sz="2000"/>
              <a:t>The data is structured as a list of user objects (e.g., [{name: "John", email: "john@example.com"}]), making it easy to retrieve and update.</a:t>
            </a:r>
          </a:p>
          <a:p>
            <a:pPr marL="0" indent="0">
              <a:buNone/>
            </a:pPr>
            <a:r>
              <a:rPr lang="en-US" sz="2000" b="1"/>
              <a:t>How It Works Together</a:t>
            </a:r>
          </a:p>
          <a:p>
            <a:r>
              <a:rPr lang="en-US" sz="2000"/>
              <a:t>When a user submits the registration form on the frontend, the data is sent to the backend via a POST request.</a:t>
            </a:r>
          </a:p>
          <a:p>
            <a:r>
              <a:rPr lang="en-US" sz="2000"/>
              <a:t>The backend processes the data, saves it in </a:t>
            </a:r>
            <a:r>
              <a:rPr lang="en-US" sz="2000" err="1"/>
              <a:t>User.json</a:t>
            </a:r>
            <a:r>
              <a:rPr lang="en-US" sz="2000"/>
              <a:t>, and sends back a confirmation message.</a:t>
            </a:r>
          </a:p>
          <a:p>
            <a:r>
              <a:rPr lang="en-US" sz="2000"/>
              <a:t>When needed, the frontend can request all stored user data by sending a GET request to the backend.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655295"/>
      </p:ext>
    </p:extLst>
  </p:cSld>
  <p:clrMapOvr>
    <a:masterClrMapping/>
  </p:clrMapOvr>
  <p:transition advTm="4000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FEATURES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/>
              <a:t>Key Features</a:t>
            </a:r>
          </a:p>
          <a:p>
            <a:r>
              <a:rPr lang="en-US" sz="2800" b="1"/>
              <a:t>Interactive Frontend</a:t>
            </a:r>
            <a:r>
              <a:rPr lang="en-US" sz="2800"/>
              <a:t>: Seamless user experience for data submission and retrieval.</a:t>
            </a:r>
          </a:p>
          <a:p>
            <a:r>
              <a:rPr lang="en-US" sz="2800" b="1"/>
              <a:t>Dynamic Backend</a:t>
            </a:r>
            <a:r>
              <a:rPr lang="en-US" sz="2800"/>
              <a:t>: Efficient handling of GET and POST requests with error handling for missing routes.</a:t>
            </a:r>
          </a:p>
          <a:p>
            <a:r>
              <a:rPr lang="en-US" sz="2800" b="1"/>
              <a:t>Persistent Storage</a:t>
            </a:r>
            <a:r>
              <a:rPr lang="en-US" sz="2800"/>
              <a:t>: User data is saved in JSON format for easy retrieval and updates.</a:t>
            </a:r>
          </a:p>
          <a:p>
            <a:r>
              <a:rPr lang="en-US" sz="2800" b="1"/>
              <a:t>Scalable Design</a:t>
            </a:r>
            <a:r>
              <a:rPr lang="en-US" sz="2800"/>
              <a:t>: The backend can be extended to support more features and routes.</a:t>
            </a:r>
          </a:p>
          <a:p>
            <a:pPr marL="0" indent="0">
              <a:buNone/>
            </a:pPr>
            <a:endParaRPr lang="en-IN" sz="2800"/>
          </a:p>
        </p:txBody>
      </p:sp>
    </p:spTree>
    <p:extLst>
      <p:ext uri="{BB962C8B-B14F-4D97-AF65-F5344CB8AC3E}">
        <p14:creationId xmlns:p14="http://schemas.microsoft.com/office/powerpoint/2010/main" val="1974878368"/>
      </p:ext>
    </p:extLst>
  </p:cSld>
  <p:clrMapOvr>
    <a:masterClrMapping/>
  </p:clrMapOvr>
  <p:transition advTm="4000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433F1E-D387-9E59-B5F2-C9B78152B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64" y="980728"/>
            <a:ext cx="8820472" cy="5151793"/>
          </a:xfrm>
          <a:prstGeom prst="rect">
            <a:avLst/>
          </a:prstGeom>
        </p:spPr>
      </p:pic>
    </p:spTree>
  </p:cSld>
  <p:clrMapOvr>
    <a:masterClrMapping/>
  </p:clrMapOvr>
  <p:transition advTm="4000">
    <p:cut/>
  </p:transition>
</p:sld>
</file>

<file path=ppt/theme/theme1.xml><?xml version="1.0" encoding="utf-8"?>
<a:theme xmlns:a="http://schemas.openxmlformats.org/drawingml/2006/main" name="Bubble S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810</Words>
  <Application>Microsoft Office PowerPoint</Application>
  <PresentationFormat>On-screen Show (4:3)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Times New Roman</vt:lpstr>
      <vt:lpstr>Bubble Sort</vt:lpstr>
      <vt:lpstr>PowerPoint Presentation</vt:lpstr>
      <vt:lpstr>PowerPoint Presentation</vt:lpstr>
      <vt:lpstr>TECHNICAL DETAILS</vt:lpstr>
      <vt:lpstr>TECHNICAL DETAILS</vt:lpstr>
      <vt:lpstr>TECHNICAL DETAILS</vt:lpstr>
      <vt:lpstr>TECHNICAL DETAILS</vt:lpstr>
      <vt:lpstr>TECHNICAL DETAILS</vt:lpstr>
      <vt:lpstr>KEY FEATURES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</dc:title>
  <dc:creator>abc</dc:creator>
  <cp:lastModifiedBy>khushpreet kaur</cp:lastModifiedBy>
  <cp:revision>1</cp:revision>
  <dcterms:created xsi:type="dcterms:W3CDTF">2022-12-12T14:14:00Z</dcterms:created>
  <dcterms:modified xsi:type="dcterms:W3CDTF">2024-12-27T07:19:57Z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F7DFE91B8ACC418B87A69CC89EF28073_12</vt:lpwstr>
  </property>
  <property fmtid="{D5CDD505-2E9C-101B-9397-08002B2CF9AE}" pid="3" name="KSOProductBuildVer">
    <vt:lpwstr>1033-12.2.0.17562</vt:lpwstr>
  </property>
</Properties>
</file>