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-73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31452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8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0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79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381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42453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490618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8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37536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2478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49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6287B1-3937-4FE8-BCAC-1505110D9ED8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E0345-9533-41A6-B386-C7AE8907C6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39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800100"/>
            <a:ext cx="930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</a:t>
            </a:r>
            <a:r>
              <a:rPr lang="en-US" sz="4400" b="1" dirty="0" smtClean="0"/>
              <a:t>COMMUNICATION </a:t>
            </a:r>
            <a:r>
              <a:rPr lang="en-US" sz="4400" b="1" dirty="0"/>
              <a:t>USING LI-FI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81050" y="4272677"/>
            <a:ext cx="259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Ece Section 2</a:t>
            </a:r>
          </a:p>
          <a:p>
            <a:r>
              <a:rPr lang="en-US" sz="2400" b="1" dirty="0"/>
              <a:t>6</a:t>
            </a:r>
            <a:r>
              <a:rPr lang="en-US" sz="2400" b="1" baseline="30000" dirty="0"/>
              <a:t>th</a:t>
            </a:r>
            <a:r>
              <a:rPr lang="en-US" sz="2400" b="1" dirty="0"/>
              <a:t> sem Project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8300" y="4272677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Uday</a:t>
            </a:r>
            <a:r>
              <a:rPr lang="en-IN" b="1" dirty="0" smtClean="0"/>
              <a:t> </a:t>
            </a:r>
            <a:r>
              <a:rPr lang="en-IN" b="1" dirty="0" err="1"/>
              <a:t>Sirohi</a:t>
            </a:r>
            <a:r>
              <a:rPr lang="en-IN" b="1" dirty="0"/>
              <a:t>     	</a:t>
            </a:r>
            <a:r>
              <a:rPr lang="en-IN" b="1" dirty="0" smtClean="0"/>
              <a:t>	</a:t>
            </a:r>
            <a:r>
              <a:rPr lang="en-IN" b="1" dirty="0"/>
              <a:t>	</a:t>
            </a:r>
            <a:r>
              <a:rPr lang="en-IN" b="1" dirty="0" smtClean="0"/>
              <a:t>UE165120</a:t>
            </a:r>
            <a:endParaRPr lang="en-IN" b="1" dirty="0"/>
          </a:p>
          <a:p>
            <a:r>
              <a:rPr lang="en-IN" b="1" dirty="0" err="1"/>
              <a:t>Yashi</a:t>
            </a:r>
            <a:r>
              <a:rPr lang="en-IN" b="1" dirty="0"/>
              <a:t> Sharma 	    		UE165127</a:t>
            </a:r>
          </a:p>
          <a:p>
            <a:r>
              <a:rPr lang="en-IN" b="1" dirty="0"/>
              <a:t>Yuvish Goyal     		</a:t>
            </a:r>
            <a:r>
              <a:rPr lang="en-IN" b="1" dirty="0" smtClean="0"/>
              <a:t>UE165128</a:t>
            </a:r>
          </a:p>
          <a:p>
            <a:r>
              <a:rPr lang="en-IN" b="1" dirty="0" err="1"/>
              <a:t>Shubham</a:t>
            </a:r>
            <a:r>
              <a:rPr lang="en-IN" b="1" dirty="0"/>
              <a:t> </a:t>
            </a:r>
            <a:r>
              <a:rPr lang="en-IN" b="1" dirty="0" err="1"/>
              <a:t>Tyagi</a:t>
            </a:r>
            <a:r>
              <a:rPr lang="en-IN" b="1" dirty="0"/>
              <a:t>     		UE165111</a:t>
            </a:r>
          </a:p>
        </p:txBody>
      </p:sp>
    </p:spTree>
    <p:extLst>
      <p:ext uri="{BB962C8B-B14F-4D97-AF65-F5344CB8AC3E}">
        <p14:creationId xmlns:p14="http://schemas.microsoft.com/office/powerpoint/2010/main" xmlns="" val="64281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71600" y="679009"/>
            <a:ext cx="882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WHAT IS LI-FI?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2100" y="2214877"/>
            <a:ext cx="54991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Wireless Mode of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it compares to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Advantages-Disadvantages of LI-FI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Future Scope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01000" y="4312460"/>
            <a:ext cx="3683000" cy="1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2400" b="1" dirty="0" smtClean="0"/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12" y="1671323"/>
            <a:ext cx="5238487" cy="30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950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69988" y="2111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+mn-lt"/>
              </a:rPr>
              <a:t>IMPLEMENTATION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 descr="C:\Users\Uday Singh\Downloads\Screenshot (18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0392" y="1112292"/>
            <a:ext cx="7128792" cy="4680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70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6750" y="825500"/>
            <a:ext cx="826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COMPONENTS REQUIRED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854200"/>
            <a:ext cx="1099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 smtClean="0"/>
              <a:t>Hardware: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/>
              <a:t>Arduino Uno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/>
              <a:t>Power Supply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/>
              <a:t>Resistors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/>
              <a:t>LED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/>
              <a:t>Photo Diode  (LDR)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/>
              <a:t>LCD (or any other display device)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/>
              <a:t>Connecting Clamps and Screws or Jumper Wires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23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616" y="635000"/>
            <a:ext cx="1110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METHODOLOGY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8366" y="1678675"/>
            <a:ext cx="68375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communication process involves a </a:t>
            </a:r>
            <a:r>
              <a:rPr lang="en-US" sz="2400" dirty="0" smtClean="0"/>
              <a:t>LED </a:t>
            </a:r>
            <a:r>
              <a:rPr lang="en-US" sz="2400" dirty="0" smtClean="0"/>
              <a:t>in the transmission section </a:t>
            </a:r>
            <a:r>
              <a:rPr lang="en-US" sz="2400" dirty="0" smtClean="0"/>
              <a:t>and LDR </a:t>
            </a:r>
            <a:r>
              <a:rPr lang="en-US" sz="2400" dirty="0" smtClean="0"/>
              <a:t>in the receiver </a:t>
            </a:r>
            <a:r>
              <a:rPr lang="en-US" sz="2400" dirty="0" smtClean="0"/>
              <a:t>section.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information (text) is entered using the Serial monitor of Arduino IDE </a:t>
            </a:r>
            <a:r>
              <a:rPr lang="en-US" sz="2400" dirty="0" smtClean="0"/>
              <a:t>&amp; converted into binary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This binary data is transmitted by the flickering of 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flickering is analyzed by LDR and converted back into original Data format.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1026" name="Picture 2" descr="C:\Users\Lenovo\Desktop\QAcess\Z\20190514_1642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2370" y="1924334"/>
            <a:ext cx="4531057" cy="3276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0541" y="5418160"/>
            <a:ext cx="27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261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8355"/>
            <a:ext cx="10058400" cy="10003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CONCLUSION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1856096"/>
            <a:ext cx="10350462" cy="401299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LI-FI is an emerging technology and it has vast potential. Researchers are developing micron sized LEDs which flicker on and off 1000 times faster than larger LEDs.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Li-Fi provide </a:t>
            </a:r>
            <a:r>
              <a:rPr lang="en-US" sz="2400" dirty="0" smtClean="0">
                <a:solidFill>
                  <a:schemeClr val="tx1"/>
                </a:solidFill>
              </a:rPr>
              <a:t>faster data transfer and also take up less space.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Amount </a:t>
            </a:r>
            <a:r>
              <a:rPr lang="en-US" sz="2400" dirty="0" smtClean="0">
                <a:solidFill>
                  <a:schemeClr val="tx1"/>
                </a:solidFill>
              </a:rPr>
              <a:t>of available bandwidth is </a:t>
            </a:r>
            <a:r>
              <a:rPr lang="en-US" sz="2400" dirty="0" smtClean="0">
                <a:solidFill>
                  <a:schemeClr val="tx1"/>
                </a:solidFill>
              </a:rPr>
              <a:t>unlimited.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 smtClean="0">
                <a:solidFill>
                  <a:schemeClr val="tx1"/>
                </a:solidFill>
              </a:rPr>
              <a:t>will allow internet access in places such as operation theaters and aircraft where internet access is usually not allowed.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</a:t>
            </a:r>
            <a:r>
              <a:rPr lang="en-US" sz="2400" dirty="0" smtClean="0">
                <a:solidFill>
                  <a:schemeClr val="tx1"/>
                </a:solidFill>
              </a:rPr>
              <a:t>can conclude, Li-Fi is the future of communication technology.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3199"/>
            <a:ext cx="10058400" cy="78201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FUTURE SCOPE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1845734"/>
            <a:ext cx="10350462" cy="40233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Underwater </a:t>
            </a:r>
            <a:r>
              <a:rPr lang="en-US" sz="2400" b="1" dirty="0" smtClean="0">
                <a:solidFill>
                  <a:schemeClr val="tx1"/>
                </a:solidFill>
              </a:rPr>
              <a:t>Explorations and </a:t>
            </a:r>
            <a:r>
              <a:rPr lang="en-US" sz="2400" b="1" dirty="0" smtClean="0">
                <a:solidFill>
                  <a:schemeClr val="tx1"/>
                </a:solidFill>
              </a:rPr>
              <a:t>Communications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Medical </a:t>
            </a:r>
            <a:r>
              <a:rPr lang="en-US" sz="2400" b="1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chemeClr val="tx1"/>
                </a:solidFill>
              </a:rPr>
              <a:t>Healthcare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Road Traffic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Green Information </a:t>
            </a:r>
            <a:r>
              <a:rPr lang="en-US" sz="2400" b="1" dirty="0" smtClean="0">
                <a:solidFill>
                  <a:schemeClr val="tx1"/>
                </a:solidFill>
              </a:rPr>
              <a:t>technology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Power </a:t>
            </a:r>
            <a:r>
              <a:rPr lang="en-US" sz="2400" b="1" dirty="0" smtClean="0">
                <a:solidFill>
                  <a:schemeClr val="tx1"/>
                </a:solidFill>
              </a:rPr>
              <a:t>Plants and Hazardous </a:t>
            </a:r>
            <a:r>
              <a:rPr lang="en-US" sz="2400" b="1" dirty="0" smtClean="0">
                <a:solidFill>
                  <a:schemeClr val="tx1"/>
                </a:solidFill>
              </a:rPr>
              <a:t>Environments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272</TotalTime>
  <Words>232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Slide 1</vt:lpstr>
      <vt:lpstr>Slide 2</vt:lpstr>
      <vt:lpstr>Slide 3</vt:lpstr>
      <vt:lpstr>Slide 4</vt:lpstr>
      <vt:lpstr>Slide 5</vt:lpstr>
      <vt:lpstr>CONCLUSION</vt:lpstr>
      <vt:lpstr>FUTURE SCOPE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yuvish goyal</dc:creator>
  <cp:lastModifiedBy>Lenovo</cp:lastModifiedBy>
  <cp:revision>12</cp:revision>
  <dcterms:created xsi:type="dcterms:W3CDTF">2019-04-11T06:30:25Z</dcterms:created>
  <dcterms:modified xsi:type="dcterms:W3CDTF">2019-05-16T08:32:43Z</dcterms:modified>
</cp:coreProperties>
</file>