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Lst>
  <p:sldIdLst>
    <p:sldId id="256" r:id="rId26"/>
    <p:sldId id="257" r:id="rId27"/>
    <p:sldId id="259" r:id="rId28"/>
    <p:sldId id="260" r:id="rId29"/>
    <p:sldId id="261" r:id="rId30"/>
    <p:sldId id="262" r:id="rId31"/>
    <p:sldId id="263" r:id="rId32"/>
    <p:sldId id="264" r:id="rId33"/>
    <p:sldId id="265" r:id="rId34"/>
    <p:sldId id="266" r:id="rId35"/>
    <p:sldId id="267"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565560" y="50472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1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_1_1_1_1_1_1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3" name="PlaceHolder 1"/>
          <p:cNvSpPr>
            <a:spLocks noGrp="1"/>
          </p:cNvSpPr>
          <p:nvPr>
            <p:ph type="title"/>
          </p:nvPr>
        </p:nvSpPr>
        <p:spPr>
          <a:xfrm>
            <a:off x="565560" y="50472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59" name="PlaceHolder 1"/>
          <p:cNvSpPr>
            <a:spLocks noGrp="1"/>
          </p:cNvSpPr>
          <p:nvPr>
            <p:ph type="title"/>
          </p:nvPr>
        </p:nvSpPr>
        <p:spPr>
          <a:xfrm>
            <a:off x="565560" y="50472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 name="PlaceHolder 1"/>
          <p:cNvSpPr>
            <a:spLocks noGrp="1"/>
          </p:cNvSpPr>
          <p:nvPr>
            <p:ph type="title"/>
          </p:nvPr>
        </p:nvSpPr>
        <p:spPr>
          <a:xfrm>
            <a:off x="565560" y="50472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2">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6.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13.xml"/><Relationship Id="rId1" Type="http://schemas.openxmlformats.org/officeDocument/2006/relationships/slideLayout" Target="../slideLayouts/slideLayout13.xml"/><Relationship Id="rId5" Type="http://schemas.openxmlformats.org/officeDocument/2006/relationships/hyperlink" Target="http://bit.ly/2TtBDfr" TargetMode="External"/><Relationship Id="rId4" Type="http://schemas.openxmlformats.org/officeDocument/2006/relationships/hyperlink" Target="https://bit.ly/3A1uf1Q" TargetMode="Externa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6.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6.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Google Shape;9;p2"/>
          <p:cNvPicPr/>
          <p:nvPr/>
        </p:nvPicPr>
        <p:blipFill>
          <a:blip r:embed="rId3"/>
          <a:srcRect l="3724"/>
          <a:stretch/>
        </p:blipFill>
        <p:spPr>
          <a:xfrm>
            <a:off x="0" y="0"/>
            <a:ext cx="9143640" cy="5143320"/>
          </a:xfrm>
          <a:prstGeom prst="rect">
            <a:avLst/>
          </a:prstGeom>
          <a:ln w="0">
            <a:noFill/>
          </a:ln>
        </p:spPr>
      </p:pic>
      <p:sp>
        <p:nvSpPr>
          <p:cNvPr id="4" name="PlaceHolder 1"/>
          <p:cNvSpPr>
            <a:spLocks noGrp="1"/>
          </p:cNvSpPr>
          <p:nvPr>
            <p:ph type="title"/>
          </p:nvPr>
        </p:nvSpPr>
        <p:spPr>
          <a:xfrm>
            <a:off x="511920" y="490680"/>
            <a:ext cx="5024520" cy="1759320"/>
          </a:xfrm>
          <a:prstGeom prst="rect">
            <a:avLst/>
          </a:prstGeom>
          <a:noFill/>
          <a:ln w="0">
            <a:noFill/>
          </a:ln>
        </p:spPr>
        <p:txBody>
          <a:bodyPr lIns="91440" tIns="91440" rIns="91440" bIns="91440" anchor="b">
            <a:noAutofit/>
          </a:bodyPr>
          <a:lstStyle/>
          <a:p>
            <a:pPr indent="0">
              <a:buNone/>
            </a:pPr>
            <a:r>
              <a:rPr lang="fr-FR" sz="4800" b="0" strike="noStrike" spc="-1">
                <a:solidFill>
                  <a:schemeClr val="dk1"/>
                </a:solidFill>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0" name="Google Shape;89;p19"/>
          <p:cNvPicPr/>
          <p:nvPr/>
        </p:nvPicPr>
        <p:blipFill>
          <a:blip r:embed="rId3"/>
          <a:stretch/>
        </p:blipFill>
        <p:spPr>
          <a:xfrm rot="10800000" flipH="1">
            <a:off x="0" y="192240"/>
            <a:ext cx="9143640" cy="4951080"/>
          </a:xfrm>
          <a:prstGeom prst="rect">
            <a:avLst/>
          </a:prstGeom>
          <a:ln w="0">
            <a:noFill/>
          </a:ln>
        </p:spPr>
      </p:pic>
      <p:sp>
        <p:nvSpPr>
          <p:cNvPr id="31" name="PlaceHolder 1"/>
          <p:cNvSpPr>
            <a:spLocks noGrp="1"/>
          </p:cNvSpPr>
          <p:nvPr>
            <p:ph type="title"/>
          </p:nvPr>
        </p:nvSpPr>
        <p:spPr>
          <a:xfrm>
            <a:off x="413280" y="309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2" name="PlaceHolder 2"/>
          <p:cNvSpPr>
            <a:spLocks noGrp="1"/>
          </p:cNvSpPr>
          <p:nvPr>
            <p:ph type="title"/>
          </p:nvPr>
        </p:nvSpPr>
        <p:spPr>
          <a:xfrm>
            <a:off x="5316480" y="3476520"/>
            <a:ext cx="794520" cy="31032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
        <p:nvSpPr>
          <p:cNvPr id="33" name="PlaceHolder 3"/>
          <p:cNvSpPr>
            <a:spLocks noGrp="1"/>
          </p:cNvSpPr>
          <p:nvPr>
            <p:ph type="title"/>
          </p:nvPr>
        </p:nvSpPr>
        <p:spPr>
          <a:xfrm>
            <a:off x="5316480" y="1667880"/>
            <a:ext cx="794520" cy="31032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
        <p:nvSpPr>
          <p:cNvPr id="34" name="PlaceHolder 4"/>
          <p:cNvSpPr>
            <a:spLocks noGrp="1"/>
          </p:cNvSpPr>
          <p:nvPr>
            <p:ph type="title"/>
          </p:nvPr>
        </p:nvSpPr>
        <p:spPr>
          <a:xfrm>
            <a:off x="2865240" y="1668240"/>
            <a:ext cx="792720" cy="31032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
        <p:nvSpPr>
          <p:cNvPr id="35" name="PlaceHolder 5"/>
          <p:cNvSpPr>
            <a:spLocks noGrp="1"/>
          </p:cNvSpPr>
          <p:nvPr>
            <p:ph type="title"/>
          </p:nvPr>
        </p:nvSpPr>
        <p:spPr>
          <a:xfrm>
            <a:off x="2864520" y="3476520"/>
            <a:ext cx="794520" cy="31032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
        <p:nvSpPr>
          <p:cNvPr id="36" name="PlaceHolder 6"/>
          <p:cNvSpPr>
            <a:spLocks noGrp="1"/>
          </p:cNvSpPr>
          <p:nvPr>
            <p:ph type="title"/>
          </p:nvPr>
        </p:nvSpPr>
        <p:spPr>
          <a:xfrm>
            <a:off x="412200" y="1667880"/>
            <a:ext cx="794520" cy="31032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
        <p:nvSpPr>
          <p:cNvPr id="37" name="PlaceHolder 7"/>
          <p:cNvSpPr>
            <a:spLocks noGrp="1"/>
          </p:cNvSpPr>
          <p:nvPr>
            <p:ph type="title"/>
          </p:nvPr>
        </p:nvSpPr>
        <p:spPr>
          <a:xfrm>
            <a:off x="412200" y="3476520"/>
            <a:ext cx="794520" cy="31032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65560" y="510480"/>
            <a:ext cx="4192920" cy="75456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lt2"/>
                </a:solidFill>
                <a:latin typeface="Goldman"/>
                <a:ea typeface="Goldman"/>
              </a:rPr>
              <a:t>xx%</a:t>
            </a:r>
            <a:endParaRPr lang="fr-FR" sz="4500" b="0" strike="noStrike" spc="-1">
              <a:solidFill>
                <a:schemeClr val="dk1"/>
              </a:solidFill>
              <a:latin typeface="Arial"/>
            </a:endParaRPr>
          </a:p>
        </p:txBody>
      </p:sp>
      <p:sp>
        <p:nvSpPr>
          <p:cNvPr id="39" name="PlaceHolder 2"/>
          <p:cNvSpPr>
            <a:spLocks noGrp="1"/>
          </p:cNvSpPr>
          <p:nvPr>
            <p:ph type="title"/>
          </p:nvPr>
        </p:nvSpPr>
        <p:spPr>
          <a:xfrm>
            <a:off x="565560" y="1970280"/>
            <a:ext cx="4192920" cy="75456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lt2"/>
                </a:solidFill>
                <a:latin typeface="Goldman"/>
                <a:ea typeface="Goldman"/>
              </a:rPr>
              <a:t>xx%</a:t>
            </a:r>
            <a:endParaRPr lang="fr-FR" sz="4500" b="0" strike="noStrike" spc="-1">
              <a:solidFill>
                <a:schemeClr val="dk1"/>
              </a:solidFill>
              <a:latin typeface="Arial"/>
            </a:endParaRPr>
          </a:p>
        </p:txBody>
      </p:sp>
      <p:pic>
        <p:nvPicPr>
          <p:cNvPr id="40" name="Google Shape;108;p20"/>
          <p:cNvPicPr/>
          <p:nvPr/>
        </p:nvPicPr>
        <p:blipFill>
          <a:blip r:embed="rId3"/>
          <a:srcRect l="659" r="5106" b="5177"/>
          <a:stretch/>
        </p:blipFill>
        <p:spPr>
          <a:xfrm rot="10800000">
            <a:off x="56880" y="0"/>
            <a:ext cx="9087120" cy="5143320"/>
          </a:xfrm>
          <a:prstGeom prst="rect">
            <a:avLst/>
          </a:prstGeom>
          <a:ln w="0">
            <a:noFill/>
          </a:ln>
        </p:spPr>
      </p:pic>
      <p:pic>
        <p:nvPicPr>
          <p:cNvPr id="41" name="Google Shape;109;p20"/>
          <p:cNvPicPr/>
          <p:nvPr/>
        </p:nvPicPr>
        <p:blipFill>
          <a:blip r:embed="rId4"/>
          <a:srcRect l="73197" t="14242" b="33519"/>
          <a:stretch/>
        </p:blipFill>
        <p:spPr>
          <a:xfrm rot="10800000">
            <a:off x="360" y="2557440"/>
            <a:ext cx="2449440" cy="25858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 name="Google Shape;13;p3"/>
          <p:cNvPicPr/>
          <p:nvPr/>
        </p:nvPicPr>
        <p:blipFill>
          <a:blip r:embed="rId3"/>
          <a:srcRect l="3735"/>
          <a:stretch/>
        </p:blipFill>
        <p:spPr>
          <a:xfrm>
            <a:off x="0" y="0"/>
            <a:ext cx="9143640" cy="5143320"/>
          </a:xfrm>
          <a:prstGeom prst="rect">
            <a:avLst/>
          </a:prstGeom>
          <a:ln w="0">
            <a:noFill/>
          </a:ln>
        </p:spPr>
      </p:pic>
      <p:sp>
        <p:nvSpPr>
          <p:cNvPr id="43" name="PlaceHolder 1"/>
          <p:cNvSpPr>
            <a:spLocks noGrp="1"/>
          </p:cNvSpPr>
          <p:nvPr>
            <p:ph type="title"/>
          </p:nvPr>
        </p:nvSpPr>
        <p:spPr>
          <a:xfrm>
            <a:off x="370080" y="2547360"/>
            <a:ext cx="4792680" cy="1504080"/>
          </a:xfrm>
          <a:prstGeom prst="rect">
            <a:avLst/>
          </a:prstGeom>
          <a:noFill/>
          <a:ln w="0">
            <a:noFill/>
          </a:ln>
        </p:spPr>
        <p:txBody>
          <a:bodyPr lIns="91440" tIns="91440" rIns="91440" bIns="91440" anchor="b">
            <a:noAutofit/>
          </a:bodyPr>
          <a:lstStyle/>
          <a:p>
            <a:pPr indent="0">
              <a:buNone/>
            </a:pPr>
            <a:r>
              <a:rPr lang="fr-FR" sz="4600" b="0" strike="noStrike" spc="-1">
                <a:solidFill>
                  <a:schemeClr val="dk1"/>
                </a:solidFill>
                <a:latin typeface="Arial"/>
              </a:rPr>
              <a:t>Click to edit the title text format</a:t>
            </a:r>
          </a:p>
        </p:txBody>
      </p:sp>
      <p:sp>
        <p:nvSpPr>
          <p:cNvPr id="44" name="PlaceHolder 2"/>
          <p:cNvSpPr>
            <a:spLocks noGrp="1"/>
          </p:cNvSpPr>
          <p:nvPr>
            <p:ph type="title"/>
          </p:nvPr>
        </p:nvSpPr>
        <p:spPr>
          <a:xfrm>
            <a:off x="6351120" y="627840"/>
            <a:ext cx="1267920" cy="1269360"/>
          </a:xfrm>
          <a:prstGeom prst="rect">
            <a:avLst/>
          </a:prstGeom>
          <a:noFill/>
          <a:ln w="0">
            <a:noFill/>
          </a:ln>
        </p:spPr>
        <p:txBody>
          <a:bodyPr lIns="91440" tIns="91440" rIns="91440" bIns="91440" anchor="ctr">
            <a:noAutofit/>
          </a:bodyPr>
          <a:lstStyle/>
          <a:p>
            <a:pPr indent="0" algn="ctr">
              <a:lnSpc>
                <a:spcPct val="100000"/>
              </a:lnSpc>
              <a:buNone/>
            </a:pPr>
            <a:r>
              <a:rPr lang="fr-FR" sz="6000" b="0" strike="noStrike" spc="-1">
                <a:solidFill>
                  <a:schemeClr val="dk1"/>
                </a:solidFill>
                <a:latin typeface="Goldman"/>
                <a:ea typeface="Goldman"/>
              </a:rPr>
              <a:t>xx%</a:t>
            </a:r>
            <a:endParaRPr lang="fr-FR" sz="6000" b="0" strike="noStrike" spc="-1">
              <a:solidFill>
                <a:schemeClr val="dk1"/>
              </a:solidFill>
              <a:latin typeface="Arial"/>
            </a:endParaRPr>
          </a:p>
        </p:txBody>
      </p:sp>
      <p:sp>
        <p:nvSpPr>
          <p:cNvPr id="4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6" name="Google Shape;111;p21"/>
          <p:cNvPicPr/>
          <p:nvPr/>
        </p:nvPicPr>
        <p:blipFill>
          <a:blip r:embed="rId3"/>
          <a:srcRect l="-8567" r="12300"/>
          <a:stretch/>
        </p:blipFill>
        <p:spPr>
          <a:xfrm rot="10800000">
            <a:off x="360" y="0"/>
            <a:ext cx="9143640" cy="5143320"/>
          </a:xfrm>
          <a:prstGeom prst="rect">
            <a:avLst/>
          </a:prstGeom>
          <a:ln w="0">
            <a:noFill/>
          </a:ln>
        </p:spPr>
      </p:pic>
      <p:sp>
        <p:nvSpPr>
          <p:cNvPr id="47" name="PlaceHolder 1"/>
          <p:cNvSpPr>
            <a:spLocks noGrp="1"/>
          </p:cNvSpPr>
          <p:nvPr>
            <p:ph type="title"/>
          </p:nvPr>
        </p:nvSpPr>
        <p:spPr>
          <a:xfrm>
            <a:off x="565560" y="504720"/>
            <a:ext cx="5089680" cy="105840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sp>
        <p:nvSpPr>
          <p:cNvPr id="48" name="Google Shape;114;p21"/>
          <p:cNvSpPr/>
          <p:nvPr/>
        </p:nvSpPr>
        <p:spPr>
          <a:xfrm>
            <a:off x="5766840" y="3377160"/>
            <a:ext cx="297684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r" defTabSz="914400">
              <a:lnSpc>
                <a:spcPct val="100000"/>
              </a:lnSpc>
              <a:tabLst>
                <a:tab pos="0" algn="l"/>
              </a:tabLst>
            </a:pPr>
            <a:r>
              <a:rPr lang="en" sz="1000" b="1" strike="noStrike" spc="-1">
                <a:solidFill>
                  <a:schemeClr val="dk1"/>
                </a:solidFill>
                <a:latin typeface="Open Sans"/>
                <a:ea typeface="Open Sans"/>
              </a:rPr>
              <a:t>CREDITS:</a:t>
            </a:r>
            <a:r>
              <a:rPr lang="en" sz="1000" b="0" strike="noStrike" spc="-1">
                <a:solidFill>
                  <a:schemeClr val="dk1"/>
                </a:solidFill>
                <a:latin typeface="Open Sans"/>
                <a:ea typeface="Open Sans"/>
              </a:rPr>
              <a:t> This presentation template was created by </a:t>
            </a:r>
            <a:r>
              <a:rPr lang="en" sz="1000" b="1" u="sng" strike="noStrike" spc="-1">
                <a:solidFill>
                  <a:schemeClr val="dk1"/>
                </a:solidFill>
                <a:uFillTx/>
                <a:latin typeface="Open Sans"/>
                <a:ea typeface="Open Sans"/>
                <a:hlinkClick r:id="rId4"/>
              </a:rPr>
              <a:t>Slidesgo</a:t>
            </a:r>
            <a:r>
              <a:rPr lang="en" sz="1000" b="0" strike="noStrike" spc="-1">
                <a:solidFill>
                  <a:schemeClr val="dk1"/>
                </a:solidFill>
                <a:latin typeface="Open Sans"/>
                <a:ea typeface="Open Sans"/>
              </a:rPr>
              <a:t>, and includes icons, infographics &amp; images by </a:t>
            </a:r>
            <a:r>
              <a:rPr lang="en" sz="1000" b="1" u="sng" strike="noStrike" spc="-1">
                <a:solidFill>
                  <a:schemeClr val="dk1"/>
                </a:solidFill>
                <a:uFillTx/>
                <a:latin typeface="Open Sans"/>
                <a:ea typeface="Open Sans"/>
                <a:hlinkClick r:id="rId5"/>
              </a:rPr>
              <a:t>Freepik</a:t>
            </a:r>
            <a:r>
              <a:rPr lang="en" sz="1000" b="0" strike="noStrike" spc="-1">
                <a:solidFill>
                  <a:schemeClr val="dk1"/>
                </a:solidFill>
                <a:latin typeface="Open Sans"/>
                <a:ea typeface="Open Sans"/>
              </a:rPr>
              <a:t> </a:t>
            </a:r>
            <a:endParaRPr lang="en-US" sz="1000" b="0" strike="noStrike" spc="-1">
              <a:solidFill>
                <a:srgbClr val="FFFFFF"/>
              </a:solidFill>
              <a:latin typeface="OpenSymbol"/>
            </a:endParaRPr>
          </a:p>
        </p:txBody>
      </p:sp>
      <p:sp>
        <p:nvSpPr>
          <p:cNvPr id="4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0" name="Google Shape;18;p4"/>
          <p:cNvPicPr/>
          <p:nvPr/>
        </p:nvPicPr>
        <p:blipFill>
          <a:blip r:embed="rId3"/>
          <a:srcRect t="-7978" b="7978"/>
          <a:stretch/>
        </p:blipFill>
        <p:spPr>
          <a:xfrm rot="10800000" flipH="1">
            <a:off x="0" y="0"/>
            <a:ext cx="9143640" cy="5143320"/>
          </a:xfrm>
          <a:prstGeom prst="rect">
            <a:avLst/>
          </a:prstGeom>
          <a:ln w="0">
            <a:noFill/>
          </a:ln>
        </p:spPr>
      </p:pic>
      <p:sp>
        <p:nvSpPr>
          <p:cNvPr id="51" name="PlaceHolder 1"/>
          <p:cNvSpPr>
            <a:spLocks noGrp="1"/>
          </p:cNvSpPr>
          <p:nvPr>
            <p:ph type="title"/>
          </p:nvPr>
        </p:nvSpPr>
        <p:spPr>
          <a:xfrm>
            <a:off x="413280" y="309960"/>
            <a:ext cx="81248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52" name="PlaceHolder 2"/>
          <p:cNvSpPr>
            <a:spLocks noGrp="1"/>
          </p:cNvSpPr>
          <p:nvPr>
            <p:ph type="body"/>
          </p:nvPr>
        </p:nvSpPr>
        <p:spPr>
          <a:xfrm>
            <a:off x="413280" y="1089000"/>
            <a:ext cx="8124840" cy="34304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55" name="Google Shape;22;p5"/>
          <p:cNvGrpSpPr/>
          <p:nvPr/>
        </p:nvGrpSpPr>
        <p:grpSpPr>
          <a:xfrm>
            <a:off x="0" y="0"/>
            <a:ext cx="9143640" cy="5143680"/>
            <a:chOff x="0" y="0"/>
            <a:chExt cx="9143640" cy="5143680"/>
          </a:xfrm>
        </p:grpSpPr>
        <p:pic>
          <p:nvPicPr>
            <p:cNvPr id="56" name="Google Shape;23;p5"/>
            <p:cNvPicPr/>
            <p:nvPr/>
          </p:nvPicPr>
          <p:blipFill>
            <a:blip r:embed="rId3"/>
            <a:srcRect l="734" t="14280" r="5031" b="-9100"/>
            <a:stretch/>
          </p:blipFill>
          <p:spPr>
            <a:xfrm rot="10800000" flipH="1">
              <a:off x="0" y="0"/>
              <a:ext cx="9087120" cy="5143320"/>
            </a:xfrm>
            <a:prstGeom prst="rect">
              <a:avLst/>
            </a:prstGeom>
            <a:ln w="0">
              <a:noFill/>
            </a:ln>
          </p:spPr>
        </p:pic>
        <p:pic>
          <p:nvPicPr>
            <p:cNvPr id="57" name="Google Shape;24;p5"/>
            <p:cNvPicPr/>
            <p:nvPr/>
          </p:nvPicPr>
          <p:blipFill>
            <a:blip r:embed="rId4"/>
            <a:srcRect l="72344" t="21048" r="853" b="26716"/>
            <a:stretch/>
          </p:blipFill>
          <p:spPr>
            <a:xfrm>
              <a:off x="6694200" y="0"/>
              <a:ext cx="2449440" cy="2585880"/>
            </a:xfrm>
            <a:prstGeom prst="rect">
              <a:avLst/>
            </a:prstGeom>
            <a:ln w="0">
              <a:noFill/>
            </a:ln>
          </p:spPr>
        </p:pic>
      </p:grpSp>
      <p:sp>
        <p:nvSpPr>
          <p:cNvPr id="58" name="PlaceHolder 1"/>
          <p:cNvSpPr>
            <a:spLocks noGrp="1"/>
          </p:cNvSpPr>
          <p:nvPr>
            <p:ph type="title"/>
          </p:nvPr>
        </p:nvSpPr>
        <p:spPr>
          <a:xfrm>
            <a:off x="413280" y="309960"/>
            <a:ext cx="86864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2" name="Google Shape;31;p6"/>
          <p:cNvPicPr/>
          <p:nvPr/>
        </p:nvPicPr>
        <p:blipFill>
          <a:blip r:embed="rId3"/>
          <a:stretch/>
        </p:blipFill>
        <p:spPr>
          <a:xfrm>
            <a:off x="0" y="0"/>
            <a:ext cx="9143640" cy="4951080"/>
          </a:xfrm>
          <a:prstGeom prst="rect">
            <a:avLst/>
          </a:prstGeom>
          <a:ln w="0">
            <a:noFill/>
          </a:ln>
        </p:spPr>
      </p:pic>
      <p:sp>
        <p:nvSpPr>
          <p:cNvPr id="63" name="PlaceHolder 1"/>
          <p:cNvSpPr>
            <a:spLocks noGrp="1"/>
          </p:cNvSpPr>
          <p:nvPr>
            <p:ph type="title"/>
          </p:nvPr>
        </p:nvSpPr>
        <p:spPr>
          <a:xfrm>
            <a:off x="413280" y="309960"/>
            <a:ext cx="833940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228600" y="228600"/>
            <a:ext cx="3998160" cy="1445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6" name="PlaceHolder 2"/>
          <p:cNvSpPr>
            <a:spLocks noGrp="1"/>
          </p:cNvSpPr>
          <p:nvPr>
            <p:ph type="body"/>
          </p:nvPr>
        </p:nvSpPr>
        <p:spPr>
          <a:xfrm>
            <a:off x="1609560" y="2066040"/>
            <a:ext cx="3823920" cy="25322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sp>
        <p:nvSpPr>
          <p:cNvPr id="67"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fontScale="93333"/>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accent1"/>
                </a:solidFill>
                <a:latin typeface="Goldman"/>
                <a:ea typeface="Goldman"/>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0"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1" name="PlaceHolder 2"/>
          <p:cNvSpPr>
            <a:spLocks noGrp="1"/>
          </p:cNvSpPr>
          <p:nvPr>
            <p:ph type="title"/>
          </p:nvPr>
        </p:nvSpPr>
        <p:spPr>
          <a:xfrm>
            <a:off x="228600" y="4666320"/>
            <a:ext cx="3355560" cy="248400"/>
          </a:xfrm>
          <a:prstGeom prst="rect">
            <a:avLst/>
          </a:prstGeom>
          <a:solidFill>
            <a:schemeClr val="dk1"/>
          </a:solidFill>
          <a:ln w="0">
            <a:noFill/>
          </a:ln>
        </p:spPr>
        <p:txBody>
          <a:bodyPr lIns="91440" tIns="91440" rIns="91440" bIns="91440" anchor="ctr">
            <a:noAutofit/>
          </a:bodyPr>
          <a:lstStyle/>
          <a:p>
            <a:pPr indent="0">
              <a:buNone/>
            </a:pPr>
            <a:r>
              <a:rPr lang="fr-FR" sz="1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72" name="Google Shape;122;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74" name="Google Shape;125;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5"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76"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Google Shape;51;p13"/>
          <p:cNvPicPr/>
          <p:nvPr/>
        </p:nvPicPr>
        <p:blipFill>
          <a:blip r:embed="rId3"/>
          <a:stretch/>
        </p:blipFill>
        <p:spPr>
          <a:xfrm>
            <a:off x="0" y="3600"/>
            <a:ext cx="9143640" cy="5143320"/>
          </a:xfrm>
          <a:prstGeom prst="rect">
            <a:avLst/>
          </a:prstGeom>
          <a:ln w="0">
            <a:noFill/>
          </a:ln>
        </p:spPr>
      </p:pic>
      <p:sp>
        <p:nvSpPr>
          <p:cNvPr id="7" name="PlaceHolder 1"/>
          <p:cNvSpPr>
            <a:spLocks noGrp="1"/>
          </p:cNvSpPr>
          <p:nvPr>
            <p:ph type="title"/>
          </p:nvPr>
        </p:nvSpPr>
        <p:spPr>
          <a:xfrm>
            <a:off x="282240" y="391824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400" b="0" strike="noStrike" spc="-1">
                <a:solidFill>
                  <a:schemeClr val="lt2"/>
                </a:solidFill>
                <a:latin typeface="Goldman"/>
                <a:ea typeface="Goldman"/>
              </a:rPr>
              <a:t>xx%</a:t>
            </a:r>
            <a:endParaRPr lang="fr-FR" sz="2400" b="0" strike="noStrike" spc="-1">
              <a:solidFill>
                <a:schemeClr val="dk1"/>
              </a:solidFill>
              <a:latin typeface="Arial"/>
            </a:endParaRPr>
          </a:p>
        </p:txBody>
      </p:sp>
      <p:sp>
        <p:nvSpPr>
          <p:cNvPr id="8" name="PlaceHolder 2"/>
          <p:cNvSpPr>
            <a:spLocks noGrp="1"/>
          </p:cNvSpPr>
          <p:nvPr>
            <p:ph type="title"/>
          </p:nvPr>
        </p:nvSpPr>
        <p:spPr>
          <a:xfrm>
            <a:off x="282240" y="28555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400" b="0" strike="noStrike" spc="-1">
                <a:solidFill>
                  <a:schemeClr val="lt2"/>
                </a:solidFill>
                <a:latin typeface="Goldman"/>
                <a:ea typeface="Goldman"/>
              </a:rPr>
              <a:t>xx%</a:t>
            </a:r>
            <a:endParaRPr lang="fr-FR" sz="2400" b="0" strike="noStrike" spc="-1">
              <a:solidFill>
                <a:schemeClr val="dk1"/>
              </a:solidFill>
              <a:latin typeface="Arial"/>
            </a:endParaRPr>
          </a:p>
        </p:txBody>
      </p:sp>
      <p:sp>
        <p:nvSpPr>
          <p:cNvPr id="9" name="PlaceHolder 3"/>
          <p:cNvSpPr>
            <a:spLocks noGrp="1"/>
          </p:cNvSpPr>
          <p:nvPr>
            <p:ph type="title"/>
          </p:nvPr>
        </p:nvSpPr>
        <p:spPr>
          <a:xfrm>
            <a:off x="282960" y="2324160"/>
            <a:ext cx="864000" cy="310320"/>
          </a:xfrm>
          <a:prstGeom prst="rect">
            <a:avLst/>
          </a:prstGeom>
          <a:noFill/>
          <a:ln w="0">
            <a:noFill/>
          </a:ln>
        </p:spPr>
        <p:txBody>
          <a:bodyPr lIns="91440" tIns="91440" rIns="91440" bIns="91440" anchor="ctr">
            <a:noAutofit/>
          </a:bodyPr>
          <a:lstStyle/>
          <a:p>
            <a:pPr indent="0" algn="ctr">
              <a:lnSpc>
                <a:spcPct val="100000"/>
              </a:lnSpc>
              <a:buNone/>
            </a:pPr>
            <a:r>
              <a:rPr lang="fr-FR" sz="2400" b="0" strike="noStrike" spc="-1">
                <a:solidFill>
                  <a:schemeClr val="lt2"/>
                </a:solidFill>
                <a:latin typeface="Goldman"/>
                <a:ea typeface="Goldman"/>
              </a:rPr>
              <a:t>xx%</a:t>
            </a:r>
            <a:endParaRPr lang="fr-FR" sz="2400" b="0" strike="noStrike" spc="-1">
              <a:solidFill>
                <a:schemeClr val="dk1"/>
              </a:solidFill>
              <a:latin typeface="Arial"/>
            </a:endParaRPr>
          </a:p>
        </p:txBody>
      </p:sp>
      <p:sp>
        <p:nvSpPr>
          <p:cNvPr id="10" name="PlaceHolder 4"/>
          <p:cNvSpPr>
            <a:spLocks noGrp="1"/>
          </p:cNvSpPr>
          <p:nvPr>
            <p:ph type="title"/>
          </p:nvPr>
        </p:nvSpPr>
        <p:spPr>
          <a:xfrm>
            <a:off x="282240" y="33868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400" b="0" strike="noStrike" spc="-1">
                <a:solidFill>
                  <a:schemeClr val="lt2"/>
                </a:solidFill>
                <a:latin typeface="Goldman"/>
                <a:ea typeface="Goldman"/>
              </a:rPr>
              <a:t>xx%</a:t>
            </a:r>
            <a:endParaRPr lang="fr-FR" sz="2400" b="0" strike="noStrike" spc="-1">
              <a:solidFill>
                <a:schemeClr val="dk1"/>
              </a:solidFill>
              <a:latin typeface="Arial"/>
            </a:endParaRPr>
          </a:p>
        </p:txBody>
      </p:sp>
      <p:sp>
        <p:nvSpPr>
          <p:cNvPr id="11" name="PlaceHolder 5"/>
          <p:cNvSpPr>
            <a:spLocks noGrp="1"/>
          </p:cNvSpPr>
          <p:nvPr>
            <p:ph type="title"/>
          </p:nvPr>
        </p:nvSpPr>
        <p:spPr>
          <a:xfrm>
            <a:off x="282240" y="444996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400" b="0" strike="noStrike" spc="-1">
                <a:solidFill>
                  <a:schemeClr val="lt2"/>
                </a:solidFill>
                <a:latin typeface="Goldman"/>
                <a:ea typeface="Goldman"/>
              </a:rPr>
              <a:t>xx%</a:t>
            </a:r>
            <a:endParaRPr lang="fr-FR" sz="2400" b="0" strike="noStrike" spc="-1">
              <a:solidFill>
                <a:schemeClr val="dk1"/>
              </a:solidFill>
              <a:latin typeface="Arial"/>
            </a:endParaRPr>
          </a:p>
        </p:txBody>
      </p:sp>
      <p:sp>
        <p:nvSpPr>
          <p:cNvPr id="12" name="PlaceHolder 6"/>
          <p:cNvSpPr>
            <a:spLocks noGrp="1"/>
          </p:cNvSpPr>
          <p:nvPr>
            <p:ph type="title"/>
          </p:nvPr>
        </p:nvSpPr>
        <p:spPr>
          <a:xfrm>
            <a:off x="5221440" y="308520"/>
            <a:ext cx="3631320" cy="100044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3" name="Google Shape;64;p14"/>
          <p:cNvPicPr/>
          <p:nvPr/>
        </p:nvPicPr>
        <p:blipFill>
          <a:blip r:embed="rId3"/>
          <a:srcRect l="616"/>
          <a:stretch/>
        </p:blipFill>
        <p:spPr>
          <a:xfrm>
            <a:off x="0" y="0"/>
            <a:ext cx="9087120" cy="5143320"/>
          </a:xfrm>
          <a:prstGeom prst="rect">
            <a:avLst/>
          </a:prstGeom>
          <a:ln w="0">
            <a:noFill/>
          </a:ln>
        </p:spPr>
      </p:pic>
      <p:sp>
        <p:nvSpPr>
          <p:cNvPr id="14" name="PlaceHolder 1"/>
          <p:cNvSpPr>
            <a:spLocks noGrp="1"/>
          </p:cNvSpPr>
          <p:nvPr>
            <p:ph type="title"/>
          </p:nvPr>
        </p:nvSpPr>
        <p:spPr>
          <a:xfrm>
            <a:off x="1677600" y="485640"/>
            <a:ext cx="7175520" cy="135540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6" name="Google Shape;68;p15"/>
          <p:cNvPicPr/>
          <p:nvPr/>
        </p:nvPicPr>
        <p:blipFill>
          <a:blip r:embed="rId3"/>
          <a:stretch/>
        </p:blipFill>
        <p:spPr>
          <a:xfrm>
            <a:off x="0" y="0"/>
            <a:ext cx="9143640" cy="5143320"/>
          </a:xfrm>
          <a:prstGeom prst="rect">
            <a:avLst/>
          </a:prstGeom>
          <a:ln w="0">
            <a:noFill/>
          </a:ln>
        </p:spPr>
      </p:pic>
      <p:sp>
        <p:nvSpPr>
          <p:cNvPr id="17" name="PlaceHolder 1"/>
          <p:cNvSpPr>
            <a:spLocks noGrp="1"/>
          </p:cNvSpPr>
          <p:nvPr>
            <p:ph type="body"/>
          </p:nvPr>
        </p:nvSpPr>
        <p:spPr>
          <a:xfrm>
            <a:off x="0" y="0"/>
            <a:ext cx="2969280" cy="5143320"/>
          </a:xfrm>
          <a:prstGeom prst="rect">
            <a:avLst/>
          </a:prstGeom>
          <a:noFill/>
          <a:ln w="0">
            <a:noFill/>
          </a:ln>
        </p:spPr>
        <p:txBody>
          <a:bodyPr lIns="90000" tIns="45000" rIns="90000" bIns="45000" anchor="t">
            <a:normAutofit fontScale="62222"/>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8" name="PlaceHolder 2"/>
          <p:cNvSpPr>
            <a:spLocks noGrp="1"/>
          </p:cNvSpPr>
          <p:nvPr>
            <p:ph type="title"/>
          </p:nvPr>
        </p:nvSpPr>
        <p:spPr>
          <a:xfrm>
            <a:off x="3157560" y="304920"/>
            <a:ext cx="5918400" cy="1445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9" name="PlaceHolder 3"/>
          <p:cNvSpPr>
            <a:spLocks noGrp="1"/>
          </p:cNvSpPr>
          <p:nvPr>
            <p:ph type="body"/>
          </p:nvPr>
        </p:nvSpPr>
        <p:spPr>
          <a:xfrm>
            <a:off x="3505680" y="1961280"/>
            <a:ext cx="5349960" cy="28339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413280" y="309960"/>
            <a:ext cx="83174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21" name="Google Shape;74;p16"/>
          <p:cNvPicPr/>
          <p:nvPr/>
        </p:nvPicPr>
        <p:blipFill>
          <a:blip r:embed="rId3"/>
          <a:srcRect l="-13357" t="4877" r="13357" b="52464"/>
          <a:stretch/>
        </p:blipFill>
        <p:spPr>
          <a:xfrm rot="10800000">
            <a:off x="360" y="3031920"/>
            <a:ext cx="9143640" cy="2111400"/>
          </a:xfrm>
          <a:prstGeom prst="rect">
            <a:avLst/>
          </a:prstGeom>
          <a:ln w="0">
            <a:noFill/>
          </a:ln>
        </p:spPr>
      </p:pic>
      <p:pic>
        <p:nvPicPr>
          <p:cNvPr id="22" name="Google Shape;75;p16"/>
          <p:cNvPicPr/>
          <p:nvPr/>
        </p:nvPicPr>
        <p:blipFill>
          <a:blip r:embed="rId4"/>
          <a:srcRect l="72344" t="25162" r="853" b="22599"/>
          <a:stretch/>
        </p:blipFill>
        <p:spPr>
          <a:xfrm>
            <a:off x="6694200" y="0"/>
            <a:ext cx="2449440" cy="25858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413280" y="309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24" name="Google Shape;78;p17"/>
          <p:cNvPicPr/>
          <p:nvPr/>
        </p:nvPicPr>
        <p:blipFill>
          <a:blip r:embed="rId3"/>
          <a:srcRect l="-24476" t="2369" r="24476" b="-2369"/>
          <a:stretch/>
        </p:blipFill>
        <p:spPr>
          <a:xfrm>
            <a:off x="0" y="0"/>
            <a:ext cx="9143640" cy="49510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5" name="Google Shape;80;p18"/>
          <p:cNvPicPr/>
          <p:nvPr/>
        </p:nvPicPr>
        <p:blipFill>
          <a:blip r:embed="rId3"/>
          <a:stretch/>
        </p:blipFill>
        <p:spPr>
          <a:xfrm>
            <a:off x="0" y="0"/>
            <a:ext cx="9143640" cy="4951080"/>
          </a:xfrm>
          <a:prstGeom prst="rect">
            <a:avLst/>
          </a:prstGeom>
          <a:ln w="0">
            <a:noFill/>
          </a:ln>
        </p:spPr>
      </p:pic>
      <p:sp>
        <p:nvSpPr>
          <p:cNvPr id="26" name="PlaceHolder 1"/>
          <p:cNvSpPr>
            <a:spLocks noGrp="1"/>
          </p:cNvSpPr>
          <p:nvPr>
            <p:ph type="title"/>
          </p:nvPr>
        </p:nvSpPr>
        <p:spPr>
          <a:xfrm>
            <a:off x="3079080" y="2207160"/>
            <a:ext cx="920520" cy="43596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
        <p:nvSpPr>
          <p:cNvPr id="27" name="PlaceHolder 2"/>
          <p:cNvSpPr>
            <a:spLocks noGrp="1"/>
          </p:cNvSpPr>
          <p:nvPr>
            <p:ph type="title"/>
          </p:nvPr>
        </p:nvSpPr>
        <p:spPr>
          <a:xfrm>
            <a:off x="413280" y="2207160"/>
            <a:ext cx="920520" cy="43560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
        <p:nvSpPr>
          <p:cNvPr id="28" name="PlaceHolder 3"/>
          <p:cNvSpPr>
            <a:spLocks noGrp="1"/>
          </p:cNvSpPr>
          <p:nvPr>
            <p:ph type="title"/>
          </p:nvPr>
        </p:nvSpPr>
        <p:spPr>
          <a:xfrm>
            <a:off x="5746320" y="2207160"/>
            <a:ext cx="920520" cy="43596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
        <p:nvSpPr>
          <p:cNvPr id="29" name="PlaceHolder 4"/>
          <p:cNvSpPr>
            <a:spLocks noGrp="1"/>
          </p:cNvSpPr>
          <p:nvPr>
            <p:ph type="title"/>
          </p:nvPr>
        </p:nvSpPr>
        <p:spPr>
          <a:xfrm>
            <a:off x="413280" y="309960"/>
            <a:ext cx="86864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514440" y="495360"/>
            <a:ext cx="5028840" cy="1761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800" b="0" strike="noStrike" spc="-1">
                <a:solidFill>
                  <a:schemeClr val="dk1"/>
                </a:solidFill>
                <a:latin typeface="Goldman"/>
                <a:ea typeface="Goldman"/>
              </a:rPr>
              <a:t>Sentiment IQ</a:t>
            </a:r>
            <a:endParaRPr lang="fr-FR" sz="4800" b="0" strike="noStrike" spc="-1">
              <a:solidFill>
                <a:schemeClr val="dk1"/>
              </a:solidFill>
              <a:latin typeface="Arial"/>
            </a:endParaRPr>
          </a:p>
        </p:txBody>
      </p:sp>
      <p:sp>
        <p:nvSpPr>
          <p:cNvPr id="78" name="PlaceHolder 2"/>
          <p:cNvSpPr>
            <a:spLocks noGrp="1"/>
          </p:cNvSpPr>
          <p:nvPr>
            <p:ph type="subTitle"/>
          </p:nvPr>
        </p:nvSpPr>
        <p:spPr>
          <a:xfrm>
            <a:off x="514440" y="4095720"/>
            <a:ext cx="2409480" cy="561600"/>
          </a:xfrm>
          <a:prstGeom prst="rect">
            <a:avLst/>
          </a:prstGeom>
          <a:noFill/>
          <a:ln w="0">
            <a:noFill/>
          </a:ln>
        </p:spPr>
        <p:txBody>
          <a:bodyPr lIns="91440" tIns="91440" rIns="91440" bIns="91440" anchor="t">
            <a:normAutofit fontScale="80688" lnSpcReduction="10000"/>
          </a:bodyPr>
          <a:lstStyle/>
          <a:p>
            <a:pPr indent="0">
              <a:lnSpc>
                <a:spcPct val="100000"/>
              </a:lnSpc>
              <a:buNone/>
              <a:tabLst>
                <a:tab pos="0" algn="l"/>
              </a:tabLst>
            </a:pPr>
            <a:r>
              <a:rPr lang="en" sz="1600" b="0" strike="noStrike" spc="-1">
                <a:solidFill>
                  <a:schemeClr val="dk1"/>
                </a:solidFill>
                <a:latin typeface="Albert Sans"/>
                <a:ea typeface="Albert Sans"/>
              </a:rPr>
              <a:t>A Sentence-Level Sentiment Analysis Tool Using NLP</a:t>
            </a:r>
            <a:endParaRPr lang="en-US" sz="1600" b="0" strike="noStrike" spc="-1">
              <a:solidFill>
                <a:srgbClr val="FFFFFF"/>
              </a:solidFill>
              <a:latin typeface="OpenSymbol"/>
            </a:endParaRPr>
          </a:p>
        </p:txBody>
      </p:sp>
      <p:pic>
        <p:nvPicPr>
          <p:cNvPr id="79" name="Google Shape;134;p28"/>
          <p:cNvPicPr/>
          <p:nvPr/>
        </p:nvPicPr>
        <p:blipFill>
          <a:blip r:embed="rId2"/>
          <a:srcRect t="14479"/>
          <a:stretch/>
        </p:blipFill>
        <p:spPr>
          <a:xfrm>
            <a:off x="5585760" y="691200"/>
            <a:ext cx="3469320" cy="44521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676520" y="485640"/>
            <a:ext cx="7171920" cy="135216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4000" b="0" strike="noStrike" spc="-1">
                <a:solidFill>
                  <a:schemeClr val="dk1"/>
                </a:solidFill>
                <a:latin typeface="Goldman"/>
                <a:ea typeface="Goldman"/>
              </a:rPr>
              <a:t>Conclusions</a:t>
            </a:r>
            <a:endParaRPr lang="fr-FR" sz="4000" b="0" strike="noStrike" spc="-1">
              <a:solidFill>
                <a:schemeClr val="dk1"/>
              </a:solidFill>
              <a:latin typeface="Arial"/>
            </a:endParaRPr>
          </a:p>
        </p:txBody>
      </p:sp>
      <p:sp>
        <p:nvSpPr>
          <p:cNvPr id="105" name="PlaceHolder 2"/>
          <p:cNvSpPr>
            <a:spLocks noGrp="1"/>
          </p:cNvSpPr>
          <p:nvPr>
            <p:ph type="subTitle"/>
          </p:nvPr>
        </p:nvSpPr>
        <p:spPr>
          <a:xfrm>
            <a:off x="2886120" y="1905120"/>
            <a:ext cx="5886000" cy="27237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Albert Sans"/>
                <a:ea typeface="Albert Sans"/>
              </a:rPr>
              <a:t>In summary, the Sentiment IQ tool stands as a robust solution for real-time sentiment analysis. By employing a well-structured technology stack and advanced machine learning techniques, it effectively classifies sentiments, providing valuable insights for businesses and organizations.</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61960" y="504720"/>
            <a:ext cx="508608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400" b="0" strike="noStrike" spc="-1">
                <a:solidFill>
                  <a:schemeClr val="dk1"/>
                </a:solidFill>
                <a:latin typeface="Goldman"/>
                <a:ea typeface="Goldman"/>
              </a:rPr>
              <a:t>Thank you!</a:t>
            </a:r>
            <a:endParaRPr lang="fr-FR" sz="5400" b="0" strike="noStrike" spc="-1">
              <a:solidFill>
                <a:schemeClr val="dk1"/>
              </a:solidFill>
              <a:latin typeface="Arial"/>
            </a:endParaRPr>
          </a:p>
        </p:txBody>
      </p:sp>
      <p:sp>
        <p:nvSpPr>
          <p:cNvPr id="107" name="PlaceHolder 2"/>
          <p:cNvSpPr>
            <a:spLocks noGrp="1"/>
          </p:cNvSpPr>
          <p:nvPr>
            <p:ph type="subTitle"/>
          </p:nvPr>
        </p:nvSpPr>
        <p:spPr>
          <a:xfrm>
            <a:off x="561960" y="1562040"/>
            <a:ext cx="4447800" cy="1228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lbert Sans"/>
                <a:ea typeface="Albert Sans"/>
              </a:rPr>
              <a:t>Do you have any questions?</a:t>
            </a:r>
            <a:endParaRPr lang="en-US" sz="1200" b="0" strike="noStrike" spc="-1">
              <a:solidFill>
                <a:srgbClr val="FFFFFF"/>
              </a:solidFill>
              <a:latin typeface="OpenSymbol"/>
            </a:endParaRPr>
          </a:p>
        </p:txBody>
      </p:sp>
      <p:grpSp>
        <p:nvGrpSpPr>
          <p:cNvPr id="108" name="Google Shape;299;p41"/>
          <p:cNvGrpSpPr/>
          <p:nvPr/>
        </p:nvGrpSpPr>
        <p:grpSpPr>
          <a:xfrm>
            <a:off x="7415280" y="4388040"/>
            <a:ext cx="275760" cy="275760"/>
            <a:chOff x="7415280" y="4388040"/>
            <a:chExt cx="275760" cy="275760"/>
          </a:xfrm>
        </p:grpSpPr>
        <p:sp>
          <p:nvSpPr>
            <p:cNvPr id="109" name="Google Shape;300;p41"/>
            <p:cNvSpPr/>
            <p:nvPr/>
          </p:nvSpPr>
          <p:spPr>
            <a:xfrm>
              <a:off x="7415280" y="438804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301;p41"/>
            <p:cNvSpPr/>
            <p:nvPr/>
          </p:nvSpPr>
          <p:spPr>
            <a:xfrm>
              <a:off x="7479360" y="445356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2000" bIns="72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 name="Google Shape;302;p41"/>
            <p:cNvSpPr/>
            <p:nvPr/>
          </p:nvSpPr>
          <p:spPr>
            <a:xfrm>
              <a:off x="7608960" y="442332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2" name="Google Shape;303;p41"/>
          <p:cNvGrpSpPr/>
          <p:nvPr/>
        </p:nvGrpSpPr>
        <p:grpSpPr>
          <a:xfrm>
            <a:off x="7901640" y="4406760"/>
            <a:ext cx="266400" cy="237960"/>
            <a:chOff x="7901640" y="4406760"/>
            <a:chExt cx="266400" cy="237960"/>
          </a:xfrm>
        </p:grpSpPr>
        <p:sp>
          <p:nvSpPr>
            <p:cNvPr id="113" name="Google Shape;304;p41"/>
            <p:cNvSpPr/>
            <p:nvPr/>
          </p:nvSpPr>
          <p:spPr>
            <a:xfrm>
              <a:off x="7911000" y="449064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05;p41"/>
            <p:cNvSpPr/>
            <p:nvPr/>
          </p:nvSpPr>
          <p:spPr>
            <a:xfrm>
              <a:off x="7901640" y="440676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 name="Google Shape;306;p41"/>
            <p:cNvSpPr/>
            <p:nvPr/>
          </p:nvSpPr>
          <p:spPr>
            <a:xfrm>
              <a:off x="8004240" y="449064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6" name="Google Shape;307;p41"/>
          <p:cNvSpPr/>
          <p:nvPr/>
        </p:nvSpPr>
        <p:spPr>
          <a:xfrm>
            <a:off x="5581800" y="4000680"/>
            <a:ext cx="3085920" cy="256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gn="r" defTabSz="914400">
              <a:lnSpc>
                <a:spcPct val="100000"/>
              </a:lnSpc>
              <a:tabLst>
                <a:tab pos="0" algn="l"/>
              </a:tabLst>
            </a:pPr>
            <a:r>
              <a:rPr lang="en" sz="1000" b="0" strike="noStrike" spc="-1">
                <a:solidFill>
                  <a:schemeClr val="dk1"/>
                </a:solidFill>
                <a:latin typeface="Arial"/>
              </a:rPr>
              <a:t>+00 000 000 000</a:t>
            </a:r>
            <a:endParaRPr lang="en-US" sz="1000" b="0" strike="noStrike" spc="-1">
              <a:solidFill>
                <a:srgbClr val="FFFFFF"/>
              </a:solidFill>
              <a:latin typeface="OpenSymbol"/>
            </a:endParaRPr>
          </a:p>
        </p:txBody>
      </p:sp>
      <p:sp>
        <p:nvSpPr>
          <p:cNvPr id="117" name="Google Shape;308;p41"/>
          <p:cNvSpPr/>
          <p:nvPr/>
        </p:nvSpPr>
        <p:spPr>
          <a:xfrm>
            <a:off x="8379000" y="4388760"/>
            <a:ext cx="268200" cy="273960"/>
          </a:xfrm>
          <a:custGeom>
            <a:avLst/>
            <a:gdLst>
              <a:gd name="textAreaLeft" fmla="*/ 0 w 268200"/>
              <a:gd name="textAreaRight" fmla="*/ 268560 w 268200"/>
              <a:gd name="textAreaTop" fmla="*/ 0 h 273960"/>
              <a:gd name="textAreaBottom" fmla="*/ 274320 h 273960"/>
            </a:gdLst>
            <a:ahLst/>
            <a:cxnLst/>
            <a:rect l="textAreaLeft" t="textAreaTop" r="textAreaRight" b="textAreaBottom"/>
            <a:pathLst>
              <a:path w="6712561" h="6860069">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1676520" y="485640"/>
            <a:ext cx="7171920" cy="135216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4000" b="0" strike="noStrike" spc="-1">
                <a:solidFill>
                  <a:schemeClr val="dk1"/>
                </a:solidFill>
                <a:latin typeface="Goldman"/>
                <a:ea typeface="Goldman"/>
              </a:rPr>
              <a:t>Introduction</a:t>
            </a:r>
            <a:endParaRPr lang="fr-FR" sz="4000" b="0" strike="noStrike" spc="-1">
              <a:solidFill>
                <a:schemeClr val="dk1"/>
              </a:solidFill>
              <a:latin typeface="Arial"/>
            </a:endParaRPr>
          </a:p>
        </p:txBody>
      </p:sp>
      <p:sp>
        <p:nvSpPr>
          <p:cNvPr id="81" name="PlaceHolder 2"/>
          <p:cNvSpPr>
            <a:spLocks noGrp="1"/>
          </p:cNvSpPr>
          <p:nvPr>
            <p:ph type="subTitle"/>
          </p:nvPr>
        </p:nvSpPr>
        <p:spPr>
          <a:xfrm>
            <a:off x="2886120" y="1905120"/>
            <a:ext cx="5886000" cy="27237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Albert Sans"/>
                <a:ea typeface="Albert Sans"/>
              </a:rPr>
              <a:t>The Sentiment IQ tool aims to provide users with a web-based solution for analyzing sentiment in text. By utilizing advanced Natural Language Processing techniques, it classifies input sentences into Positive or Negative sentiments, enabling a better understanding of public opinion.</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1676520" y="485640"/>
            <a:ext cx="7171920" cy="1352160"/>
          </a:xfrm>
          <a:prstGeom prst="rect">
            <a:avLst/>
          </a:prstGeom>
          <a:noFill/>
          <a:ln w="0">
            <a:noFill/>
          </a:ln>
        </p:spPr>
        <p:txBody>
          <a:bodyPr lIns="91440" tIns="91440" rIns="91440" bIns="91440" anchor="t">
            <a:normAutofit fontScale="90000"/>
          </a:bodyPr>
          <a:lstStyle/>
          <a:p>
            <a:pPr indent="0" algn="r">
              <a:lnSpc>
                <a:spcPct val="100000"/>
              </a:lnSpc>
              <a:buNone/>
              <a:tabLst>
                <a:tab pos="0" algn="l"/>
              </a:tabLst>
            </a:pPr>
            <a:r>
              <a:rPr lang="en" sz="4000" b="0" strike="noStrike" spc="-1">
                <a:solidFill>
                  <a:schemeClr val="dk1"/>
                </a:solidFill>
                <a:latin typeface="Goldman"/>
                <a:ea typeface="Goldman"/>
              </a:rPr>
              <a:t>Web-based sentiment analyzer</a:t>
            </a:r>
            <a:endParaRPr lang="fr-FR" sz="4000" b="0" strike="noStrike" spc="-1">
              <a:solidFill>
                <a:schemeClr val="dk1"/>
              </a:solidFill>
              <a:latin typeface="Arial"/>
            </a:endParaRPr>
          </a:p>
        </p:txBody>
      </p:sp>
      <p:sp>
        <p:nvSpPr>
          <p:cNvPr id="87" name="PlaceHolder 2"/>
          <p:cNvSpPr>
            <a:spLocks noGrp="1"/>
          </p:cNvSpPr>
          <p:nvPr>
            <p:ph type="subTitle"/>
          </p:nvPr>
        </p:nvSpPr>
        <p:spPr>
          <a:xfrm>
            <a:off x="2886120" y="1905120"/>
            <a:ext cx="5886000" cy="27237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Albert Sans"/>
                <a:ea typeface="Albert Sans"/>
              </a:rPr>
              <a:t>The primary goal of the Sentiment IQ project is to develop a user-friendly web application that allows users to input sentences or paragraphs and receive immediate feedback on the sentiment conveyed. This technology can significantly help businesses gauge customer feedback and social media sentiments.</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Google Shape;163;p31"/>
          <p:cNvPicPr/>
          <p:nvPr/>
        </p:nvPicPr>
        <p:blipFill>
          <a:blip r:embed="rId2"/>
          <a:srcRect l="30802" r="32938"/>
          <a:stretch/>
        </p:blipFill>
        <p:spPr>
          <a:xfrm>
            <a:off x="0" y="0"/>
            <a:ext cx="2969640" cy="5142960"/>
          </a:xfrm>
          <a:prstGeom prst="rect">
            <a:avLst/>
          </a:prstGeom>
          <a:ln w="0">
            <a:noFill/>
          </a:ln>
        </p:spPr>
      </p:pic>
      <p:sp>
        <p:nvSpPr>
          <p:cNvPr id="89" name="PlaceHolder 1"/>
          <p:cNvSpPr>
            <a:spLocks noGrp="1"/>
          </p:cNvSpPr>
          <p:nvPr>
            <p:ph type="title"/>
          </p:nvPr>
        </p:nvSpPr>
        <p:spPr>
          <a:xfrm>
            <a:off x="3152880" y="304920"/>
            <a:ext cx="5914800" cy="14475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0" strike="noStrike" spc="-1">
                <a:solidFill>
                  <a:schemeClr val="dk1"/>
                </a:solidFill>
                <a:latin typeface="Goldman"/>
                <a:ea typeface="Goldman"/>
              </a:rPr>
              <a:t>Evaluate user input sentences</a:t>
            </a:r>
            <a:endParaRPr lang="fr-FR" sz="3000" b="0" strike="noStrike" spc="-1">
              <a:solidFill>
                <a:schemeClr val="dk1"/>
              </a:solidFill>
              <a:latin typeface="Arial"/>
            </a:endParaRPr>
          </a:p>
        </p:txBody>
      </p:sp>
      <p:sp>
        <p:nvSpPr>
          <p:cNvPr id="90" name="PlaceHolder 2"/>
          <p:cNvSpPr>
            <a:spLocks noGrp="1"/>
          </p:cNvSpPr>
          <p:nvPr>
            <p:ph/>
          </p:nvPr>
        </p:nvSpPr>
        <p:spPr>
          <a:xfrm>
            <a:off x="3505320" y="1962000"/>
            <a:ext cx="5352840" cy="2838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Albert Sans"/>
                <a:ea typeface="Albert Sans"/>
              </a:rPr>
              <a:t>The tool effectively processes sentences by applying various Natural Language Processing algorithms and machine learning techniques. This evaluation not only aids in sentiment classification but also promotes deeper insights into the emotions associated with specific text inputs.</a:t>
            </a:r>
            <a:endParaRPr lang="fr-FR" sz="1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676520" y="485640"/>
            <a:ext cx="7171920" cy="1352160"/>
          </a:xfrm>
          <a:prstGeom prst="rect">
            <a:avLst/>
          </a:prstGeom>
          <a:noFill/>
          <a:ln w="0">
            <a:noFill/>
          </a:ln>
        </p:spPr>
        <p:txBody>
          <a:bodyPr lIns="91440" tIns="91440" rIns="91440" bIns="91440" anchor="t">
            <a:normAutofit fontScale="95007"/>
          </a:bodyPr>
          <a:lstStyle/>
          <a:p>
            <a:pPr indent="0" algn="r">
              <a:lnSpc>
                <a:spcPct val="100000"/>
              </a:lnSpc>
              <a:buNone/>
              <a:tabLst>
                <a:tab pos="0" algn="l"/>
              </a:tabLst>
            </a:pPr>
            <a:r>
              <a:rPr lang="en" sz="4000" b="0" strike="noStrike" spc="-1">
                <a:solidFill>
                  <a:schemeClr val="dk1"/>
                </a:solidFill>
                <a:latin typeface="Goldman"/>
                <a:ea typeface="Goldman"/>
              </a:rPr>
              <a:t>Classify sentiment as Positive or Negative</a:t>
            </a:r>
            <a:endParaRPr lang="fr-FR" sz="4000" b="0" strike="noStrike" spc="-1">
              <a:solidFill>
                <a:schemeClr val="dk1"/>
              </a:solidFill>
              <a:latin typeface="Arial"/>
            </a:endParaRPr>
          </a:p>
        </p:txBody>
      </p:sp>
      <p:sp>
        <p:nvSpPr>
          <p:cNvPr id="92" name="PlaceHolder 2"/>
          <p:cNvSpPr>
            <a:spLocks noGrp="1"/>
          </p:cNvSpPr>
          <p:nvPr>
            <p:ph type="subTitle"/>
          </p:nvPr>
        </p:nvSpPr>
        <p:spPr>
          <a:xfrm>
            <a:off x="2886120" y="1905120"/>
            <a:ext cx="5886000" cy="27237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Albert Sans"/>
                <a:ea typeface="Albert Sans"/>
              </a:rPr>
              <a:t>The Sentiment IQ tool utilizes advanced algorithms to analyze user-provided textual data. By employing techniques such as supervised machine learning and natural language processing, it identifies and classifies sentiments into either Positive or Negative categories. This classification not only aids in evaluating customer feedback but also enhances the understanding of public sentiment on various topics.</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subTitle"/>
          </p:nvPr>
        </p:nvSpPr>
        <p:spPr>
          <a:xfrm>
            <a:off x="371520" y="4048200"/>
            <a:ext cx="5466960" cy="428400"/>
          </a:xfrm>
          <a:prstGeom prst="rect">
            <a:avLst/>
          </a:prstGeom>
          <a:noFill/>
          <a:ln w="0">
            <a:noFill/>
          </a:ln>
        </p:spPr>
        <p:txBody>
          <a:bodyPr lIns="91440" tIns="91440" rIns="91440" bIns="91440" anchor="b">
            <a:normAutofit/>
          </a:bodyPr>
          <a:lstStyle/>
          <a:p>
            <a:pPr algn="ctr"/>
            <a:endParaRPr lang="en-US" sz="1400" b="0" strike="noStrike" spc="-1">
              <a:solidFill>
                <a:schemeClr val="dk1"/>
              </a:solidFill>
              <a:latin typeface="Albert Sans"/>
              <a:ea typeface="Albert Sans"/>
            </a:endParaRPr>
          </a:p>
        </p:txBody>
      </p:sp>
      <p:sp>
        <p:nvSpPr>
          <p:cNvPr id="94" name="PlaceHolder 2"/>
          <p:cNvSpPr>
            <a:spLocks noGrp="1"/>
          </p:cNvSpPr>
          <p:nvPr>
            <p:ph type="title"/>
          </p:nvPr>
        </p:nvSpPr>
        <p:spPr>
          <a:xfrm>
            <a:off x="371520" y="1419120"/>
            <a:ext cx="4790880" cy="2628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600" b="0" strike="noStrike" spc="-1">
                <a:solidFill>
                  <a:schemeClr val="dk1"/>
                </a:solidFill>
                <a:latin typeface="Goldman"/>
                <a:ea typeface="Goldman"/>
              </a:rPr>
              <a:t>Tools &amp; Technologies</a:t>
            </a:r>
            <a:endParaRPr lang="fr-FR" sz="4600" b="0" strike="noStrike" spc="-1">
              <a:solidFill>
                <a:schemeClr val="dk1"/>
              </a:solidFill>
              <a:latin typeface="Arial"/>
            </a:endParaRPr>
          </a:p>
        </p:txBody>
      </p:sp>
      <p:sp>
        <p:nvSpPr>
          <p:cNvPr id="95" name="PlaceHolder 3"/>
          <p:cNvSpPr>
            <a:spLocks noGrp="1"/>
          </p:cNvSpPr>
          <p:nvPr>
            <p:ph type="title"/>
          </p:nvPr>
        </p:nvSpPr>
        <p:spPr>
          <a:xfrm>
            <a:off x="6353280" y="152280"/>
            <a:ext cx="1266480" cy="126648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6000" b="0" strike="noStrike" spc="-1">
                <a:solidFill>
                  <a:schemeClr val="dk1"/>
                </a:solidFill>
                <a:latin typeface="Goldman"/>
                <a:ea typeface="Goldman"/>
              </a:rPr>
              <a:t>02</a:t>
            </a:r>
            <a:endParaRPr lang="fr-FR" sz="6000" b="0" strike="noStrike" spc="-1">
              <a:solidFill>
                <a:schemeClr val="dk1"/>
              </a:solidFill>
              <a:latin typeface="Arial"/>
            </a:endParaRPr>
          </a:p>
        </p:txBody>
      </p:sp>
      <p:pic>
        <p:nvPicPr>
          <p:cNvPr id="96" name="Google Shape;173;p32"/>
          <p:cNvPicPr/>
          <p:nvPr/>
        </p:nvPicPr>
        <p:blipFill>
          <a:blip r:embed="rId2"/>
          <a:stretch/>
        </p:blipFill>
        <p:spPr>
          <a:xfrm flipH="1">
            <a:off x="5195520" y="1507320"/>
            <a:ext cx="3948480" cy="29732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676520" y="485640"/>
            <a:ext cx="7171920" cy="135216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4000" b="0" strike="noStrike" spc="-1">
                <a:solidFill>
                  <a:schemeClr val="dk1"/>
                </a:solidFill>
                <a:latin typeface="Goldman"/>
                <a:ea typeface="Goldman"/>
              </a:rPr>
              <a:t>Frontend technologies</a:t>
            </a:r>
            <a:endParaRPr lang="fr-FR" sz="4000" b="0" strike="noStrike" spc="-1">
              <a:solidFill>
                <a:schemeClr val="dk1"/>
              </a:solidFill>
              <a:latin typeface="Arial"/>
            </a:endParaRPr>
          </a:p>
        </p:txBody>
      </p:sp>
      <p:sp>
        <p:nvSpPr>
          <p:cNvPr id="98" name="PlaceHolder 2"/>
          <p:cNvSpPr>
            <a:spLocks noGrp="1"/>
          </p:cNvSpPr>
          <p:nvPr>
            <p:ph type="subTitle"/>
          </p:nvPr>
        </p:nvSpPr>
        <p:spPr>
          <a:xfrm>
            <a:off x="2886120" y="1905120"/>
            <a:ext cx="5886000" cy="27237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Albert Sans"/>
                <a:ea typeface="Albert Sans"/>
              </a:rPr>
              <a:t>The frontend of the Sentiment IQ application is built using HTML, CSS, and JavaScript, which provide a responsive and interactive user interface. This technology stack allows users to seamlessly input text and receive immediate sentiment feedback without any glitches.</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Google Shape;163;p31"/>
          <p:cNvPicPr/>
          <p:nvPr/>
        </p:nvPicPr>
        <p:blipFill>
          <a:blip r:embed="rId2"/>
          <a:srcRect l="30802" r="32938"/>
          <a:stretch/>
        </p:blipFill>
        <p:spPr>
          <a:xfrm>
            <a:off x="0" y="0"/>
            <a:ext cx="2969640" cy="5142960"/>
          </a:xfrm>
          <a:prstGeom prst="rect">
            <a:avLst/>
          </a:prstGeom>
          <a:ln w="0">
            <a:noFill/>
          </a:ln>
        </p:spPr>
      </p:pic>
      <p:sp>
        <p:nvSpPr>
          <p:cNvPr id="100" name="PlaceHolder 1"/>
          <p:cNvSpPr>
            <a:spLocks noGrp="1"/>
          </p:cNvSpPr>
          <p:nvPr>
            <p:ph type="title"/>
          </p:nvPr>
        </p:nvSpPr>
        <p:spPr>
          <a:xfrm>
            <a:off x="3152880" y="304920"/>
            <a:ext cx="5914800" cy="14475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0" strike="noStrike" spc="-1">
                <a:solidFill>
                  <a:schemeClr val="dk1"/>
                </a:solidFill>
                <a:latin typeface="Goldman"/>
                <a:ea typeface="Goldman"/>
              </a:rPr>
              <a:t>Backend technologies</a:t>
            </a:r>
            <a:endParaRPr lang="fr-FR" sz="3000" b="0" strike="noStrike" spc="-1">
              <a:solidFill>
                <a:schemeClr val="dk1"/>
              </a:solidFill>
              <a:latin typeface="Arial"/>
            </a:endParaRPr>
          </a:p>
        </p:txBody>
      </p:sp>
      <p:sp>
        <p:nvSpPr>
          <p:cNvPr id="101" name="PlaceHolder 2"/>
          <p:cNvSpPr>
            <a:spLocks noGrp="1"/>
          </p:cNvSpPr>
          <p:nvPr>
            <p:ph/>
          </p:nvPr>
        </p:nvSpPr>
        <p:spPr>
          <a:xfrm>
            <a:off x="3505320" y="1962000"/>
            <a:ext cx="5352840" cy="2838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Albert Sans"/>
                <a:ea typeface="Albert Sans"/>
              </a:rPr>
              <a:t>The backend is powered by Python with Flask serving as the web framework. This choice ensures efficient processing and response handling for user queries. Flask's lightweight structure enables quick deployments and scalability, facilitating an efficient sentiment analysis service.</a:t>
            </a:r>
            <a:endParaRPr lang="fr-FR" sz="1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676520" y="485640"/>
            <a:ext cx="7171920" cy="1352160"/>
          </a:xfrm>
          <a:prstGeom prst="rect">
            <a:avLst/>
          </a:prstGeom>
          <a:noFill/>
          <a:ln w="0">
            <a:noFill/>
          </a:ln>
        </p:spPr>
        <p:txBody>
          <a:bodyPr lIns="91440" tIns="91440" rIns="91440" bIns="91440" anchor="t">
            <a:normAutofit fontScale="90000"/>
          </a:bodyPr>
          <a:lstStyle/>
          <a:p>
            <a:pPr indent="0" algn="r">
              <a:lnSpc>
                <a:spcPct val="100000"/>
              </a:lnSpc>
              <a:buNone/>
              <a:tabLst>
                <a:tab pos="0" algn="l"/>
              </a:tabLst>
            </a:pPr>
            <a:r>
              <a:rPr lang="en" sz="4000" b="0" strike="noStrike" spc="-1">
                <a:solidFill>
                  <a:schemeClr val="dk1"/>
                </a:solidFill>
                <a:latin typeface="Goldman"/>
                <a:ea typeface="Goldman"/>
              </a:rPr>
              <a:t>NLP libraries and modeling techniques</a:t>
            </a:r>
            <a:endParaRPr lang="fr-FR" sz="4000" b="0" strike="noStrike" spc="-1">
              <a:solidFill>
                <a:schemeClr val="dk1"/>
              </a:solidFill>
              <a:latin typeface="Arial"/>
            </a:endParaRPr>
          </a:p>
        </p:txBody>
      </p:sp>
      <p:sp>
        <p:nvSpPr>
          <p:cNvPr id="103" name="PlaceHolder 2"/>
          <p:cNvSpPr>
            <a:spLocks noGrp="1"/>
          </p:cNvSpPr>
          <p:nvPr>
            <p:ph type="subTitle"/>
          </p:nvPr>
        </p:nvSpPr>
        <p:spPr>
          <a:xfrm>
            <a:off x="2886120" y="1905120"/>
            <a:ext cx="5886000" cy="27237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Albert Sans"/>
                <a:ea typeface="Albert Sans"/>
              </a:rPr>
              <a:t>Sentiment IQ leverages prominent NLP libraries such as NLTK and Scikit-learn for natural language understanding and machine learning tasks. Key modeling techniques include text preprocessing, TF-IDF vectorization for feature extraction, and classification algorithms like Logistic Regression and Naive Bayes to ascertain sentiment.</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413</Words>
  <Application>Microsoft Office PowerPoint</Application>
  <PresentationFormat>On-screen Show (16:9)</PresentationFormat>
  <Paragraphs>23</Paragraphs>
  <Slides>11</Slides>
  <Notes>0</Notes>
  <HiddenSlides>0</HiddenSlides>
  <MMClips>0</MMClips>
  <ScaleCrop>false</ScaleCrop>
  <HeadingPairs>
    <vt:vector size="6" baseType="variant">
      <vt:variant>
        <vt:lpstr>Fonts Used</vt:lpstr>
      </vt:variant>
      <vt:variant>
        <vt:i4>7</vt:i4>
      </vt:variant>
      <vt:variant>
        <vt:lpstr>Theme</vt:lpstr>
      </vt:variant>
      <vt:variant>
        <vt:i4>25</vt:i4>
      </vt:variant>
      <vt:variant>
        <vt:lpstr>Slide Titles</vt:lpstr>
      </vt:variant>
      <vt:variant>
        <vt:i4>11</vt:i4>
      </vt:variant>
    </vt:vector>
  </HeadingPairs>
  <TitlesOfParts>
    <vt:vector size="43" baseType="lpstr">
      <vt:lpstr>Albert Sans</vt:lpstr>
      <vt:lpstr>Arial</vt:lpstr>
      <vt:lpstr>Goldman</vt:lpstr>
      <vt:lpstr>Open Sans</vt:lpstr>
      <vt:lpstr>OpenSymbol</vt:lpstr>
      <vt:lpstr>Symbol</vt:lpstr>
      <vt:lpstr>Wingdings</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Slidesgo Final Pages</vt:lpstr>
      <vt:lpstr>Slidesgo Final Pages</vt:lpstr>
      <vt:lpstr>Slidesgo Final Pages</vt:lpstr>
      <vt:lpstr>Sentiment IQ</vt:lpstr>
      <vt:lpstr>Introduction</vt:lpstr>
      <vt:lpstr>Web-based sentiment analyzer</vt:lpstr>
      <vt:lpstr>Evaluate user input sentences</vt:lpstr>
      <vt:lpstr>Classify sentiment as Positive or Negative</vt:lpstr>
      <vt:lpstr>Tools &amp; Technologies</vt:lpstr>
      <vt:lpstr>Frontend technologies</vt:lpstr>
      <vt:lpstr>Backend technologies</vt:lpstr>
      <vt:lpstr>NLP libraries and modeling techniques</vt:lpstr>
      <vt:lpstr>Conclusions</vt:lpstr>
      <vt:lpstr>Thank you!</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IQ</dc:title>
  <cp:lastModifiedBy>hp</cp:lastModifiedBy>
  <cp:revision>1</cp:revision>
  <dcterms:modified xsi:type="dcterms:W3CDTF">2025-05-19T16:58:11Z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2025-05-19T16:56:41Z</dcterms:created>
  <dc:creator>Unknown Creator</dc:creator>
  <dc:description/>
  <dc:language>en-US</dc:language>
  <cp:lastModifiedBy>Unknown Creator</cp:lastModifiedBy>
  <dcterms:modified xsi:type="dcterms:W3CDTF">2025-05-19T16:56:41Z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