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4.jpg" ContentType="image/jpeg"/>
  <Override PartName="/ppt/media/image5.jpg" ContentType="image/jpeg"/>
  <Override PartName="/ppt/media/image6.jpg" ContentType="image/jpeg"/>
  <Override PartName="/ppt/media/image7.jpg" ContentType="image/jpeg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sldIdLst>
    <p:sldId id="256" r:id="rId5"/>
    <p:sldId id="257" r:id="rId6"/>
    <p:sldId id="258" r:id="rId7"/>
    <p:sldId id="259" r:id="rId8"/>
    <p:sldId id="266" r:id="rId9"/>
    <p:sldId id="260" r:id="rId10"/>
    <p:sldId id="261" r:id="rId11"/>
    <p:sldId id="262" r:id="rId12"/>
    <p:sldId id="263" r:id="rId13"/>
    <p:sldId id="264" r:id="rId14"/>
    <p:sldId id="265" r:id="rId15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4E80EB-9A7F-426B-9272-8D176826D74C}" v="247" dt="2020-08-14T09:06:12.071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960" y="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rishna Vijay Kumar Singh,SMIT" userId="S::krishna.si@smit.smu.edu.in::6b4d5496-714e-4368-93b6-541556bf9c7d" providerId="AD" clId="Web-{164E80EB-9A7F-426B-9272-8D176826D74C}"/>
    <pc:docChg chg="modSld">
      <pc:chgData name="Krishna Vijay Kumar Singh,SMIT" userId="S::krishna.si@smit.smu.edu.in::6b4d5496-714e-4368-93b6-541556bf9c7d" providerId="AD" clId="Web-{164E80EB-9A7F-426B-9272-8D176826D74C}" dt="2020-08-14T09:06:12.071" v="245" actId="20577"/>
      <pc:docMkLst>
        <pc:docMk/>
      </pc:docMkLst>
      <pc:sldChg chg="addSp delSp modSp">
        <pc:chgData name="Krishna Vijay Kumar Singh,SMIT" userId="S::krishna.si@smit.smu.edu.in::6b4d5496-714e-4368-93b6-541556bf9c7d" providerId="AD" clId="Web-{164E80EB-9A7F-426B-9272-8D176826D74C}" dt="2020-08-14T09:06:12.071" v="245" actId="20577"/>
        <pc:sldMkLst>
          <pc:docMk/>
          <pc:sldMk cId="0" sldId="264"/>
        </pc:sldMkLst>
        <pc:spChg chg="mod">
          <ac:chgData name="Krishna Vijay Kumar Singh,SMIT" userId="S::krishna.si@smit.smu.edu.in::6b4d5496-714e-4368-93b6-541556bf9c7d" providerId="AD" clId="Web-{164E80EB-9A7F-426B-9272-8D176826D74C}" dt="2020-08-14T08:56:08.775" v="42" actId="1076"/>
          <ac:spMkLst>
            <pc:docMk/>
            <pc:sldMk cId="0" sldId="264"/>
            <ac:spMk id="3" creationId="{00000000-0000-0000-0000-000000000000}"/>
          </ac:spMkLst>
        </pc:spChg>
        <pc:spChg chg="add mod">
          <ac:chgData name="Krishna Vijay Kumar Singh,SMIT" userId="S::krishna.si@smit.smu.edu.in::6b4d5496-714e-4368-93b6-541556bf9c7d" providerId="AD" clId="Web-{164E80EB-9A7F-426B-9272-8D176826D74C}" dt="2020-08-14T09:02:33.831" v="214" actId="20577"/>
          <ac:spMkLst>
            <pc:docMk/>
            <pc:sldMk cId="0" sldId="264"/>
            <ac:spMk id="4" creationId="{0C4F7FF2-D510-46D0-A0BF-E1F5BB5FD53D}"/>
          </ac:spMkLst>
        </pc:spChg>
        <pc:spChg chg="add del mod">
          <ac:chgData name="Krishna Vijay Kumar Singh,SMIT" userId="S::krishna.si@smit.smu.edu.in::6b4d5496-714e-4368-93b6-541556bf9c7d" providerId="AD" clId="Web-{164E80EB-9A7F-426B-9272-8D176826D74C}" dt="2020-08-14T09:06:12.071" v="245" actId="20577"/>
          <ac:spMkLst>
            <pc:docMk/>
            <pc:sldMk cId="0" sldId="264"/>
            <ac:spMk id="6" creationId="{4AA34D41-5DA6-4F7A-B930-3404097C3396}"/>
          </ac:spMkLst>
        </pc:spChg>
        <pc:spChg chg="add del">
          <ac:chgData name="Krishna Vijay Kumar Singh,SMIT" userId="S::krishna.si@smit.smu.edu.in::6b4d5496-714e-4368-93b6-541556bf9c7d" providerId="AD" clId="Web-{164E80EB-9A7F-426B-9272-8D176826D74C}" dt="2020-08-14T08:56:39.339" v="85"/>
          <ac:spMkLst>
            <pc:docMk/>
            <pc:sldMk cId="0" sldId="264"/>
            <ac:spMk id="8" creationId="{BF6EBF00-BCAD-4560-A1B0-CFC421A9D5A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158EDF"/>
                </a:solidFill>
                <a:latin typeface="Noto Sans"/>
                <a:cs typeface="Noto San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rgbClr val="2F2F2F"/>
                </a:solidFill>
                <a:latin typeface="Noto Sans"/>
                <a:cs typeface="Noto San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158EDF"/>
                </a:solidFill>
                <a:latin typeface="Noto Sans"/>
                <a:cs typeface="Noto San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8/17/2023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3981" cy="51434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628648" y="4376966"/>
            <a:ext cx="3771892" cy="2251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158EDF"/>
                </a:solidFill>
                <a:latin typeface="Noto Sans"/>
                <a:cs typeface="Noto San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8/17/2023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8/17/2023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8609" y="273844"/>
            <a:ext cx="0" cy="4581525"/>
          </a:xfrm>
          <a:custGeom>
            <a:avLst/>
            <a:gdLst/>
            <a:ahLst/>
            <a:cxnLst/>
            <a:rect l="l" t="t" r="r" b="b"/>
            <a:pathLst>
              <a:path h="4581525">
                <a:moveTo>
                  <a:pt x="0" y="0"/>
                </a:moveTo>
                <a:lnTo>
                  <a:pt x="0" y="4581520"/>
                </a:lnTo>
              </a:path>
            </a:pathLst>
          </a:custGeom>
          <a:ln w="9524">
            <a:solidFill>
              <a:srgbClr val="158E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455311" y="4734015"/>
            <a:ext cx="2033125" cy="12134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647854" y="479023"/>
            <a:ext cx="1848290" cy="2997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158EDF"/>
                </a:solidFill>
                <a:latin typeface="Noto Sans"/>
                <a:cs typeface="Noto San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19279" y="1148770"/>
            <a:ext cx="7905440" cy="11010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rgbClr val="2F2F2F"/>
                </a:solidFill>
                <a:latin typeface="Noto Sans"/>
                <a:cs typeface="Noto San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edhat.com/products/enterprise-linux/" TargetMode="External"/><Relationship Id="rId2" Type="http://schemas.openxmlformats.org/officeDocument/2006/relationships/hyperlink" Target="http://www.centos.org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suse.com/" TargetMode="External"/><Relationship Id="rId4" Type="http://schemas.openxmlformats.org/officeDocument/2006/relationships/hyperlink" Target="http://www.opensuse.org/en/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2623" y="1235980"/>
            <a:ext cx="4300855" cy="75311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5080">
              <a:lnSpc>
                <a:spcPts val="2850"/>
              </a:lnSpc>
              <a:spcBef>
                <a:spcPts val="219"/>
              </a:spcBef>
            </a:pPr>
            <a:r>
              <a:rPr sz="2400" b="1" spc="-5" dirty="0">
                <a:solidFill>
                  <a:srgbClr val="FFFFFF"/>
                </a:solidFill>
                <a:latin typeface="Noto Sans"/>
                <a:cs typeface="Noto Sans"/>
              </a:rPr>
              <a:t>Kernel vs. </a:t>
            </a:r>
            <a:r>
              <a:rPr sz="2400" b="1" spc="-25" dirty="0">
                <a:solidFill>
                  <a:srgbClr val="FFFFFF"/>
                </a:solidFill>
                <a:latin typeface="Noto Sans"/>
                <a:cs typeface="Noto Sans"/>
              </a:rPr>
              <a:t>Operating </a:t>
            </a:r>
            <a:r>
              <a:rPr sz="2400" b="1" spc="-5" dirty="0">
                <a:solidFill>
                  <a:srgbClr val="FFFFFF"/>
                </a:solidFill>
                <a:latin typeface="Noto Sans"/>
                <a:cs typeface="Noto Sans"/>
              </a:rPr>
              <a:t>System  </a:t>
            </a:r>
            <a:r>
              <a:rPr sz="2400" b="1" dirty="0">
                <a:solidFill>
                  <a:srgbClr val="FFFFFF"/>
                </a:solidFill>
                <a:latin typeface="Noto Sans"/>
                <a:cs typeface="Noto Sans"/>
              </a:rPr>
              <a:t>and</a:t>
            </a:r>
            <a:r>
              <a:rPr sz="2400" b="1" spc="-10" dirty="0">
                <a:solidFill>
                  <a:srgbClr val="FFFFFF"/>
                </a:solidFill>
                <a:latin typeface="Noto Sans"/>
                <a:cs typeface="Noto Sans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Noto Sans"/>
                <a:cs typeface="Noto Sans"/>
              </a:rPr>
              <a:t>Tools</a:t>
            </a:r>
            <a:endParaRPr sz="2400" dirty="0">
              <a:latin typeface="Noto Sans"/>
              <a:cs typeface="Noto Sans"/>
            </a:endParaRPr>
          </a:p>
        </p:txBody>
      </p:sp>
      <p:sp>
        <p:nvSpPr>
          <p:cNvPr id="3" name="object 2"/>
          <p:cNvSpPr txBox="1">
            <a:spLocks/>
          </p:cNvSpPr>
          <p:nvPr/>
        </p:nvSpPr>
        <p:spPr>
          <a:xfrm>
            <a:off x="804131" y="2647950"/>
            <a:ext cx="4300855" cy="38658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>
            <a:lvl1pPr>
              <a:defRPr sz="1800" b="0" i="0">
                <a:solidFill>
                  <a:srgbClr val="158EDF"/>
                </a:solidFill>
                <a:latin typeface="Noto Sans"/>
                <a:ea typeface="+mj-ea"/>
                <a:cs typeface="Noto Sans"/>
              </a:defRPr>
            </a:lvl1pPr>
          </a:lstStyle>
          <a:p>
            <a:pPr marL="12700" marR="5080">
              <a:lnSpc>
                <a:spcPts val="2850"/>
              </a:lnSpc>
              <a:spcBef>
                <a:spcPts val="219"/>
              </a:spcBef>
            </a:pPr>
            <a:r>
              <a:rPr lang="en-US" sz="2400">
                <a:solidFill>
                  <a:schemeClr val="bg1"/>
                </a:solidFill>
              </a:rPr>
              <a:t>CA </a:t>
            </a:r>
            <a:r>
              <a:rPr lang="en-US" sz="2400" b="1" spc="-5">
                <a:solidFill>
                  <a:schemeClr val="bg1"/>
                </a:solidFill>
              </a:rPr>
              <a:t>2110,</a:t>
            </a:r>
            <a:r>
              <a:rPr lang="en-US" sz="2400">
                <a:solidFill>
                  <a:schemeClr val="bg1"/>
                </a:solidFill>
              </a:rPr>
              <a:t> Lecture-2</a:t>
            </a:r>
            <a:r>
              <a:rPr lang="en-US" sz="2400" dirty="0">
                <a:solidFill>
                  <a:schemeClr val="bg1"/>
                </a:solidFill>
              </a:rPr>
              <a:t>, Week-1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47854" y="479023"/>
            <a:ext cx="1841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5" dirty="0"/>
              <a:t>Linux</a:t>
            </a:r>
            <a:r>
              <a:rPr spc="-25" dirty="0"/>
              <a:t> </a:t>
            </a:r>
            <a:r>
              <a:rPr spc="-55" dirty="0"/>
              <a:t>Distribution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644492" y="1039513"/>
            <a:ext cx="7905440" cy="1101089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372745" marR="290830" indent="-351790">
              <a:lnSpc>
                <a:spcPts val="1900"/>
              </a:lnSpc>
              <a:spcBef>
                <a:spcPts val="180"/>
              </a:spcBef>
              <a:buClr>
                <a:srgbClr val="000000"/>
              </a:buClr>
              <a:buFont typeface="Arial"/>
              <a:buChar char="●"/>
              <a:tabLst>
                <a:tab pos="373380" algn="l"/>
                <a:tab pos="374015" algn="l"/>
              </a:tabLst>
            </a:pPr>
            <a:r>
              <a:rPr spc="-95" dirty="0"/>
              <a:t>It </a:t>
            </a:r>
            <a:r>
              <a:rPr spc="-40" dirty="0"/>
              <a:t>is </a:t>
            </a:r>
            <a:r>
              <a:rPr spc="-45" dirty="0"/>
              <a:t>the </a:t>
            </a:r>
            <a:r>
              <a:rPr spc="-40" dirty="0"/>
              <a:t>role </a:t>
            </a:r>
            <a:r>
              <a:rPr spc="-55" dirty="0"/>
              <a:t>of </a:t>
            </a:r>
            <a:r>
              <a:rPr spc="-45" dirty="0"/>
              <a:t>the </a:t>
            </a:r>
            <a:r>
              <a:rPr spc="-15" dirty="0"/>
              <a:t>Linux distribution </a:t>
            </a:r>
            <a:r>
              <a:rPr spc="-40" dirty="0"/>
              <a:t>to </a:t>
            </a:r>
            <a:r>
              <a:rPr spc="-70" dirty="0"/>
              <a:t>bring </a:t>
            </a:r>
            <a:r>
              <a:rPr spc="-55" dirty="0"/>
              <a:t>all </a:t>
            </a:r>
            <a:r>
              <a:rPr spc="-40" dirty="0"/>
              <a:t>these </a:t>
            </a:r>
            <a:r>
              <a:rPr spc="-55" dirty="0"/>
              <a:t>ingredients together in </a:t>
            </a:r>
            <a:r>
              <a:rPr spc="-50" dirty="0"/>
              <a:t>a  </a:t>
            </a:r>
            <a:r>
              <a:rPr spc="-40" dirty="0"/>
              <a:t>coherent</a:t>
            </a:r>
            <a:r>
              <a:rPr spc="-10" dirty="0"/>
              <a:t> </a:t>
            </a:r>
            <a:r>
              <a:rPr spc="-85" dirty="0"/>
              <a:t>way</a:t>
            </a:r>
          </a:p>
          <a:p>
            <a:pPr marL="372745" marR="5080" indent="-351790">
              <a:lnSpc>
                <a:spcPct val="101600"/>
              </a:lnSpc>
              <a:spcBef>
                <a:spcPts val="690"/>
              </a:spcBef>
              <a:buClr>
                <a:srgbClr val="000000"/>
              </a:buClr>
              <a:buFont typeface="Arial"/>
              <a:buChar char="●"/>
              <a:tabLst>
                <a:tab pos="373380" algn="l"/>
                <a:tab pos="374015" algn="l"/>
              </a:tabLst>
            </a:pPr>
            <a:r>
              <a:rPr spc="-35" dirty="0"/>
              <a:t>Since </a:t>
            </a:r>
            <a:r>
              <a:rPr spc="-55" dirty="0"/>
              <a:t>they all </a:t>
            </a:r>
            <a:r>
              <a:rPr spc="-35" dirty="0"/>
              <a:t>do </a:t>
            </a:r>
            <a:r>
              <a:rPr spc="-45" dirty="0"/>
              <a:t>this </a:t>
            </a:r>
            <a:r>
              <a:rPr spc="-55" dirty="0"/>
              <a:t>somewhat </a:t>
            </a:r>
            <a:r>
              <a:rPr spc="-60" dirty="0"/>
              <a:t>differently, </a:t>
            </a:r>
            <a:r>
              <a:rPr spc="-45" dirty="0"/>
              <a:t>the </a:t>
            </a:r>
            <a:r>
              <a:rPr spc="-55" dirty="0"/>
              <a:t>look </a:t>
            </a:r>
            <a:r>
              <a:rPr spc="-50" dirty="0"/>
              <a:t>and feel </a:t>
            </a:r>
            <a:r>
              <a:rPr spc="-40" dirty="0"/>
              <a:t>can </a:t>
            </a:r>
            <a:r>
              <a:rPr spc="-35" dirty="0"/>
              <a:t>be </a:t>
            </a:r>
            <a:r>
              <a:rPr spc="-45" dirty="0"/>
              <a:t>quite </a:t>
            </a:r>
            <a:r>
              <a:rPr spc="-50" dirty="0"/>
              <a:t>dissimilar  even</a:t>
            </a:r>
            <a:r>
              <a:rPr spc="-5" dirty="0"/>
              <a:t> </a:t>
            </a:r>
            <a:r>
              <a:rPr spc="-60" dirty="0"/>
              <a:t>when</a:t>
            </a:r>
            <a:r>
              <a:rPr dirty="0"/>
              <a:t> </a:t>
            </a:r>
            <a:r>
              <a:rPr spc="-65" dirty="0"/>
              <a:t>everything</a:t>
            </a:r>
            <a:r>
              <a:rPr dirty="0"/>
              <a:t> </a:t>
            </a:r>
            <a:r>
              <a:rPr spc="-40" dirty="0"/>
              <a:t>is</a:t>
            </a:r>
            <a:r>
              <a:rPr spc="-5" dirty="0"/>
              <a:t> </a:t>
            </a:r>
            <a:r>
              <a:rPr spc="-50" dirty="0"/>
              <a:t>built</a:t>
            </a:r>
            <a:r>
              <a:rPr dirty="0"/>
              <a:t> </a:t>
            </a:r>
            <a:r>
              <a:rPr spc="-45" dirty="0"/>
              <a:t>on</a:t>
            </a:r>
            <a:r>
              <a:rPr dirty="0"/>
              <a:t> </a:t>
            </a:r>
            <a:r>
              <a:rPr spc="-40" dirty="0"/>
              <a:t>top</a:t>
            </a:r>
            <a:r>
              <a:rPr dirty="0"/>
              <a:t> </a:t>
            </a:r>
            <a:r>
              <a:rPr spc="-55" dirty="0"/>
              <a:t>of</a:t>
            </a:r>
            <a:r>
              <a:rPr spc="-5" dirty="0"/>
              <a:t> </a:t>
            </a:r>
            <a:r>
              <a:rPr spc="-45" dirty="0"/>
              <a:t>the</a:t>
            </a:r>
            <a:r>
              <a:rPr dirty="0"/>
              <a:t> </a:t>
            </a:r>
            <a:r>
              <a:rPr spc="-50" dirty="0"/>
              <a:t>same</a:t>
            </a:r>
            <a:r>
              <a:rPr dirty="0"/>
              <a:t> </a:t>
            </a:r>
            <a:r>
              <a:rPr spc="-50" dirty="0"/>
              <a:t>Linux</a:t>
            </a:r>
            <a:r>
              <a:rPr dirty="0"/>
              <a:t> </a:t>
            </a:r>
            <a:r>
              <a:rPr spc="-60" dirty="0"/>
              <a:t>operating</a:t>
            </a:r>
            <a:r>
              <a:rPr spc="-5" dirty="0"/>
              <a:t> </a:t>
            </a:r>
            <a:r>
              <a:rPr spc="-50" dirty="0"/>
              <a:t>system</a:t>
            </a:r>
            <a:r>
              <a:rPr dirty="0"/>
              <a:t> </a:t>
            </a:r>
            <a:r>
              <a:rPr spc="-50" dirty="0"/>
              <a:t>kernel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4F7FF2-D510-46D0-A0BF-E1F5BB5FD53D}"/>
              </a:ext>
            </a:extLst>
          </p:cNvPr>
          <p:cNvSpPr txBox="1"/>
          <p:nvPr/>
        </p:nvSpPr>
        <p:spPr>
          <a:xfrm>
            <a:off x="3200400" y="2343150"/>
            <a:ext cx="2743200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 u="sng" dirty="0">
                <a:solidFill>
                  <a:srgbClr val="0070C0"/>
                </a:solidFill>
                <a:latin typeface="Noto Sans"/>
              </a:rPr>
              <a:t>Important Examples</a:t>
            </a:r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4AA34D41-5DA6-4F7A-B930-3404097C3396}"/>
              </a:ext>
            </a:extLst>
          </p:cNvPr>
          <p:cNvSpPr txBox="1">
            <a:spLocks/>
          </p:cNvSpPr>
          <p:nvPr/>
        </p:nvSpPr>
        <p:spPr>
          <a:xfrm>
            <a:off x="670826" y="2839178"/>
            <a:ext cx="7905440" cy="1882567"/>
          </a:xfrm>
          <a:prstGeom prst="rect">
            <a:avLst/>
          </a:prstGeom>
        </p:spPr>
        <p:txBody>
          <a:bodyPr vert="horz" wrap="square" lIns="0" tIns="22860" rIns="0" bIns="0" rtlCol="0" anchor="t">
            <a:spAutoFit/>
          </a:bodyPr>
          <a:lstStyle>
            <a:lvl1pPr marL="0">
              <a:defRPr sz="1600" b="0" i="0">
                <a:solidFill>
                  <a:srgbClr val="2F2F2F"/>
                </a:solidFill>
                <a:latin typeface="Noto Sans"/>
                <a:ea typeface="+mn-ea"/>
                <a:cs typeface="Noto San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372745" marR="290830" indent="-351790">
              <a:lnSpc>
                <a:spcPts val="1900"/>
              </a:lnSpc>
              <a:spcBef>
                <a:spcPts val="180"/>
              </a:spcBef>
              <a:buClr>
                <a:srgbClr val="000000"/>
              </a:buClr>
              <a:buFont typeface="Arial"/>
              <a:buChar char="●"/>
              <a:tabLst>
                <a:tab pos="373380" algn="l"/>
                <a:tab pos="374015" algn="l"/>
              </a:tabLst>
            </a:pPr>
            <a:r>
              <a:rPr lang="en-US" kern="0" spc="-95" dirty="0">
                <a:solidFill>
                  <a:schemeClr val="tx1"/>
                </a:solidFill>
              </a:rPr>
              <a:t>Ubuntu</a:t>
            </a:r>
            <a:endParaRPr lang="en-US" kern="0" spc="-85">
              <a:solidFill>
                <a:schemeClr val="tx1"/>
              </a:solidFill>
            </a:endParaRPr>
          </a:p>
          <a:p>
            <a:pPr marL="372745" marR="290830" indent="-351790">
              <a:lnSpc>
                <a:spcPts val="1900"/>
              </a:lnSpc>
              <a:spcBef>
                <a:spcPts val="180"/>
              </a:spcBef>
              <a:buClr>
                <a:srgbClr val="000000"/>
              </a:buClr>
              <a:buFont typeface="Arial"/>
              <a:buChar char="●"/>
              <a:tabLst>
                <a:tab pos="373380" algn="l"/>
                <a:tab pos="374015" algn="l"/>
              </a:tabLst>
            </a:pPr>
            <a:r>
              <a:rPr lang="en-US" kern="0" spc="-35" dirty="0">
                <a:solidFill>
                  <a:schemeClr val="tx1"/>
                </a:solidFill>
              </a:rPr>
              <a:t>Debian</a:t>
            </a:r>
            <a:endParaRPr lang="en-US" kern="0" spc="-85">
              <a:solidFill>
                <a:schemeClr val="tx1"/>
              </a:solidFill>
            </a:endParaRPr>
          </a:p>
          <a:p>
            <a:pPr marL="372745" marR="290830" indent="-351790">
              <a:lnSpc>
                <a:spcPts val="1900"/>
              </a:lnSpc>
              <a:spcBef>
                <a:spcPts val="180"/>
              </a:spcBef>
              <a:buClr>
                <a:srgbClr val="000000"/>
              </a:buClr>
              <a:buFont typeface="Arial"/>
              <a:buChar char="●"/>
              <a:tabLst>
                <a:tab pos="373380" algn="l"/>
                <a:tab pos="374015" algn="l"/>
              </a:tabLst>
            </a:pPr>
            <a:r>
              <a:rPr lang="en-US" kern="0" spc="-35" dirty="0">
                <a:solidFill>
                  <a:schemeClr val="tx1"/>
                </a:solidFill>
              </a:rPr>
              <a:t>Linux Mint</a:t>
            </a:r>
            <a:endParaRPr lang="en-US" kern="0" spc="-85">
              <a:solidFill>
                <a:schemeClr val="tx1"/>
              </a:solidFill>
            </a:endParaRPr>
          </a:p>
          <a:p>
            <a:pPr marL="372745" marR="290830" indent="-351790">
              <a:lnSpc>
                <a:spcPts val="1900"/>
              </a:lnSpc>
              <a:spcBef>
                <a:spcPts val="180"/>
              </a:spcBef>
              <a:buClr>
                <a:srgbClr val="000000"/>
              </a:buClr>
              <a:buFont typeface="Arial"/>
              <a:buChar char="●"/>
              <a:tabLst>
                <a:tab pos="373380" algn="l"/>
                <a:tab pos="374015" algn="l"/>
              </a:tabLst>
            </a:pPr>
            <a:r>
              <a:rPr lang="en-US" kern="0" spc="-50" dirty="0">
                <a:solidFill>
                  <a:schemeClr val="tx1"/>
                </a:solidFill>
              </a:rPr>
              <a:t>Fedora</a:t>
            </a:r>
          </a:p>
          <a:p>
            <a:pPr marL="372745" marR="290830" indent="-351790">
              <a:lnSpc>
                <a:spcPts val="1900"/>
              </a:lnSpc>
              <a:spcBef>
                <a:spcPts val="180"/>
              </a:spcBef>
              <a:buClr>
                <a:srgbClr val="000000"/>
              </a:buClr>
              <a:buFont typeface="Arial"/>
              <a:buChar char="•"/>
              <a:tabLst>
                <a:tab pos="373380" algn="l"/>
                <a:tab pos="374015" algn="l"/>
              </a:tabLst>
            </a:pPr>
            <a:r>
              <a:rPr lang="en-US" b="1" u="sng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CentOS</a:t>
            </a:r>
            <a:r>
              <a:rPr lang="en-US" b="1" u="sng" dirty="0">
                <a:solidFill>
                  <a:schemeClr val="tx1"/>
                </a:solidFill>
              </a:rPr>
              <a:t> / </a:t>
            </a:r>
            <a:r>
              <a:rPr lang="en-US" b="1" u="sng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Red Hat Enterprise Linux</a:t>
            </a:r>
            <a:endParaRPr lang="en-US" u="sng" kern="0" spc="-50" dirty="0">
              <a:solidFill>
                <a:schemeClr val="tx1"/>
              </a:solidFill>
            </a:endParaRPr>
          </a:p>
          <a:p>
            <a:pPr marL="372745" marR="290830" indent="-351790">
              <a:lnSpc>
                <a:spcPts val="1900"/>
              </a:lnSpc>
              <a:spcBef>
                <a:spcPts val="180"/>
              </a:spcBef>
              <a:buClr>
                <a:srgbClr val="000000"/>
              </a:buClr>
              <a:buFont typeface="Arial"/>
              <a:buChar char="•"/>
              <a:tabLst>
                <a:tab pos="373380" algn="l"/>
                <a:tab pos="374015" algn="l"/>
              </a:tabLst>
            </a:pPr>
            <a:r>
              <a:rPr lang="en-US" b="1" u="sng" dirty="0">
                <a:hlinkClick r:id="rId4"/>
              </a:rPr>
              <a:t>openSUSE</a:t>
            </a:r>
            <a:r>
              <a:rPr lang="en-US" b="1" dirty="0"/>
              <a:t> / </a:t>
            </a:r>
            <a:r>
              <a:rPr lang="en-US" b="1" u="sng" dirty="0">
                <a:hlinkClick r:id="rId5"/>
              </a:rPr>
              <a:t>SUSE Linux Enterprise</a:t>
            </a:r>
            <a:endParaRPr lang="en-US" b="1" u="sng" dirty="0">
              <a:solidFill>
                <a:schemeClr val="tx1"/>
              </a:solidFill>
            </a:endParaRPr>
          </a:p>
          <a:p>
            <a:pPr marL="372745" marR="290830" indent="-351790">
              <a:lnSpc>
                <a:spcPts val="1900"/>
              </a:lnSpc>
              <a:spcBef>
                <a:spcPts val="180"/>
              </a:spcBef>
              <a:buClr>
                <a:srgbClr val="000000"/>
              </a:buClr>
              <a:buFont typeface="Arial"/>
              <a:buChar char="●"/>
              <a:tabLst>
                <a:tab pos="373380" algn="l"/>
                <a:tab pos="374015" algn="l"/>
              </a:tabLst>
            </a:pPr>
            <a:endParaRPr lang="en-US" kern="0" spc="-5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2623" y="4961943"/>
            <a:ext cx="169037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130" dirty="0">
                <a:solidFill>
                  <a:srgbClr val="2F2F2F"/>
                </a:solidFill>
                <a:latin typeface="Arial Black"/>
                <a:cs typeface="Arial Black"/>
              </a:rPr>
              <a:t>The </a:t>
            </a:r>
            <a:r>
              <a:rPr sz="800" spc="-135" dirty="0">
                <a:solidFill>
                  <a:srgbClr val="2F2F2F"/>
                </a:solidFill>
                <a:latin typeface="Arial Black"/>
                <a:cs typeface="Arial Black"/>
              </a:rPr>
              <a:t>Linux </a:t>
            </a:r>
            <a:r>
              <a:rPr sz="800" spc="-130" dirty="0">
                <a:solidFill>
                  <a:srgbClr val="2F2F2F"/>
                </a:solidFill>
                <a:latin typeface="Arial Black"/>
                <a:cs typeface="Arial Black"/>
              </a:rPr>
              <a:t>Foundation </a:t>
            </a:r>
            <a:r>
              <a:rPr sz="800" spc="-120" dirty="0">
                <a:solidFill>
                  <a:srgbClr val="2F2F2F"/>
                </a:solidFill>
                <a:latin typeface="Arial Black"/>
                <a:cs typeface="Arial Black"/>
              </a:rPr>
              <a:t>Internal </a:t>
            </a:r>
            <a:r>
              <a:rPr sz="800" spc="-145" dirty="0">
                <a:solidFill>
                  <a:srgbClr val="2F2F2F"/>
                </a:solidFill>
                <a:latin typeface="Arial Black"/>
                <a:cs typeface="Arial Black"/>
              </a:rPr>
              <a:t>Use</a:t>
            </a:r>
            <a:r>
              <a:rPr sz="800" spc="-160" dirty="0">
                <a:solidFill>
                  <a:srgbClr val="2F2F2F"/>
                </a:solidFill>
                <a:latin typeface="Arial Black"/>
                <a:cs typeface="Arial Black"/>
              </a:rPr>
              <a:t> </a:t>
            </a:r>
            <a:r>
              <a:rPr sz="800" spc="-100" dirty="0">
                <a:solidFill>
                  <a:srgbClr val="2F2F2F"/>
                </a:solidFill>
                <a:latin typeface="Arial Black"/>
                <a:cs typeface="Arial Black"/>
              </a:rPr>
              <a:t>Only</a:t>
            </a:r>
            <a:endParaRPr sz="800">
              <a:latin typeface="Arial Black"/>
              <a:cs typeface="Arial Black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369955" y="4961943"/>
            <a:ext cx="72072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05790" algn="l"/>
              </a:tabLst>
            </a:pPr>
            <a:r>
              <a:rPr sz="800" spc="-105" dirty="0">
                <a:solidFill>
                  <a:srgbClr val="2F2F2F"/>
                </a:solidFill>
                <a:latin typeface="Arial Black"/>
                <a:cs typeface="Arial Black"/>
              </a:rPr>
              <a:t>8/14/2017	</a:t>
            </a:r>
            <a:r>
              <a:rPr sz="800" spc="-135" dirty="0">
                <a:solidFill>
                  <a:srgbClr val="2F2F2F"/>
                </a:solidFill>
                <a:latin typeface="Arial Black"/>
                <a:cs typeface="Arial Black"/>
              </a:rPr>
              <a:t>10</a:t>
            </a:r>
            <a:endParaRPr sz="800">
              <a:latin typeface="Arial Black"/>
              <a:cs typeface="Arial Black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9143981" cy="51434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Rectangle 4"/>
          <p:cNvSpPr/>
          <p:nvPr/>
        </p:nvSpPr>
        <p:spPr>
          <a:xfrm>
            <a:off x="381000" y="4019550"/>
            <a:ext cx="335559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spc="-5" dirty="0">
                <a:solidFill>
                  <a:srgbClr val="FFFFFF"/>
                </a:solidFill>
                <a:latin typeface="Noto Sans"/>
              </a:rPr>
              <a:t>Thank You !</a:t>
            </a:r>
            <a:endParaRPr lang="en-US" sz="4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26554" y="479023"/>
            <a:ext cx="6851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5" dirty="0"/>
              <a:t>Kernel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28495" y="1148770"/>
            <a:ext cx="7981950" cy="3230564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63855" marR="70485" indent="-351790">
              <a:lnSpc>
                <a:spcPct val="100699"/>
              </a:lnSpc>
              <a:spcBef>
                <a:spcPts val="85"/>
              </a:spcBef>
              <a:buClr>
                <a:srgbClr val="000000"/>
              </a:buClr>
              <a:buFont typeface="Arial"/>
              <a:buChar char="●"/>
              <a:tabLst>
                <a:tab pos="363855" algn="l"/>
                <a:tab pos="364490" algn="l"/>
              </a:tabLst>
            </a:pPr>
            <a:r>
              <a:rPr sz="1600" spc="-45" dirty="0">
                <a:solidFill>
                  <a:srgbClr val="2F2F2F"/>
                </a:solidFill>
                <a:latin typeface="Noto Sans"/>
                <a:cs typeface="Noto Sans"/>
              </a:rPr>
              <a:t>The </a:t>
            </a:r>
            <a:r>
              <a:rPr sz="1600" spc="-55" dirty="0">
                <a:solidFill>
                  <a:srgbClr val="2F2F2F"/>
                </a:solidFill>
                <a:latin typeface="Noto Sans"/>
                <a:cs typeface="Noto Sans"/>
              </a:rPr>
              <a:t>word </a:t>
            </a:r>
            <a:r>
              <a:rPr sz="1600" spc="-15" dirty="0">
                <a:solidFill>
                  <a:srgbClr val="2F2F2F"/>
                </a:solidFill>
                <a:latin typeface="Noto Sans"/>
                <a:cs typeface="Noto Sans"/>
              </a:rPr>
              <a:t>Linux </a:t>
            </a:r>
            <a:r>
              <a:rPr sz="1600" spc="-40" dirty="0">
                <a:solidFill>
                  <a:srgbClr val="2F2F2F"/>
                </a:solidFill>
                <a:latin typeface="Noto Sans"/>
                <a:cs typeface="Noto Sans"/>
              </a:rPr>
              <a:t>is </a:t>
            </a:r>
            <a:r>
              <a:rPr sz="1600" spc="-50" dirty="0">
                <a:solidFill>
                  <a:srgbClr val="2F2F2F"/>
                </a:solidFill>
                <a:latin typeface="Noto Sans"/>
                <a:cs typeface="Noto Sans"/>
              </a:rPr>
              <a:t>often </a:t>
            </a:r>
            <a:r>
              <a:rPr lang="en-US" sz="1600" spc="-50" dirty="0">
                <a:solidFill>
                  <a:srgbClr val="2F2F2F"/>
                </a:solidFill>
                <a:latin typeface="Noto Sans"/>
                <a:cs typeface="Noto Sans"/>
              </a:rPr>
              <a:t>loosely</a:t>
            </a:r>
            <a:r>
              <a:rPr sz="1600" spc="-50" dirty="0">
                <a:solidFill>
                  <a:srgbClr val="2F2F2F"/>
                </a:solidFill>
                <a:latin typeface="Noto Sans"/>
                <a:cs typeface="Noto Sans"/>
              </a:rPr>
              <a:t> </a:t>
            </a:r>
            <a:r>
              <a:rPr sz="1600" spc="-45" dirty="0">
                <a:solidFill>
                  <a:srgbClr val="2F2F2F"/>
                </a:solidFill>
                <a:latin typeface="Noto Sans"/>
                <a:cs typeface="Noto Sans"/>
              </a:rPr>
              <a:t>applied </a:t>
            </a:r>
            <a:r>
              <a:rPr sz="1600" spc="-40" dirty="0">
                <a:solidFill>
                  <a:srgbClr val="2F2F2F"/>
                </a:solidFill>
                <a:latin typeface="Noto Sans"/>
                <a:cs typeface="Noto Sans"/>
              </a:rPr>
              <a:t>to </a:t>
            </a:r>
            <a:r>
              <a:rPr sz="1600" spc="-45" dirty="0">
                <a:solidFill>
                  <a:srgbClr val="2F2F2F"/>
                </a:solidFill>
                <a:latin typeface="Noto Sans"/>
                <a:cs typeface="Noto Sans"/>
              </a:rPr>
              <a:t>the entire </a:t>
            </a:r>
            <a:r>
              <a:rPr sz="1600" spc="-60" dirty="0">
                <a:solidFill>
                  <a:srgbClr val="2F2F2F"/>
                </a:solidFill>
                <a:latin typeface="Noto Sans"/>
                <a:cs typeface="Noto Sans"/>
              </a:rPr>
              <a:t>operating </a:t>
            </a:r>
            <a:r>
              <a:rPr sz="1600" spc="-50" dirty="0">
                <a:solidFill>
                  <a:srgbClr val="2F2F2F"/>
                </a:solidFill>
                <a:latin typeface="Noto Sans"/>
                <a:cs typeface="Noto Sans"/>
              </a:rPr>
              <a:t>system and  </a:t>
            </a:r>
            <a:r>
              <a:rPr sz="1600" spc="-55" dirty="0">
                <a:solidFill>
                  <a:srgbClr val="2F2F2F"/>
                </a:solidFill>
                <a:latin typeface="Noto Sans"/>
                <a:cs typeface="Noto Sans"/>
              </a:rPr>
              <a:t>environment </a:t>
            </a:r>
            <a:r>
              <a:rPr sz="1600" spc="-45" dirty="0">
                <a:solidFill>
                  <a:srgbClr val="2F2F2F"/>
                </a:solidFill>
                <a:latin typeface="Noto Sans"/>
                <a:cs typeface="Noto Sans"/>
              </a:rPr>
              <a:t>on computers </a:t>
            </a:r>
            <a:r>
              <a:rPr sz="1600" spc="-55" dirty="0">
                <a:solidFill>
                  <a:srgbClr val="2F2F2F"/>
                </a:solidFill>
                <a:latin typeface="Noto Sans"/>
                <a:cs typeface="Noto Sans"/>
              </a:rPr>
              <a:t>which </a:t>
            </a:r>
            <a:r>
              <a:rPr sz="1600" spc="-45" dirty="0">
                <a:solidFill>
                  <a:srgbClr val="2F2F2F"/>
                </a:solidFill>
                <a:latin typeface="Noto Sans"/>
                <a:cs typeface="Noto Sans"/>
              </a:rPr>
              <a:t>are </a:t>
            </a:r>
            <a:r>
              <a:rPr sz="1600" spc="-40" dirty="0">
                <a:solidFill>
                  <a:srgbClr val="2F2F2F"/>
                </a:solidFill>
                <a:latin typeface="Noto Sans"/>
                <a:cs typeface="Noto Sans"/>
              </a:rPr>
              <a:t>equipped </a:t>
            </a:r>
            <a:r>
              <a:rPr sz="1600" spc="-65" dirty="0">
                <a:solidFill>
                  <a:srgbClr val="2F2F2F"/>
                </a:solidFill>
                <a:latin typeface="Noto Sans"/>
                <a:cs typeface="Noto Sans"/>
              </a:rPr>
              <a:t>with </a:t>
            </a:r>
            <a:r>
              <a:rPr sz="1600" spc="-50" dirty="0">
                <a:solidFill>
                  <a:srgbClr val="2F2F2F"/>
                </a:solidFill>
                <a:latin typeface="Noto Sans"/>
                <a:cs typeface="Noto Sans"/>
              </a:rPr>
              <a:t>a </a:t>
            </a:r>
            <a:r>
              <a:rPr sz="1600" spc="-45" dirty="0">
                <a:solidFill>
                  <a:srgbClr val="2F2F2F"/>
                </a:solidFill>
                <a:latin typeface="Noto Sans"/>
                <a:cs typeface="Noto Sans"/>
              </a:rPr>
              <a:t>complete </a:t>
            </a:r>
            <a:r>
              <a:rPr sz="1600" spc="-50" dirty="0">
                <a:solidFill>
                  <a:srgbClr val="2F2F2F"/>
                </a:solidFill>
                <a:latin typeface="Noto Sans"/>
                <a:cs typeface="Noto Sans"/>
              </a:rPr>
              <a:t>Linux distribution;  </a:t>
            </a:r>
            <a:r>
              <a:rPr sz="1600" spc="-45" dirty="0">
                <a:solidFill>
                  <a:srgbClr val="2F2F2F"/>
                </a:solidFill>
                <a:latin typeface="Noto Sans"/>
                <a:cs typeface="Noto Sans"/>
              </a:rPr>
              <a:t>but </a:t>
            </a:r>
            <a:r>
              <a:rPr sz="1600" spc="-55" dirty="0">
                <a:solidFill>
                  <a:srgbClr val="2F2F2F"/>
                </a:solidFill>
                <a:latin typeface="Noto Sans"/>
                <a:cs typeface="Noto Sans"/>
              </a:rPr>
              <a:t>in </a:t>
            </a:r>
            <a:r>
              <a:rPr sz="1600" spc="-60" dirty="0">
                <a:solidFill>
                  <a:srgbClr val="2F2F2F"/>
                </a:solidFill>
                <a:latin typeface="Noto Sans"/>
                <a:cs typeface="Noto Sans"/>
              </a:rPr>
              <a:t>fact, </a:t>
            </a:r>
            <a:r>
              <a:rPr sz="1600" spc="-40" dirty="0">
                <a:solidFill>
                  <a:srgbClr val="2F2F2F"/>
                </a:solidFill>
                <a:latin typeface="Noto Sans"/>
                <a:cs typeface="Noto Sans"/>
              </a:rPr>
              <a:t>there </a:t>
            </a:r>
            <a:r>
              <a:rPr sz="1600" spc="-45" dirty="0">
                <a:solidFill>
                  <a:srgbClr val="2F2F2F"/>
                </a:solidFill>
                <a:latin typeface="Noto Sans"/>
                <a:cs typeface="Noto Sans"/>
              </a:rPr>
              <a:t>are quite </a:t>
            </a:r>
            <a:r>
              <a:rPr sz="1600" spc="-50" dirty="0">
                <a:solidFill>
                  <a:srgbClr val="2F2F2F"/>
                </a:solidFill>
                <a:latin typeface="Noto Sans"/>
                <a:cs typeface="Noto Sans"/>
              </a:rPr>
              <a:t>a </a:t>
            </a:r>
            <a:r>
              <a:rPr sz="1600" spc="-70" dirty="0">
                <a:solidFill>
                  <a:srgbClr val="2F2F2F"/>
                </a:solidFill>
                <a:latin typeface="Noto Sans"/>
                <a:cs typeface="Noto Sans"/>
              </a:rPr>
              <a:t>few </a:t>
            </a:r>
            <a:r>
              <a:rPr sz="1600" spc="-45" dirty="0">
                <a:solidFill>
                  <a:srgbClr val="2F2F2F"/>
                </a:solidFill>
                <a:latin typeface="Noto Sans"/>
                <a:cs typeface="Noto Sans"/>
              </a:rPr>
              <a:t>components </a:t>
            </a:r>
            <a:r>
              <a:rPr sz="1600" spc="-55" dirty="0">
                <a:solidFill>
                  <a:srgbClr val="2F2F2F"/>
                </a:solidFill>
                <a:latin typeface="Noto Sans"/>
                <a:cs typeface="Noto Sans"/>
              </a:rPr>
              <a:t>which </a:t>
            </a:r>
            <a:r>
              <a:rPr sz="1600" spc="-45" dirty="0">
                <a:solidFill>
                  <a:srgbClr val="2F2F2F"/>
                </a:solidFill>
                <a:latin typeface="Noto Sans"/>
                <a:cs typeface="Noto Sans"/>
              </a:rPr>
              <a:t>are </a:t>
            </a:r>
            <a:r>
              <a:rPr sz="1600" spc="-40" dirty="0">
                <a:solidFill>
                  <a:srgbClr val="2F2F2F"/>
                </a:solidFill>
                <a:latin typeface="Noto Sans"/>
                <a:cs typeface="Noto Sans"/>
              </a:rPr>
              <a:t>necessary </a:t>
            </a:r>
            <a:r>
              <a:rPr sz="1600" spc="-55" dirty="0">
                <a:solidFill>
                  <a:srgbClr val="2F2F2F"/>
                </a:solidFill>
                <a:latin typeface="Noto Sans"/>
                <a:cs typeface="Noto Sans"/>
              </a:rPr>
              <a:t>in </a:t>
            </a:r>
            <a:r>
              <a:rPr sz="1600" spc="-40" dirty="0">
                <a:solidFill>
                  <a:srgbClr val="2F2F2F"/>
                </a:solidFill>
                <a:latin typeface="Noto Sans"/>
                <a:cs typeface="Noto Sans"/>
              </a:rPr>
              <a:t>order to </a:t>
            </a:r>
            <a:r>
              <a:rPr sz="1600" spc="-55" dirty="0">
                <a:solidFill>
                  <a:srgbClr val="2F2F2F"/>
                </a:solidFill>
                <a:latin typeface="Noto Sans"/>
                <a:cs typeface="Noto Sans"/>
              </a:rPr>
              <a:t>have  </a:t>
            </a:r>
            <a:r>
              <a:rPr sz="1600" spc="-50" dirty="0">
                <a:solidFill>
                  <a:srgbClr val="2F2F2F"/>
                </a:solidFill>
                <a:latin typeface="Noto Sans"/>
                <a:cs typeface="Noto Sans"/>
              </a:rPr>
              <a:t>a </a:t>
            </a:r>
            <a:r>
              <a:rPr sz="1600" spc="-65" dirty="0">
                <a:solidFill>
                  <a:srgbClr val="2F2F2F"/>
                </a:solidFill>
                <a:latin typeface="Noto Sans"/>
                <a:cs typeface="Noto Sans"/>
              </a:rPr>
              <a:t>fully </a:t>
            </a:r>
            <a:r>
              <a:rPr sz="1600" spc="-50" dirty="0">
                <a:solidFill>
                  <a:srgbClr val="2F2F2F"/>
                </a:solidFill>
                <a:latin typeface="Noto Sans"/>
                <a:cs typeface="Noto Sans"/>
              </a:rPr>
              <a:t>functional</a:t>
            </a:r>
            <a:r>
              <a:rPr sz="1600" spc="95" dirty="0">
                <a:solidFill>
                  <a:srgbClr val="2F2F2F"/>
                </a:solidFill>
                <a:latin typeface="Noto Sans"/>
                <a:cs typeface="Noto Sans"/>
              </a:rPr>
              <a:t> </a:t>
            </a:r>
            <a:r>
              <a:rPr sz="1600" spc="-55" dirty="0">
                <a:solidFill>
                  <a:srgbClr val="2F2F2F"/>
                </a:solidFill>
                <a:latin typeface="Noto Sans"/>
                <a:cs typeface="Noto Sans"/>
              </a:rPr>
              <a:t>platform</a:t>
            </a:r>
            <a:endParaRPr sz="1600" dirty="0">
              <a:latin typeface="Noto Sans"/>
              <a:cs typeface="Noto Sans"/>
            </a:endParaRPr>
          </a:p>
          <a:p>
            <a:pPr marL="363855" indent="-351790">
              <a:lnSpc>
                <a:spcPct val="100000"/>
              </a:lnSpc>
              <a:spcBef>
                <a:spcPts val="1005"/>
              </a:spcBef>
              <a:buClr>
                <a:srgbClr val="000000"/>
              </a:buClr>
              <a:buFont typeface="Arial"/>
              <a:buChar char="●"/>
              <a:tabLst>
                <a:tab pos="363855" algn="l"/>
                <a:tab pos="364490" algn="l"/>
              </a:tabLst>
            </a:pPr>
            <a:r>
              <a:rPr sz="1600" spc="-65" dirty="0">
                <a:solidFill>
                  <a:srgbClr val="2F2F2F"/>
                </a:solidFill>
                <a:latin typeface="Noto Sans"/>
                <a:cs typeface="Noto Sans"/>
              </a:rPr>
              <a:t>Narrowly</a:t>
            </a:r>
            <a:r>
              <a:rPr sz="1600" spc="-5" dirty="0">
                <a:solidFill>
                  <a:srgbClr val="2F2F2F"/>
                </a:solidFill>
                <a:latin typeface="Noto Sans"/>
                <a:cs typeface="Noto Sans"/>
              </a:rPr>
              <a:t> </a:t>
            </a:r>
            <a:r>
              <a:rPr sz="1600" spc="-50" dirty="0">
                <a:solidFill>
                  <a:srgbClr val="2F2F2F"/>
                </a:solidFill>
                <a:latin typeface="Noto Sans"/>
                <a:cs typeface="Noto Sans"/>
              </a:rPr>
              <a:t>defined,</a:t>
            </a:r>
            <a:r>
              <a:rPr sz="1600" spc="-5" dirty="0">
                <a:solidFill>
                  <a:srgbClr val="2F2F2F"/>
                </a:solidFill>
                <a:latin typeface="Noto Sans"/>
                <a:cs typeface="Noto Sans"/>
              </a:rPr>
              <a:t> </a:t>
            </a:r>
            <a:r>
              <a:rPr sz="1600" spc="-50" dirty="0">
                <a:solidFill>
                  <a:srgbClr val="2F2F2F"/>
                </a:solidFill>
                <a:latin typeface="Noto Sans"/>
                <a:cs typeface="Noto Sans"/>
              </a:rPr>
              <a:t>Linux</a:t>
            </a:r>
            <a:r>
              <a:rPr sz="1600" dirty="0">
                <a:solidFill>
                  <a:srgbClr val="2F2F2F"/>
                </a:solidFill>
                <a:latin typeface="Noto Sans"/>
                <a:cs typeface="Noto Sans"/>
              </a:rPr>
              <a:t> </a:t>
            </a:r>
            <a:r>
              <a:rPr sz="1600" spc="-40" dirty="0">
                <a:solidFill>
                  <a:srgbClr val="2F2F2F"/>
                </a:solidFill>
                <a:latin typeface="Noto Sans"/>
                <a:cs typeface="Noto Sans"/>
              </a:rPr>
              <a:t>is</a:t>
            </a:r>
            <a:r>
              <a:rPr sz="1600" spc="-5" dirty="0">
                <a:solidFill>
                  <a:srgbClr val="2F2F2F"/>
                </a:solidFill>
                <a:latin typeface="Noto Sans"/>
                <a:cs typeface="Noto Sans"/>
              </a:rPr>
              <a:t> </a:t>
            </a:r>
            <a:r>
              <a:rPr sz="1600" spc="-60" dirty="0">
                <a:solidFill>
                  <a:srgbClr val="2F2F2F"/>
                </a:solidFill>
                <a:latin typeface="Noto Sans"/>
                <a:cs typeface="Noto Sans"/>
              </a:rPr>
              <a:t>only</a:t>
            </a:r>
            <a:r>
              <a:rPr sz="1600" dirty="0">
                <a:solidFill>
                  <a:srgbClr val="2F2F2F"/>
                </a:solidFill>
                <a:latin typeface="Noto Sans"/>
                <a:cs typeface="Noto Sans"/>
              </a:rPr>
              <a:t> </a:t>
            </a:r>
            <a:r>
              <a:rPr sz="1600" spc="-45" dirty="0">
                <a:solidFill>
                  <a:srgbClr val="2F2F2F"/>
                </a:solidFill>
                <a:latin typeface="Noto Sans"/>
                <a:cs typeface="Noto Sans"/>
              </a:rPr>
              <a:t>the</a:t>
            </a:r>
            <a:r>
              <a:rPr sz="1600" spc="35" dirty="0">
                <a:solidFill>
                  <a:srgbClr val="2F2F2F"/>
                </a:solidFill>
                <a:latin typeface="Noto Sans"/>
                <a:cs typeface="Noto Sans"/>
              </a:rPr>
              <a:t> </a:t>
            </a:r>
            <a:r>
              <a:rPr sz="1600" spc="-15" dirty="0">
                <a:solidFill>
                  <a:srgbClr val="2F2F2F"/>
                </a:solidFill>
                <a:latin typeface="Noto Sans"/>
                <a:cs typeface="Noto Sans"/>
              </a:rPr>
              <a:t>kernel</a:t>
            </a:r>
            <a:r>
              <a:rPr sz="1600" dirty="0">
                <a:solidFill>
                  <a:srgbClr val="2F2F2F"/>
                </a:solidFill>
                <a:latin typeface="Noto Sans"/>
                <a:cs typeface="Noto Sans"/>
              </a:rPr>
              <a:t> </a:t>
            </a:r>
            <a:r>
              <a:rPr sz="1600" spc="-55" dirty="0">
                <a:solidFill>
                  <a:srgbClr val="2F2F2F"/>
                </a:solidFill>
                <a:latin typeface="Noto Sans"/>
                <a:cs typeface="Noto Sans"/>
              </a:rPr>
              <a:t>of</a:t>
            </a:r>
            <a:r>
              <a:rPr sz="1600" dirty="0">
                <a:solidFill>
                  <a:srgbClr val="2F2F2F"/>
                </a:solidFill>
                <a:latin typeface="Noto Sans"/>
                <a:cs typeface="Noto Sans"/>
              </a:rPr>
              <a:t> </a:t>
            </a:r>
            <a:r>
              <a:rPr sz="1600" spc="-45" dirty="0">
                <a:solidFill>
                  <a:srgbClr val="2F2F2F"/>
                </a:solidFill>
                <a:latin typeface="Noto Sans"/>
                <a:cs typeface="Noto Sans"/>
              </a:rPr>
              <a:t>the</a:t>
            </a:r>
            <a:r>
              <a:rPr sz="1600" spc="-5" dirty="0">
                <a:solidFill>
                  <a:srgbClr val="2F2F2F"/>
                </a:solidFill>
                <a:latin typeface="Noto Sans"/>
                <a:cs typeface="Noto Sans"/>
              </a:rPr>
              <a:t> </a:t>
            </a:r>
            <a:r>
              <a:rPr sz="1600" spc="-60" dirty="0">
                <a:solidFill>
                  <a:srgbClr val="2F2F2F"/>
                </a:solidFill>
                <a:latin typeface="Noto Sans"/>
                <a:cs typeface="Noto Sans"/>
              </a:rPr>
              <a:t>operating</a:t>
            </a:r>
            <a:r>
              <a:rPr sz="1600" spc="-5" dirty="0">
                <a:solidFill>
                  <a:srgbClr val="2F2F2F"/>
                </a:solidFill>
                <a:latin typeface="Noto Sans"/>
                <a:cs typeface="Noto Sans"/>
              </a:rPr>
              <a:t> </a:t>
            </a:r>
            <a:r>
              <a:rPr sz="1600" spc="-50" dirty="0">
                <a:solidFill>
                  <a:srgbClr val="2F2F2F"/>
                </a:solidFill>
                <a:latin typeface="Noto Sans"/>
                <a:cs typeface="Noto Sans"/>
              </a:rPr>
              <a:t>system</a:t>
            </a:r>
            <a:r>
              <a:rPr sz="1600" dirty="0">
                <a:solidFill>
                  <a:srgbClr val="2F2F2F"/>
                </a:solidFill>
                <a:latin typeface="Noto Sans"/>
                <a:cs typeface="Noto Sans"/>
              </a:rPr>
              <a:t> </a:t>
            </a:r>
            <a:r>
              <a:rPr sz="1600" spc="-40" dirty="0">
                <a:solidFill>
                  <a:srgbClr val="2F2F2F"/>
                </a:solidFill>
                <a:latin typeface="Noto Sans"/>
                <a:cs typeface="Noto Sans"/>
              </a:rPr>
              <a:t>(OS)</a:t>
            </a:r>
            <a:endParaRPr sz="1600" dirty="0">
              <a:latin typeface="Noto Sans"/>
              <a:cs typeface="Noto Sans"/>
            </a:endParaRPr>
          </a:p>
          <a:p>
            <a:pPr marL="821055" marR="230504" lvl="1" indent="-336550">
              <a:lnSpc>
                <a:spcPts val="1650"/>
              </a:lnSpc>
              <a:spcBef>
                <a:spcPts val="870"/>
              </a:spcBef>
              <a:buClr>
                <a:srgbClr val="158EDF"/>
              </a:buClr>
              <a:buFont typeface="Arial"/>
              <a:buChar char="○"/>
              <a:tabLst>
                <a:tab pos="821055" algn="l"/>
                <a:tab pos="821690" algn="l"/>
              </a:tabLst>
            </a:pPr>
            <a:r>
              <a:rPr sz="1400" spc="-40" dirty="0">
                <a:solidFill>
                  <a:srgbClr val="2F2F2F"/>
                </a:solidFill>
                <a:latin typeface="Noto Sans"/>
                <a:cs typeface="Noto Sans"/>
              </a:rPr>
              <a:t>The </a:t>
            </a:r>
            <a:r>
              <a:rPr sz="1400" spc="-45" dirty="0">
                <a:solidFill>
                  <a:srgbClr val="2F2F2F"/>
                </a:solidFill>
                <a:latin typeface="Noto Sans"/>
                <a:cs typeface="Noto Sans"/>
              </a:rPr>
              <a:t>kernel </a:t>
            </a:r>
            <a:r>
              <a:rPr sz="1400" spc="-35" dirty="0">
                <a:solidFill>
                  <a:srgbClr val="2F2F2F"/>
                </a:solidFill>
                <a:latin typeface="Noto Sans"/>
                <a:cs typeface="Noto Sans"/>
              </a:rPr>
              <a:t>is </a:t>
            </a:r>
            <a:r>
              <a:rPr sz="1400" spc="-40" dirty="0">
                <a:solidFill>
                  <a:srgbClr val="2F2F2F"/>
                </a:solidFill>
                <a:latin typeface="Noto Sans"/>
                <a:cs typeface="Noto Sans"/>
              </a:rPr>
              <a:t>the central component </a:t>
            </a:r>
            <a:r>
              <a:rPr sz="1400" spc="-45" dirty="0">
                <a:solidFill>
                  <a:srgbClr val="2F2F2F"/>
                </a:solidFill>
                <a:latin typeface="Noto Sans"/>
                <a:cs typeface="Noto Sans"/>
              </a:rPr>
              <a:t>that </a:t>
            </a:r>
            <a:r>
              <a:rPr sz="1400" spc="-30" dirty="0">
                <a:solidFill>
                  <a:srgbClr val="2F2F2F"/>
                </a:solidFill>
                <a:latin typeface="Noto Sans"/>
                <a:cs typeface="Noto Sans"/>
              </a:rPr>
              <a:t>connects </a:t>
            </a:r>
            <a:r>
              <a:rPr sz="1400" spc="-40" dirty="0">
                <a:solidFill>
                  <a:srgbClr val="2F2F2F"/>
                </a:solidFill>
                <a:latin typeface="Noto Sans"/>
                <a:cs typeface="Noto Sans"/>
              </a:rPr>
              <a:t>the </a:t>
            </a:r>
            <a:r>
              <a:rPr sz="1400" spc="-50" dirty="0">
                <a:solidFill>
                  <a:srgbClr val="2F2F2F"/>
                </a:solidFill>
                <a:latin typeface="Noto Sans"/>
                <a:cs typeface="Noto Sans"/>
              </a:rPr>
              <a:t>hardware </a:t>
            </a:r>
            <a:r>
              <a:rPr sz="1400" spc="-35" dirty="0">
                <a:solidFill>
                  <a:srgbClr val="2F2F2F"/>
                </a:solidFill>
                <a:latin typeface="Noto Sans"/>
                <a:cs typeface="Noto Sans"/>
              </a:rPr>
              <a:t>to </a:t>
            </a:r>
            <a:r>
              <a:rPr sz="1400" spc="-40" dirty="0">
                <a:solidFill>
                  <a:srgbClr val="2F2F2F"/>
                </a:solidFill>
                <a:latin typeface="Noto Sans"/>
                <a:cs typeface="Noto Sans"/>
              </a:rPr>
              <a:t>the </a:t>
            </a:r>
            <a:r>
              <a:rPr sz="1400" spc="-50" dirty="0">
                <a:solidFill>
                  <a:srgbClr val="2F2F2F"/>
                </a:solidFill>
                <a:latin typeface="Noto Sans"/>
                <a:cs typeface="Noto Sans"/>
              </a:rPr>
              <a:t>software, </a:t>
            </a:r>
            <a:r>
              <a:rPr sz="1400" spc="-45" dirty="0">
                <a:solidFill>
                  <a:srgbClr val="2F2F2F"/>
                </a:solidFill>
                <a:latin typeface="Noto Sans"/>
                <a:cs typeface="Noto Sans"/>
              </a:rPr>
              <a:t>and  </a:t>
            </a:r>
            <a:r>
              <a:rPr sz="1400" spc="-60" dirty="0">
                <a:solidFill>
                  <a:srgbClr val="2F2F2F"/>
                </a:solidFill>
                <a:latin typeface="Noto Sans"/>
                <a:cs typeface="Noto Sans"/>
              </a:rPr>
              <a:t>manages </a:t>
            </a:r>
            <a:r>
              <a:rPr sz="1400" spc="-40" dirty="0">
                <a:solidFill>
                  <a:srgbClr val="2F2F2F"/>
                </a:solidFill>
                <a:latin typeface="Noto Sans"/>
                <a:cs typeface="Noto Sans"/>
              </a:rPr>
              <a:t>the </a:t>
            </a:r>
            <a:r>
              <a:rPr sz="1400" spc="-45" dirty="0">
                <a:solidFill>
                  <a:srgbClr val="2F2F2F"/>
                </a:solidFill>
                <a:latin typeface="Noto Sans"/>
                <a:cs typeface="Noto Sans"/>
              </a:rPr>
              <a:t>system’s </a:t>
            </a:r>
            <a:r>
              <a:rPr sz="1400" spc="-35" dirty="0">
                <a:solidFill>
                  <a:srgbClr val="2F2F2F"/>
                </a:solidFill>
                <a:latin typeface="Noto Sans"/>
                <a:cs typeface="Noto Sans"/>
              </a:rPr>
              <a:t>resources, </a:t>
            </a:r>
            <a:r>
              <a:rPr sz="1400" spc="-30" dirty="0">
                <a:solidFill>
                  <a:srgbClr val="2F2F2F"/>
                </a:solidFill>
                <a:latin typeface="Noto Sans"/>
                <a:cs typeface="Noto Sans"/>
              </a:rPr>
              <a:t>such </a:t>
            </a:r>
            <a:r>
              <a:rPr sz="1400" spc="-35" dirty="0">
                <a:solidFill>
                  <a:srgbClr val="2F2F2F"/>
                </a:solidFill>
                <a:latin typeface="Noto Sans"/>
                <a:cs typeface="Noto Sans"/>
              </a:rPr>
              <a:t>as </a:t>
            </a:r>
            <a:r>
              <a:rPr sz="1400" spc="-60" dirty="0">
                <a:solidFill>
                  <a:srgbClr val="2F2F2F"/>
                </a:solidFill>
                <a:latin typeface="Noto Sans"/>
                <a:cs typeface="Noto Sans"/>
              </a:rPr>
              <a:t>memory, </a:t>
            </a:r>
            <a:r>
              <a:rPr sz="1400" spc="-25" dirty="0">
                <a:solidFill>
                  <a:srgbClr val="2F2F2F"/>
                </a:solidFill>
                <a:latin typeface="Noto Sans"/>
                <a:cs typeface="Noto Sans"/>
              </a:rPr>
              <a:t>CPU </a:t>
            </a:r>
            <a:r>
              <a:rPr sz="1400" spc="-50" dirty="0">
                <a:solidFill>
                  <a:srgbClr val="2F2F2F"/>
                </a:solidFill>
                <a:latin typeface="Noto Sans"/>
                <a:cs typeface="Noto Sans"/>
              </a:rPr>
              <a:t>time </a:t>
            </a:r>
            <a:r>
              <a:rPr sz="1400" spc="-55" dirty="0">
                <a:solidFill>
                  <a:srgbClr val="2F2F2F"/>
                </a:solidFill>
                <a:latin typeface="Noto Sans"/>
                <a:cs typeface="Noto Sans"/>
              </a:rPr>
              <a:t>sharing </a:t>
            </a:r>
            <a:r>
              <a:rPr sz="1400" spc="-70" dirty="0">
                <a:solidFill>
                  <a:srgbClr val="2F2F2F"/>
                </a:solidFill>
                <a:latin typeface="Noto Sans"/>
                <a:cs typeface="Noto Sans"/>
              </a:rPr>
              <a:t>among </a:t>
            </a:r>
            <a:r>
              <a:rPr sz="1400" spc="-50" dirty="0">
                <a:solidFill>
                  <a:srgbClr val="2F2F2F"/>
                </a:solidFill>
                <a:latin typeface="Noto Sans"/>
                <a:cs typeface="Noto Sans"/>
              </a:rPr>
              <a:t>competing  </a:t>
            </a:r>
            <a:r>
              <a:rPr sz="1400" spc="-40" dirty="0">
                <a:solidFill>
                  <a:srgbClr val="2F2F2F"/>
                </a:solidFill>
                <a:latin typeface="Noto Sans"/>
                <a:cs typeface="Noto Sans"/>
              </a:rPr>
              <a:t>applications </a:t>
            </a:r>
            <a:r>
              <a:rPr sz="1400" spc="-45" dirty="0">
                <a:solidFill>
                  <a:srgbClr val="2F2F2F"/>
                </a:solidFill>
                <a:latin typeface="Noto Sans"/>
                <a:cs typeface="Noto Sans"/>
              </a:rPr>
              <a:t>and</a:t>
            </a:r>
            <a:r>
              <a:rPr sz="1400" spc="25" dirty="0">
                <a:solidFill>
                  <a:srgbClr val="2F2F2F"/>
                </a:solidFill>
                <a:latin typeface="Noto Sans"/>
                <a:cs typeface="Noto Sans"/>
              </a:rPr>
              <a:t> </a:t>
            </a:r>
            <a:r>
              <a:rPr sz="1400" spc="-35" dirty="0">
                <a:solidFill>
                  <a:srgbClr val="2F2F2F"/>
                </a:solidFill>
                <a:latin typeface="Noto Sans"/>
                <a:cs typeface="Noto Sans"/>
              </a:rPr>
              <a:t>services</a:t>
            </a:r>
            <a:endParaRPr sz="1400" dirty="0">
              <a:latin typeface="Noto Sans"/>
              <a:cs typeface="Noto Sans"/>
            </a:endParaRPr>
          </a:p>
          <a:p>
            <a:pPr marL="821055" marR="561975" lvl="1" indent="-336550">
              <a:lnSpc>
                <a:spcPct val="101200"/>
              </a:lnSpc>
              <a:spcBef>
                <a:spcPts val="300"/>
              </a:spcBef>
              <a:buClr>
                <a:srgbClr val="158EDF"/>
              </a:buClr>
              <a:buFont typeface="Arial"/>
              <a:buChar char="○"/>
              <a:tabLst>
                <a:tab pos="821055" algn="l"/>
                <a:tab pos="821690" algn="l"/>
              </a:tabLst>
            </a:pPr>
            <a:r>
              <a:rPr sz="1400" spc="-85" dirty="0">
                <a:solidFill>
                  <a:srgbClr val="2F2F2F"/>
                </a:solidFill>
                <a:latin typeface="Noto Sans"/>
                <a:cs typeface="Noto Sans"/>
              </a:rPr>
              <a:t>It </a:t>
            </a:r>
            <a:r>
              <a:rPr sz="1400" spc="-40" dirty="0">
                <a:solidFill>
                  <a:srgbClr val="2F2F2F"/>
                </a:solidFill>
                <a:latin typeface="Noto Sans"/>
                <a:cs typeface="Noto Sans"/>
              </a:rPr>
              <a:t>handles </a:t>
            </a:r>
            <a:r>
              <a:rPr sz="1400" spc="-50" dirty="0">
                <a:solidFill>
                  <a:srgbClr val="2F2F2F"/>
                </a:solidFill>
                <a:latin typeface="Noto Sans"/>
                <a:cs typeface="Noto Sans"/>
              </a:rPr>
              <a:t>all </a:t>
            </a:r>
            <a:r>
              <a:rPr sz="1400" spc="-40" dirty="0">
                <a:solidFill>
                  <a:srgbClr val="2F2F2F"/>
                </a:solidFill>
                <a:latin typeface="Noto Sans"/>
                <a:cs typeface="Noto Sans"/>
              </a:rPr>
              <a:t>the </a:t>
            </a:r>
            <a:r>
              <a:rPr sz="1400" spc="-35" dirty="0">
                <a:solidFill>
                  <a:srgbClr val="2F2F2F"/>
                </a:solidFill>
                <a:latin typeface="Noto Sans"/>
                <a:cs typeface="Noto Sans"/>
              </a:rPr>
              <a:t>devices </a:t>
            </a:r>
            <a:r>
              <a:rPr sz="1400" spc="-45" dirty="0">
                <a:solidFill>
                  <a:srgbClr val="2F2F2F"/>
                </a:solidFill>
                <a:latin typeface="Noto Sans"/>
                <a:cs typeface="Noto Sans"/>
              </a:rPr>
              <a:t>that </a:t>
            </a:r>
            <a:r>
              <a:rPr sz="1400" spc="-40" dirty="0">
                <a:solidFill>
                  <a:srgbClr val="2F2F2F"/>
                </a:solidFill>
                <a:latin typeface="Noto Sans"/>
                <a:cs typeface="Noto Sans"/>
              </a:rPr>
              <a:t>are </a:t>
            </a:r>
            <a:r>
              <a:rPr sz="1400" spc="-30" dirty="0">
                <a:solidFill>
                  <a:srgbClr val="2F2F2F"/>
                </a:solidFill>
                <a:latin typeface="Noto Sans"/>
                <a:cs typeface="Noto Sans"/>
              </a:rPr>
              <a:t>connected </a:t>
            </a:r>
            <a:r>
              <a:rPr sz="1400" spc="-35" dirty="0">
                <a:solidFill>
                  <a:srgbClr val="2F2F2F"/>
                </a:solidFill>
                <a:latin typeface="Noto Sans"/>
                <a:cs typeface="Noto Sans"/>
              </a:rPr>
              <a:t>to </a:t>
            </a:r>
            <a:r>
              <a:rPr sz="1400" spc="-40" dirty="0">
                <a:solidFill>
                  <a:srgbClr val="2F2F2F"/>
                </a:solidFill>
                <a:latin typeface="Noto Sans"/>
                <a:cs typeface="Noto Sans"/>
              </a:rPr>
              <a:t>the computer </a:t>
            </a:r>
            <a:r>
              <a:rPr sz="1400" spc="-55" dirty="0">
                <a:solidFill>
                  <a:srgbClr val="2F2F2F"/>
                </a:solidFill>
                <a:latin typeface="Noto Sans"/>
                <a:cs typeface="Noto Sans"/>
              </a:rPr>
              <a:t>by including </a:t>
            </a:r>
            <a:r>
              <a:rPr sz="1400" spc="-35" dirty="0">
                <a:solidFill>
                  <a:srgbClr val="2F2F2F"/>
                </a:solidFill>
                <a:latin typeface="Noto Sans"/>
                <a:cs typeface="Noto Sans"/>
              </a:rPr>
              <a:t>so-called  </a:t>
            </a:r>
            <a:r>
              <a:rPr sz="1400" spc="-40" dirty="0">
                <a:solidFill>
                  <a:srgbClr val="2F2F2F"/>
                </a:solidFill>
                <a:latin typeface="Noto Sans"/>
                <a:cs typeface="Noto Sans"/>
              </a:rPr>
              <a:t>device</a:t>
            </a:r>
            <a:r>
              <a:rPr sz="1400" spc="-5" dirty="0">
                <a:solidFill>
                  <a:srgbClr val="2F2F2F"/>
                </a:solidFill>
                <a:latin typeface="Noto Sans"/>
                <a:cs typeface="Noto Sans"/>
              </a:rPr>
              <a:t> </a:t>
            </a:r>
            <a:r>
              <a:rPr sz="1400" spc="-45" dirty="0">
                <a:solidFill>
                  <a:srgbClr val="2F2F2F"/>
                </a:solidFill>
                <a:latin typeface="Noto Sans"/>
                <a:cs typeface="Noto Sans"/>
              </a:rPr>
              <a:t>drivers,</a:t>
            </a:r>
            <a:r>
              <a:rPr sz="1400" spc="-5" dirty="0">
                <a:solidFill>
                  <a:srgbClr val="2F2F2F"/>
                </a:solidFill>
                <a:latin typeface="Noto Sans"/>
                <a:cs typeface="Noto Sans"/>
              </a:rPr>
              <a:t> </a:t>
            </a:r>
            <a:r>
              <a:rPr sz="1400" spc="-45" dirty="0">
                <a:solidFill>
                  <a:srgbClr val="2F2F2F"/>
                </a:solidFill>
                <a:latin typeface="Noto Sans"/>
                <a:cs typeface="Noto Sans"/>
              </a:rPr>
              <a:t>and</a:t>
            </a:r>
            <a:r>
              <a:rPr sz="1400" spc="-5" dirty="0">
                <a:solidFill>
                  <a:srgbClr val="2F2F2F"/>
                </a:solidFill>
                <a:latin typeface="Noto Sans"/>
                <a:cs typeface="Noto Sans"/>
              </a:rPr>
              <a:t> </a:t>
            </a:r>
            <a:r>
              <a:rPr sz="1400" spc="-50" dirty="0">
                <a:solidFill>
                  <a:srgbClr val="2F2F2F"/>
                </a:solidFill>
                <a:latin typeface="Noto Sans"/>
                <a:cs typeface="Noto Sans"/>
              </a:rPr>
              <a:t>makes</a:t>
            </a:r>
            <a:r>
              <a:rPr sz="1400" spc="-5" dirty="0">
                <a:solidFill>
                  <a:srgbClr val="2F2F2F"/>
                </a:solidFill>
                <a:latin typeface="Noto Sans"/>
                <a:cs typeface="Noto Sans"/>
              </a:rPr>
              <a:t> </a:t>
            </a:r>
            <a:r>
              <a:rPr sz="1400" spc="-50" dirty="0">
                <a:solidFill>
                  <a:srgbClr val="2F2F2F"/>
                </a:solidFill>
                <a:latin typeface="Noto Sans"/>
                <a:cs typeface="Noto Sans"/>
              </a:rPr>
              <a:t>them</a:t>
            </a:r>
            <a:r>
              <a:rPr sz="1400" dirty="0">
                <a:solidFill>
                  <a:srgbClr val="2F2F2F"/>
                </a:solidFill>
                <a:latin typeface="Noto Sans"/>
                <a:cs typeface="Noto Sans"/>
              </a:rPr>
              <a:t> </a:t>
            </a:r>
            <a:r>
              <a:rPr sz="1400" spc="-50" dirty="0">
                <a:solidFill>
                  <a:srgbClr val="2F2F2F"/>
                </a:solidFill>
                <a:latin typeface="Noto Sans"/>
                <a:cs typeface="Noto Sans"/>
              </a:rPr>
              <a:t>available</a:t>
            </a:r>
            <a:r>
              <a:rPr sz="1400" spc="-5" dirty="0">
                <a:solidFill>
                  <a:srgbClr val="2F2F2F"/>
                </a:solidFill>
                <a:latin typeface="Noto Sans"/>
                <a:cs typeface="Noto Sans"/>
              </a:rPr>
              <a:t> </a:t>
            </a:r>
            <a:r>
              <a:rPr sz="1400" spc="-45" dirty="0">
                <a:solidFill>
                  <a:srgbClr val="2F2F2F"/>
                </a:solidFill>
                <a:latin typeface="Noto Sans"/>
                <a:cs typeface="Noto Sans"/>
              </a:rPr>
              <a:t>for</a:t>
            </a:r>
            <a:r>
              <a:rPr sz="1400" spc="-5" dirty="0">
                <a:solidFill>
                  <a:srgbClr val="2F2F2F"/>
                </a:solidFill>
                <a:latin typeface="Noto Sans"/>
                <a:cs typeface="Noto Sans"/>
              </a:rPr>
              <a:t> </a:t>
            </a:r>
            <a:r>
              <a:rPr sz="1400" spc="-40" dirty="0">
                <a:solidFill>
                  <a:srgbClr val="2F2F2F"/>
                </a:solidFill>
                <a:latin typeface="Noto Sans"/>
                <a:cs typeface="Noto Sans"/>
              </a:rPr>
              <a:t>the</a:t>
            </a:r>
            <a:r>
              <a:rPr sz="1400" spc="-5" dirty="0">
                <a:solidFill>
                  <a:srgbClr val="2F2F2F"/>
                </a:solidFill>
                <a:latin typeface="Noto Sans"/>
                <a:cs typeface="Noto Sans"/>
              </a:rPr>
              <a:t> </a:t>
            </a:r>
            <a:r>
              <a:rPr sz="1400" spc="-50" dirty="0">
                <a:solidFill>
                  <a:srgbClr val="2F2F2F"/>
                </a:solidFill>
                <a:latin typeface="Noto Sans"/>
                <a:cs typeface="Noto Sans"/>
              </a:rPr>
              <a:t>operating</a:t>
            </a:r>
            <a:r>
              <a:rPr sz="1400" spc="-5" dirty="0">
                <a:solidFill>
                  <a:srgbClr val="2F2F2F"/>
                </a:solidFill>
                <a:latin typeface="Noto Sans"/>
                <a:cs typeface="Noto Sans"/>
              </a:rPr>
              <a:t> </a:t>
            </a:r>
            <a:r>
              <a:rPr sz="1400" spc="-45" dirty="0">
                <a:solidFill>
                  <a:srgbClr val="2F2F2F"/>
                </a:solidFill>
                <a:latin typeface="Noto Sans"/>
                <a:cs typeface="Noto Sans"/>
              </a:rPr>
              <a:t>system</a:t>
            </a:r>
            <a:r>
              <a:rPr sz="1400" dirty="0">
                <a:solidFill>
                  <a:srgbClr val="2F2F2F"/>
                </a:solidFill>
                <a:latin typeface="Noto Sans"/>
                <a:cs typeface="Noto Sans"/>
              </a:rPr>
              <a:t> </a:t>
            </a:r>
            <a:r>
              <a:rPr sz="1400" spc="-35" dirty="0">
                <a:solidFill>
                  <a:srgbClr val="2F2F2F"/>
                </a:solidFill>
                <a:latin typeface="Noto Sans"/>
                <a:cs typeface="Noto Sans"/>
              </a:rPr>
              <a:t>to</a:t>
            </a:r>
            <a:r>
              <a:rPr sz="1400" spc="-5" dirty="0">
                <a:solidFill>
                  <a:srgbClr val="2F2F2F"/>
                </a:solidFill>
                <a:latin typeface="Noto Sans"/>
                <a:cs typeface="Noto Sans"/>
              </a:rPr>
              <a:t> </a:t>
            </a:r>
            <a:r>
              <a:rPr sz="1400" spc="-35" dirty="0">
                <a:solidFill>
                  <a:srgbClr val="2F2F2F"/>
                </a:solidFill>
                <a:latin typeface="Noto Sans"/>
                <a:cs typeface="Noto Sans"/>
              </a:rPr>
              <a:t>use</a:t>
            </a:r>
            <a:endParaRPr sz="1400" dirty="0">
              <a:latin typeface="Noto Sans"/>
              <a:cs typeface="Noto Sans"/>
            </a:endParaRPr>
          </a:p>
          <a:p>
            <a:pPr marL="363855" marR="5080" indent="-351790">
              <a:lnSpc>
                <a:spcPct val="101600"/>
              </a:lnSpc>
              <a:spcBef>
                <a:spcPts val="755"/>
              </a:spcBef>
              <a:buClr>
                <a:srgbClr val="000000"/>
              </a:buClr>
              <a:buFont typeface="Arial"/>
              <a:buChar char="●"/>
              <a:tabLst>
                <a:tab pos="363855" algn="l"/>
                <a:tab pos="364490" algn="l"/>
              </a:tabLst>
            </a:pPr>
            <a:r>
              <a:rPr sz="1600" spc="-65" dirty="0">
                <a:solidFill>
                  <a:srgbClr val="2F2F2F"/>
                </a:solidFill>
                <a:latin typeface="Noto Sans"/>
                <a:cs typeface="Noto Sans"/>
              </a:rPr>
              <a:t>A </a:t>
            </a:r>
            <a:r>
              <a:rPr sz="1600" spc="-50" dirty="0">
                <a:solidFill>
                  <a:srgbClr val="2F2F2F"/>
                </a:solidFill>
                <a:latin typeface="Noto Sans"/>
                <a:cs typeface="Noto Sans"/>
              </a:rPr>
              <a:t>system </a:t>
            </a:r>
            <a:r>
              <a:rPr sz="1600" spc="-65" dirty="0">
                <a:solidFill>
                  <a:srgbClr val="2F2F2F"/>
                </a:solidFill>
                <a:latin typeface="Noto Sans"/>
                <a:cs typeface="Noto Sans"/>
              </a:rPr>
              <a:t>running </a:t>
            </a:r>
            <a:r>
              <a:rPr sz="1600" spc="-60" dirty="0">
                <a:solidFill>
                  <a:srgbClr val="2F2F2F"/>
                </a:solidFill>
                <a:latin typeface="Noto Sans"/>
                <a:cs typeface="Noto Sans"/>
              </a:rPr>
              <a:t>only </a:t>
            </a:r>
            <a:r>
              <a:rPr sz="1600" spc="-50" dirty="0">
                <a:solidFill>
                  <a:srgbClr val="2F2F2F"/>
                </a:solidFill>
                <a:latin typeface="Noto Sans"/>
                <a:cs typeface="Noto Sans"/>
              </a:rPr>
              <a:t>a kernel </a:t>
            </a:r>
            <a:r>
              <a:rPr sz="1600" spc="-45" dirty="0">
                <a:solidFill>
                  <a:srgbClr val="2F2F2F"/>
                </a:solidFill>
                <a:latin typeface="Noto Sans"/>
                <a:cs typeface="Noto Sans"/>
              </a:rPr>
              <a:t>has </a:t>
            </a:r>
            <a:r>
              <a:rPr sz="1600" spc="-55" dirty="0">
                <a:solidFill>
                  <a:srgbClr val="2F2F2F"/>
                </a:solidFill>
                <a:latin typeface="Noto Sans"/>
                <a:cs typeface="Noto Sans"/>
              </a:rPr>
              <a:t>limited functionality, </a:t>
            </a:r>
            <a:r>
              <a:rPr sz="1600" spc="-50" dirty="0">
                <a:solidFill>
                  <a:srgbClr val="2F2F2F"/>
                </a:solidFill>
                <a:latin typeface="Noto Sans"/>
                <a:cs typeface="Noto Sans"/>
              </a:rPr>
              <a:t>and </a:t>
            </a:r>
            <a:r>
              <a:rPr sz="1600" spc="-45" dirty="0">
                <a:solidFill>
                  <a:srgbClr val="2F2F2F"/>
                </a:solidFill>
                <a:latin typeface="Noto Sans"/>
                <a:cs typeface="Noto Sans"/>
              </a:rPr>
              <a:t>the </a:t>
            </a:r>
            <a:r>
              <a:rPr sz="1600" spc="-60" dirty="0">
                <a:solidFill>
                  <a:srgbClr val="2F2F2F"/>
                </a:solidFill>
                <a:latin typeface="Noto Sans"/>
                <a:cs typeface="Noto Sans"/>
              </a:rPr>
              <a:t>only </a:t>
            </a:r>
            <a:r>
              <a:rPr sz="1600" spc="-40" dirty="0">
                <a:solidFill>
                  <a:srgbClr val="2F2F2F"/>
                </a:solidFill>
                <a:latin typeface="Noto Sans"/>
                <a:cs typeface="Noto Sans"/>
              </a:rPr>
              <a:t>place </a:t>
            </a:r>
            <a:r>
              <a:rPr sz="1600" spc="-60" dirty="0">
                <a:solidFill>
                  <a:srgbClr val="2F2F2F"/>
                </a:solidFill>
                <a:latin typeface="Noto Sans"/>
                <a:cs typeface="Noto Sans"/>
              </a:rPr>
              <a:t>you </a:t>
            </a:r>
            <a:r>
              <a:rPr sz="1600" spc="-70" dirty="0">
                <a:solidFill>
                  <a:srgbClr val="2F2F2F"/>
                </a:solidFill>
                <a:latin typeface="Noto Sans"/>
                <a:cs typeface="Noto Sans"/>
              </a:rPr>
              <a:t>will </a:t>
            </a:r>
            <a:r>
              <a:rPr sz="1600" spc="275" dirty="0">
                <a:solidFill>
                  <a:srgbClr val="2F2F2F"/>
                </a:solidFill>
                <a:latin typeface="Noto Sans"/>
                <a:cs typeface="Noto Sans"/>
              </a:rPr>
              <a:t> </a:t>
            </a:r>
            <a:r>
              <a:rPr sz="1600" spc="-30" dirty="0">
                <a:solidFill>
                  <a:srgbClr val="2F2F2F"/>
                </a:solidFill>
                <a:latin typeface="Noto Sans"/>
                <a:cs typeface="Noto Sans"/>
              </a:rPr>
              <a:t>see </a:t>
            </a:r>
            <a:r>
              <a:rPr sz="1600" spc="-50" dirty="0">
                <a:solidFill>
                  <a:srgbClr val="2F2F2F"/>
                </a:solidFill>
                <a:latin typeface="Noto Sans"/>
                <a:cs typeface="Noto Sans"/>
              </a:rPr>
              <a:t>that </a:t>
            </a:r>
            <a:r>
              <a:rPr sz="1600" spc="-40" dirty="0">
                <a:solidFill>
                  <a:srgbClr val="2F2F2F"/>
                </a:solidFill>
                <a:latin typeface="Noto Sans"/>
                <a:cs typeface="Noto Sans"/>
              </a:rPr>
              <a:t>is </a:t>
            </a:r>
            <a:r>
              <a:rPr sz="1600" spc="-55" dirty="0">
                <a:solidFill>
                  <a:srgbClr val="2F2F2F"/>
                </a:solidFill>
                <a:latin typeface="Noto Sans"/>
                <a:cs typeface="Noto Sans"/>
              </a:rPr>
              <a:t>in </a:t>
            </a:r>
            <a:r>
              <a:rPr sz="1600" spc="-50" dirty="0">
                <a:solidFill>
                  <a:srgbClr val="2F2F2F"/>
                </a:solidFill>
                <a:latin typeface="Noto Sans"/>
                <a:cs typeface="Noto Sans"/>
              </a:rPr>
              <a:t>a </a:t>
            </a:r>
            <a:r>
              <a:rPr sz="1600" spc="-40" dirty="0">
                <a:solidFill>
                  <a:srgbClr val="2F2F2F"/>
                </a:solidFill>
                <a:latin typeface="Noto Sans"/>
                <a:cs typeface="Noto Sans"/>
              </a:rPr>
              <a:t>dedicated </a:t>
            </a:r>
            <a:r>
              <a:rPr sz="1600" spc="-45" dirty="0">
                <a:solidFill>
                  <a:srgbClr val="2F2F2F"/>
                </a:solidFill>
                <a:latin typeface="Noto Sans"/>
                <a:cs typeface="Noto Sans"/>
              </a:rPr>
              <a:t>device </a:t>
            </a:r>
            <a:r>
              <a:rPr sz="1600" spc="-50" dirty="0">
                <a:solidFill>
                  <a:srgbClr val="2F2F2F"/>
                </a:solidFill>
                <a:latin typeface="Noto Sans"/>
                <a:cs typeface="Noto Sans"/>
              </a:rPr>
              <a:t>(often </a:t>
            </a:r>
            <a:r>
              <a:rPr sz="1600" spc="-45" dirty="0">
                <a:solidFill>
                  <a:srgbClr val="2F2F2F"/>
                </a:solidFill>
                <a:latin typeface="Noto Sans"/>
                <a:cs typeface="Noto Sans"/>
              </a:rPr>
              <a:t>termed </a:t>
            </a:r>
            <a:r>
              <a:rPr sz="1600" spc="-55" dirty="0">
                <a:solidFill>
                  <a:srgbClr val="2F2F2F"/>
                </a:solidFill>
                <a:latin typeface="Noto Sans"/>
                <a:cs typeface="Noto Sans"/>
              </a:rPr>
              <a:t>an </a:t>
            </a:r>
            <a:r>
              <a:rPr sz="1600" spc="-10" dirty="0">
                <a:solidFill>
                  <a:srgbClr val="2F2F2F"/>
                </a:solidFill>
                <a:latin typeface="Noto Sans"/>
                <a:cs typeface="Noto Sans"/>
              </a:rPr>
              <a:t>embedded </a:t>
            </a:r>
            <a:r>
              <a:rPr sz="1600" spc="-15" dirty="0">
                <a:solidFill>
                  <a:srgbClr val="2F2F2F"/>
                </a:solidFill>
                <a:latin typeface="Noto Sans"/>
                <a:cs typeface="Noto Sans"/>
              </a:rPr>
              <a:t>device) </a:t>
            </a:r>
            <a:r>
              <a:rPr sz="1600" spc="-35" dirty="0">
                <a:solidFill>
                  <a:srgbClr val="2F2F2F"/>
                </a:solidFill>
                <a:latin typeface="Noto Sans"/>
                <a:cs typeface="Noto Sans"/>
              </a:rPr>
              <a:t>such </a:t>
            </a:r>
            <a:r>
              <a:rPr sz="1600" spc="-40" dirty="0">
                <a:solidFill>
                  <a:srgbClr val="2F2F2F"/>
                </a:solidFill>
                <a:latin typeface="Noto Sans"/>
                <a:cs typeface="Noto Sans"/>
              </a:rPr>
              <a:t>as </a:t>
            </a:r>
            <a:r>
              <a:rPr sz="1600" spc="-45" dirty="0">
                <a:solidFill>
                  <a:srgbClr val="2F2F2F"/>
                </a:solidFill>
                <a:latin typeface="Noto Sans"/>
                <a:cs typeface="Noto Sans"/>
              </a:rPr>
              <a:t>inside  </a:t>
            </a:r>
            <a:r>
              <a:rPr sz="1600" spc="-55" dirty="0">
                <a:solidFill>
                  <a:srgbClr val="2F2F2F"/>
                </a:solidFill>
                <a:latin typeface="Noto Sans"/>
                <a:cs typeface="Noto Sans"/>
              </a:rPr>
              <a:t>an</a:t>
            </a:r>
            <a:r>
              <a:rPr sz="1600" spc="-5" dirty="0">
                <a:solidFill>
                  <a:srgbClr val="2F2F2F"/>
                </a:solidFill>
                <a:latin typeface="Noto Sans"/>
                <a:cs typeface="Noto Sans"/>
              </a:rPr>
              <a:t> </a:t>
            </a:r>
            <a:r>
              <a:rPr sz="1600" spc="-15" dirty="0">
                <a:solidFill>
                  <a:srgbClr val="2F2F2F"/>
                </a:solidFill>
                <a:latin typeface="Noto Sans"/>
                <a:cs typeface="Noto Sans"/>
              </a:rPr>
              <a:t>appliance</a:t>
            </a:r>
            <a:endParaRPr sz="1600" dirty="0">
              <a:latin typeface="Noto Sans"/>
              <a:cs typeface="Noto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42111" y="479023"/>
            <a:ext cx="18516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5" dirty="0"/>
              <a:t>Operating</a:t>
            </a:r>
            <a:r>
              <a:rPr spc="-50" dirty="0"/>
              <a:t> </a:t>
            </a:r>
            <a:r>
              <a:rPr spc="-55" dirty="0"/>
              <a:t>System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2599" y="1148770"/>
            <a:ext cx="7956550" cy="32531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21285">
              <a:lnSpc>
                <a:spcPct val="100299"/>
              </a:lnSpc>
              <a:spcBef>
                <a:spcPts val="95"/>
              </a:spcBef>
            </a:pPr>
            <a:r>
              <a:rPr sz="1600" spc="-95" dirty="0">
                <a:solidFill>
                  <a:srgbClr val="2F2F2F"/>
                </a:solidFill>
                <a:latin typeface="Noto Sans"/>
                <a:cs typeface="Noto Sans"/>
              </a:rPr>
              <a:t>In </a:t>
            </a:r>
            <a:r>
              <a:rPr sz="1600" spc="-40" dirty="0">
                <a:solidFill>
                  <a:srgbClr val="2F2F2F"/>
                </a:solidFill>
                <a:latin typeface="Noto Sans"/>
                <a:cs typeface="Noto Sans"/>
              </a:rPr>
              <a:t>order to </a:t>
            </a:r>
            <a:r>
              <a:rPr sz="1600" spc="-35" dirty="0">
                <a:solidFill>
                  <a:srgbClr val="2F2F2F"/>
                </a:solidFill>
                <a:latin typeface="Noto Sans"/>
                <a:cs typeface="Noto Sans"/>
              </a:rPr>
              <a:t>do </a:t>
            </a:r>
            <a:r>
              <a:rPr sz="1600" spc="-60" dirty="0">
                <a:solidFill>
                  <a:srgbClr val="2F2F2F"/>
                </a:solidFill>
                <a:latin typeface="Noto Sans"/>
                <a:cs typeface="Noto Sans"/>
              </a:rPr>
              <a:t>something </a:t>
            </a:r>
            <a:r>
              <a:rPr sz="1600" spc="-50" dirty="0">
                <a:solidFill>
                  <a:srgbClr val="2F2F2F"/>
                </a:solidFill>
                <a:latin typeface="Noto Sans"/>
                <a:cs typeface="Noto Sans"/>
              </a:rPr>
              <a:t>useful and </a:t>
            </a:r>
            <a:r>
              <a:rPr sz="1600" spc="-40" dirty="0">
                <a:solidFill>
                  <a:srgbClr val="2F2F2F"/>
                </a:solidFill>
                <a:latin typeface="Noto Sans"/>
                <a:cs typeface="Noto Sans"/>
              </a:rPr>
              <a:t>to </a:t>
            </a:r>
            <a:r>
              <a:rPr sz="1600" spc="-35" dirty="0">
                <a:solidFill>
                  <a:srgbClr val="2F2F2F"/>
                </a:solidFill>
                <a:latin typeface="Noto Sans"/>
                <a:cs typeface="Noto Sans"/>
              </a:rPr>
              <a:t>be </a:t>
            </a:r>
            <a:r>
              <a:rPr sz="1600" spc="-45" dirty="0">
                <a:solidFill>
                  <a:srgbClr val="2F2F2F"/>
                </a:solidFill>
                <a:latin typeface="Noto Sans"/>
                <a:cs typeface="Noto Sans"/>
              </a:rPr>
              <a:t>able </a:t>
            </a:r>
            <a:r>
              <a:rPr sz="1600" spc="-40" dirty="0">
                <a:solidFill>
                  <a:srgbClr val="2F2F2F"/>
                </a:solidFill>
                <a:latin typeface="Noto Sans"/>
                <a:cs typeface="Noto Sans"/>
              </a:rPr>
              <a:t>to </a:t>
            </a:r>
            <a:r>
              <a:rPr sz="1600" spc="-35" dirty="0">
                <a:solidFill>
                  <a:srgbClr val="2F2F2F"/>
                </a:solidFill>
                <a:latin typeface="Noto Sans"/>
                <a:cs typeface="Noto Sans"/>
              </a:rPr>
              <a:t>do </a:t>
            </a:r>
            <a:r>
              <a:rPr sz="1600" spc="-50" dirty="0">
                <a:solidFill>
                  <a:srgbClr val="2F2F2F"/>
                </a:solidFill>
                <a:latin typeface="Noto Sans"/>
                <a:cs typeface="Noto Sans"/>
              </a:rPr>
              <a:t>a </a:t>
            </a:r>
            <a:r>
              <a:rPr sz="1600" spc="-60" dirty="0">
                <a:solidFill>
                  <a:srgbClr val="2F2F2F"/>
                </a:solidFill>
                <a:latin typeface="Noto Sans"/>
                <a:cs typeface="Noto Sans"/>
              </a:rPr>
              <a:t>variety </a:t>
            </a:r>
            <a:r>
              <a:rPr sz="1600" spc="-55" dirty="0">
                <a:solidFill>
                  <a:srgbClr val="2F2F2F"/>
                </a:solidFill>
                <a:latin typeface="Noto Sans"/>
                <a:cs typeface="Noto Sans"/>
              </a:rPr>
              <a:t>of </a:t>
            </a:r>
            <a:r>
              <a:rPr sz="1600" spc="-65" dirty="0">
                <a:solidFill>
                  <a:srgbClr val="2F2F2F"/>
                </a:solidFill>
                <a:latin typeface="Noto Sans"/>
                <a:cs typeface="Noto Sans"/>
              </a:rPr>
              <a:t>things </a:t>
            </a:r>
            <a:r>
              <a:rPr sz="1600" spc="-40" dirty="0">
                <a:solidFill>
                  <a:srgbClr val="2F2F2F"/>
                </a:solidFill>
                <a:latin typeface="Noto Sans"/>
                <a:cs typeface="Noto Sans"/>
              </a:rPr>
              <a:t>as </a:t>
            </a:r>
            <a:r>
              <a:rPr sz="1600" spc="-35" dirty="0">
                <a:solidFill>
                  <a:srgbClr val="2F2F2F"/>
                </a:solidFill>
                <a:latin typeface="Noto Sans"/>
                <a:cs typeface="Noto Sans"/>
              </a:rPr>
              <a:t>needs </a:t>
            </a:r>
            <a:r>
              <a:rPr sz="1600" spc="-50" dirty="0">
                <a:solidFill>
                  <a:srgbClr val="2F2F2F"/>
                </a:solidFill>
                <a:latin typeface="Noto Sans"/>
                <a:cs typeface="Noto Sans"/>
              </a:rPr>
              <a:t>arise,  </a:t>
            </a:r>
            <a:r>
              <a:rPr sz="1600" spc="-60" dirty="0">
                <a:solidFill>
                  <a:srgbClr val="2F2F2F"/>
                </a:solidFill>
                <a:latin typeface="Noto Sans"/>
                <a:cs typeface="Noto Sans"/>
              </a:rPr>
              <a:t>you </a:t>
            </a:r>
            <a:r>
              <a:rPr sz="1600" spc="-40" dirty="0">
                <a:solidFill>
                  <a:srgbClr val="2F2F2F"/>
                </a:solidFill>
                <a:latin typeface="Noto Sans"/>
                <a:cs typeface="Noto Sans"/>
              </a:rPr>
              <a:t>need </a:t>
            </a:r>
            <a:r>
              <a:rPr sz="1600" spc="-45" dirty="0">
                <a:solidFill>
                  <a:srgbClr val="2F2F2F"/>
                </a:solidFill>
                <a:latin typeface="Noto Sans"/>
                <a:cs typeface="Noto Sans"/>
              </a:rPr>
              <a:t>some </a:t>
            </a:r>
            <a:r>
              <a:rPr sz="1600" spc="-40" dirty="0">
                <a:solidFill>
                  <a:srgbClr val="2F2F2F"/>
                </a:solidFill>
                <a:latin typeface="Noto Sans"/>
                <a:cs typeface="Noto Sans"/>
              </a:rPr>
              <a:t>other </a:t>
            </a:r>
            <a:r>
              <a:rPr sz="1600" spc="-50" dirty="0">
                <a:solidFill>
                  <a:srgbClr val="2F2F2F"/>
                </a:solidFill>
                <a:latin typeface="Noto Sans"/>
                <a:cs typeface="Noto Sans"/>
              </a:rPr>
              <a:t>components, </a:t>
            </a:r>
            <a:r>
              <a:rPr sz="1600" spc="-55" dirty="0">
                <a:solidFill>
                  <a:srgbClr val="2F2F2F"/>
                </a:solidFill>
                <a:latin typeface="Noto Sans"/>
                <a:cs typeface="Noto Sans"/>
              </a:rPr>
              <a:t>which in </a:t>
            </a:r>
            <a:r>
              <a:rPr sz="1600" spc="-50" dirty="0">
                <a:solidFill>
                  <a:srgbClr val="2F2F2F"/>
                </a:solidFill>
                <a:latin typeface="Noto Sans"/>
                <a:cs typeface="Noto Sans"/>
              </a:rPr>
              <a:t>and </a:t>
            </a:r>
            <a:r>
              <a:rPr sz="1600" spc="-55" dirty="0">
                <a:solidFill>
                  <a:srgbClr val="2F2F2F"/>
                </a:solidFill>
                <a:latin typeface="Noto Sans"/>
                <a:cs typeface="Noto Sans"/>
              </a:rPr>
              <a:t>of </a:t>
            </a:r>
            <a:r>
              <a:rPr sz="1600" spc="-50" dirty="0">
                <a:solidFill>
                  <a:srgbClr val="2F2F2F"/>
                </a:solidFill>
                <a:latin typeface="Noto Sans"/>
                <a:cs typeface="Noto Sans"/>
              </a:rPr>
              <a:t>themselves </a:t>
            </a:r>
            <a:r>
              <a:rPr sz="1600" spc="-45" dirty="0">
                <a:solidFill>
                  <a:srgbClr val="2F2F2F"/>
                </a:solidFill>
                <a:latin typeface="Noto Sans"/>
                <a:cs typeface="Noto Sans"/>
              </a:rPr>
              <a:t>are not </a:t>
            </a:r>
            <a:r>
              <a:rPr sz="1600" spc="-50" dirty="0">
                <a:solidFill>
                  <a:srgbClr val="2F2F2F"/>
                </a:solidFill>
                <a:latin typeface="Noto Sans"/>
                <a:cs typeface="Noto Sans"/>
              </a:rPr>
              <a:t>strictly </a:t>
            </a:r>
            <a:r>
              <a:rPr sz="1600" spc="-45" dirty="0">
                <a:solidFill>
                  <a:srgbClr val="2F2F2F"/>
                </a:solidFill>
                <a:latin typeface="Noto Sans"/>
                <a:cs typeface="Noto Sans"/>
              </a:rPr>
              <a:t>part </a:t>
            </a:r>
            <a:r>
              <a:rPr sz="1600" spc="-60" dirty="0">
                <a:solidFill>
                  <a:srgbClr val="2F2F2F"/>
                </a:solidFill>
                <a:latin typeface="Noto Sans"/>
                <a:cs typeface="Noto Sans"/>
              </a:rPr>
              <a:t>of  </a:t>
            </a:r>
            <a:r>
              <a:rPr sz="1600" spc="-50" dirty="0">
                <a:solidFill>
                  <a:srgbClr val="2F2F2F"/>
                </a:solidFill>
                <a:latin typeface="Noto Sans"/>
                <a:cs typeface="Noto Sans"/>
              </a:rPr>
              <a:t>Linux:</a:t>
            </a:r>
            <a:endParaRPr sz="1600">
              <a:latin typeface="Noto Sans"/>
              <a:cs typeface="Noto Sans"/>
            </a:endParaRPr>
          </a:p>
          <a:p>
            <a:pPr marL="469900" indent="-351790">
              <a:lnSpc>
                <a:spcPct val="100000"/>
              </a:lnSpc>
              <a:spcBef>
                <a:spcPts val="780"/>
              </a:spcBef>
              <a:buClr>
                <a:srgbClr val="000000"/>
              </a:buClr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1600" spc="-65" dirty="0">
                <a:solidFill>
                  <a:srgbClr val="2F2F2F"/>
                </a:solidFill>
                <a:latin typeface="Noto Sans"/>
                <a:cs typeface="Noto Sans"/>
              </a:rPr>
              <a:t>Important </a:t>
            </a:r>
            <a:r>
              <a:rPr sz="1600" spc="-15" dirty="0">
                <a:solidFill>
                  <a:srgbClr val="2F2F2F"/>
                </a:solidFill>
                <a:latin typeface="Noto Sans"/>
                <a:cs typeface="Noto Sans"/>
              </a:rPr>
              <a:t>system</a:t>
            </a:r>
            <a:r>
              <a:rPr sz="1600" spc="80" dirty="0">
                <a:solidFill>
                  <a:srgbClr val="2F2F2F"/>
                </a:solidFill>
                <a:latin typeface="Noto Sans"/>
                <a:cs typeface="Noto Sans"/>
              </a:rPr>
              <a:t> </a:t>
            </a:r>
            <a:r>
              <a:rPr sz="1600" spc="-15" dirty="0">
                <a:solidFill>
                  <a:srgbClr val="2F2F2F"/>
                </a:solidFill>
                <a:latin typeface="Noto Sans"/>
                <a:cs typeface="Noto Sans"/>
              </a:rPr>
              <a:t>libraries</a:t>
            </a:r>
            <a:endParaRPr sz="1600">
              <a:latin typeface="Noto Sans"/>
              <a:cs typeface="Noto Sans"/>
            </a:endParaRPr>
          </a:p>
          <a:p>
            <a:pPr marL="927100" lvl="1" indent="-336550">
              <a:lnSpc>
                <a:spcPct val="100000"/>
              </a:lnSpc>
              <a:spcBef>
                <a:spcPts val="785"/>
              </a:spcBef>
              <a:buClr>
                <a:srgbClr val="158EDF"/>
              </a:buClr>
              <a:buFont typeface="Arial"/>
              <a:buChar char="○"/>
              <a:tabLst>
                <a:tab pos="926465" algn="l"/>
                <a:tab pos="927100" algn="l"/>
              </a:tabLst>
            </a:pPr>
            <a:r>
              <a:rPr sz="1400" spc="-45" dirty="0">
                <a:solidFill>
                  <a:srgbClr val="2F2F2F"/>
                </a:solidFill>
                <a:latin typeface="Noto Sans"/>
                <a:cs typeface="Noto Sans"/>
              </a:rPr>
              <a:t>Usually </a:t>
            </a:r>
            <a:r>
              <a:rPr sz="1400" spc="-35" dirty="0">
                <a:solidFill>
                  <a:srgbClr val="2F2F2F"/>
                </a:solidFill>
                <a:latin typeface="Noto Sans"/>
                <a:cs typeface="Noto Sans"/>
              </a:rPr>
              <a:t>these </a:t>
            </a:r>
            <a:r>
              <a:rPr sz="1400" spc="-40" dirty="0">
                <a:solidFill>
                  <a:srgbClr val="2F2F2F"/>
                </a:solidFill>
                <a:latin typeface="Noto Sans"/>
                <a:cs typeface="Noto Sans"/>
              </a:rPr>
              <a:t>are </a:t>
            </a:r>
            <a:r>
              <a:rPr sz="1400" spc="-10" dirty="0">
                <a:solidFill>
                  <a:srgbClr val="2F2F2F"/>
                </a:solidFill>
                <a:latin typeface="Noto Sans"/>
                <a:cs typeface="Noto Sans"/>
              </a:rPr>
              <a:t>shared </a:t>
            </a:r>
            <a:r>
              <a:rPr sz="1400" spc="-15" dirty="0">
                <a:solidFill>
                  <a:srgbClr val="2F2F2F"/>
                </a:solidFill>
                <a:latin typeface="Noto Sans"/>
                <a:cs typeface="Noto Sans"/>
              </a:rPr>
              <a:t>libraries </a:t>
            </a:r>
            <a:r>
              <a:rPr sz="1400" spc="-35" dirty="0">
                <a:solidFill>
                  <a:srgbClr val="2F2F2F"/>
                </a:solidFill>
                <a:latin typeface="Noto Sans"/>
                <a:cs typeface="Noto Sans"/>
              </a:rPr>
              <a:t>or </a:t>
            </a:r>
            <a:r>
              <a:rPr sz="1400" spc="-15" dirty="0">
                <a:solidFill>
                  <a:srgbClr val="2F2F2F"/>
                </a:solidFill>
                <a:latin typeface="Noto Sans"/>
                <a:cs typeface="Noto Sans"/>
              </a:rPr>
              <a:t>dynamic linked</a:t>
            </a:r>
            <a:r>
              <a:rPr sz="1400" spc="200" dirty="0">
                <a:solidFill>
                  <a:srgbClr val="2F2F2F"/>
                </a:solidFill>
                <a:latin typeface="Noto Sans"/>
                <a:cs typeface="Noto Sans"/>
              </a:rPr>
              <a:t> </a:t>
            </a:r>
            <a:r>
              <a:rPr sz="1400" spc="-15" dirty="0">
                <a:solidFill>
                  <a:srgbClr val="2F2F2F"/>
                </a:solidFill>
                <a:latin typeface="Noto Sans"/>
                <a:cs typeface="Noto Sans"/>
              </a:rPr>
              <a:t>libraries</a:t>
            </a:r>
            <a:endParaRPr sz="1400">
              <a:latin typeface="Noto Sans"/>
              <a:cs typeface="Noto Sans"/>
            </a:endParaRPr>
          </a:p>
          <a:p>
            <a:pPr marL="927100" lvl="1" indent="-336550">
              <a:lnSpc>
                <a:spcPct val="100000"/>
              </a:lnSpc>
              <a:spcBef>
                <a:spcPts val="420"/>
              </a:spcBef>
              <a:buClr>
                <a:srgbClr val="158EDF"/>
              </a:buClr>
              <a:buFont typeface="Arial"/>
              <a:buChar char="○"/>
              <a:tabLst>
                <a:tab pos="926465" algn="l"/>
                <a:tab pos="927100" algn="l"/>
              </a:tabLst>
            </a:pPr>
            <a:r>
              <a:rPr sz="1400" spc="-50" dirty="0">
                <a:solidFill>
                  <a:srgbClr val="2F2F2F"/>
                </a:solidFill>
                <a:latin typeface="Noto Sans"/>
                <a:cs typeface="Noto Sans"/>
              </a:rPr>
              <a:t>They </a:t>
            </a:r>
            <a:r>
              <a:rPr sz="1400" spc="-35" dirty="0">
                <a:solidFill>
                  <a:srgbClr val="2F2F2F"/>
                </a:solidFill>
                <a:latin typeface="Noto Sans"/>
                <a:cs typeface="Noto Sans"/>
              </a:rPr>
              <a:t>can </a:t>
            </a:r>
            <a:r>
              <a:rPr sz="1400" spc="-30" dirty="0">
                <a:solidFill>
                  <a:srgbClr val="2F2F2F"/>
                </a:solidFill>
                <a:latin typeface="Noto Sans"/>
                <a:cs typeface="Noto Sans"/>
              </a:rPr>
              <a:t>be </a:t>
            </a:r>
            <a:r>
              <a:rPr sz="1400" spc="-35" dirty="0">
                <a:solidFill>
                  <a:srgbClr val="2F2F2F"/>
                </a:solidFill>
                <a:latin typeface="Noto Sans"/>
                <a:cs typeface="Noto Sans"/>
              </a:rPr>
              <a:t>used </a:t>
            </a:r>
            <a:r>
              <a:rPr sz="1400" spc="-45" dirty="0">
                <a:solidFill>
                  <a:srgbClr val="2F2F2F"/>
                </a:solidFill>
                <a:latin typeface="Noto Sans"/>
                <a:cs typeface="Noto Sans"/>
              </a:rPr>
              <a:t>simultaneously </a:t>
            </a:r>
            <a:r>
              <a:rPr sz="1400" spc="-55" dirty="0">
                <a:solidFill>
                  <a:srgbClr val="2F2F2F"/>
                </a:solidFill>
                <a:latin typeface="Noto Sans"/>
                <a:cs typeface="Noto Sans"/>
              </a:rPr>
              <a:t>by </a:t>
            </a:r>
            <a:r>
              <a:rPr sz="1400" spc="-45" dirty="0">
                <a:solidFill>
                  <a:srgbClr val="2F2F2F"/>
                </a:solidFill>
                <a:latin typeface="Noto Sans"/>
                <a:cs typeface="Noto Sans"/>
              </a:rPr>
              <a:t>more than </a:t>
            </a:r>
            <a:r>
              <a:rPr sz="1400" spc="-35" dirty="0">
                <a:solidFill>
                  <a:srgbClr val="2F2F2F"/>
                </a:solidFill>
                <a:latin typeface="Noto Sans"/>
                <a:cs typeface="Noto Sans"/>
              </a:rPr>
              <a:t>one</a:t>
            </a:r>
            <a:r>
              <a:rPr sz="1400" spc="290" dirty="0">
                <a:solidFill>
                  <a:srgbClr val="2F2F2F"/>
                </a:solidFill>
                <a:latin typeface="Noto Sans"/>
                <a:cs typeface="Noto Sans"/>
              </a:rPr>
              <a:t> </a:t>
            </a:r>
            <a:r>
              <a:rPr sz="1400" spc="-60" dirty="0">
                <a:solidFill>
                  <a:srgbClr val="2F2F2F"/>
                </a:solidFill>
                <a:latin typeface="Noto Sans"/>
                <a:cs typeface="Noto Sans"/>
              </a:rPr>
              <a:t>program</a:t>
            </a:r>
            <a:endParaRPr sz="1400">
              <a:latin typeface="Noto Sans"/>
              <a:cs typeface="Noto Sans"/>
            </a:endParaRPr>
          </a:p>
          <a:p>
            <a:pPr marL="926465" marR="5080" lvl="1" indent="-336550">
              <a:lnSpc>
                <a:spcPct val="100000"/>
              </a:lnSpc>
              <a:spcBef>
                <a:spcPts val="415"/>
              </a:spcBef>
              <a:buClr>
                <a:srgbClr val="158EDF"/>
              </a:buClr>
              <a:buFont typeface="Arial"/>
              <a:buChar char="○"/>
              <a:tabLst>
                <a:tab pos="926465" algn="l"/>
                <a:tab pos="927100" algn="l"/>
              </a:tabLst>
            </a:pPr>
            <a:r>
              <a:rPr sz="1400" spc="-40" dirty="0">
                <a:solidFill>
                  <a:srgbClr val="2F2F2F"/>
                </a:solidFill>
                <a:latin typeface="Noto Sans"/>
                <a:cs typeface="Noto Sans"/>
              </a:rPr>
              <a:t>The </a:t>
            </a:r>
            <a:r>
              <a:rPr sz="1400" spc="-45" dirty="0">
                <a:solidFill>
                  <a:srgbClr val="2F2F2F"/>
                </a:solidFill>
                <a:latin typeface="Noto Sans"/>
                <a:cs typeface="Noto Sans"/>
              </a:rPr>
              <a:t>most important </a:t>
            </a:r>
            <a:r>
              <a:rPr sz="1400" spc="-35" dirty="0">
                <a:solidFill>
                  <a:srgbClr val="2F2F2F"/>
                </a:solidFill>
                <a:latin typeface="Noto Sans"/>
                <a:cs typeface="Noto Sans"/>
              </a:rPr>
              <a:t>one is </a:t>
            </a:r>
            <a:r>
              <a:rPr sz="1400" spc="-25" dirty="0">
                <a:solidFill>
                  <a:srgbClr val="2F2F2F"/>
                </a:solidFill>
                <a:latin typeface="Noto Sans"/>
                <a:cs typeface="Noto Sans"/>
              </a:rPr>
              <a:t>libc, </a:t>
            </a:r>
            <a:r>
              <a:rPr sz="1400" spc="-50" dirty="0">
                <a:solidFill>
                  <a:srgbClr val="2F2F2F"/>
                </a:solidFill>
                <a:latin typeface="Noto Sans"/>
                <a:cs typeface="Noto Sans"/>
              </a:rPr>
              <a:t>which </a:t>
            </a:r>
            <a:r>
              <a:rPr sz="1400" spc="-35" dirty="0">
                <a:solidFill>
                  <a:srgbClr val="2F2F2F"/>
                </a:solidFill>
                <a:latin typeface="Noto Sans"/>
                <a:cs typeface="Noto Sans"/>
              </a:rPr>
              <a:t>is used </a:t>
            </a:r>
            <a:r>
              <a:rPr sz="1400" spc="-55" dirty="0">
                <a:solidFill>
                  <a:srgbClr val="2F2F2F"/>
                </a:solidFill>
                <a:latin typeface="Noto Sans"/>
                <a:cs typeface="Noto Sans"/>
              </a:rPr>
              <a:t>by virtually </a:t>
            </a:r>
            <a:r>
              <a:rPr sz="1400" spc="-50" dirty="0">
                <a:solidFill>
                  <a:srgbClr val="2F2F2F"/>
                </a:solidFill>
                <a:latin typeface="Noto Sans"/>
                <a:cs typeface="Noto Sans"/>
              </a:rPr>
              <a:t>every </a:t>
            </a:r>
            <a:r>
              <a:rPr sz="1400" spc="-40" dirty="0">
                <a:solidFill>
                  <a:srgbClr val="2F2F2F"/>
                </a:solidFill>
                <a:latin typeface="Noto Sans"/>
                <a:cs typeface="Noto Sans"/>
              </a:rPr>
              <a:t>application </a:t>
            </a:r>
            <a:r>
              <a:rPr sz="1500" spc="-65" dirty="0">
                <a:solidFill>
                  <a:srgbClr val="2F2F2F"/>
                </a:solidFill>
                <a:latin typeface="Noto Sans"/>
                <a:cs typeface="Noto Sans"/>
              </a:rPr>
              <a:t>(a</a:t>
            </a:r>
            <a:r>
              <a:rPr sz="1400" spc="-65" dirty="0">
                <a:solidFill>
                  <a:srgbClr val="2F2F2F"/>
                </a:solidFill>
                <a:latin typeface="Noto Sans"/>
                <a:cs typeface="Noto Sans"/>
              </a:rPr>
              <a:t>mong </a:t>
            </a:r>
            <a:r>
              <a:rPr sz="1400" spc="-40" dirty="0">
                <a:solidFill>
                  <a:srgbClr val="2F2F2F"/>
                </a:solidFill>
                <a:latin typeface="Noto Sans"/>
                <a:cs typeface="Noto Sans"/>
              </a:rPr>
              <a:t>other  </a:t>
            </a:r>
            <a:r>
              <a:rPr sz="1400" spc="-60" dirty="0">
                <a:solidFill>
                  <a:srgbClr val="2F2F2F"/>
                </a:solidFill>
                <a:latin typeface="Noto Sans"/>
                <a:cs typeface="Noto Sans"/>
              </a:rPr>
              <a:t>things</a:t>
            </a:r>
            <a:r>
              <a:rPr sz="1400" spc="55" dirty="0">
                <a:solidFill>
                  <a:srgbClr val="2F2F2F"/>
                </a:solidFill>
                <a:latin typeface="Noto Sans"/>
                <a:cs typeface="Noto Sans"/>
              </a:rPr>
              <a:t> </a:t>
            </a:r>
            <a:r>
              <a:rPr sz="1400" spc="-45" dirty="0">
                <a:solidFill>
                  <a:srgbClr val="2F2F2F"/>
                </a:solidFill>
                <a:latin typeface="Noto Sans"/>
                <a:cs typeface="Noto Sans"/>
              </a:rPr>
              <a:t>it </a:t>
            </a:r>
            <a:r>
              <a:rPr sz="1400" spc="-40" dirty="0">
                <a:solidFill>
                  <a:srgbClr val="2F2F2F"/>
                </a:solidFill>
                <a:latin typeface="Noto Sans"/>
                <a:cs typeface="Noto Sans"/>
              </a:rPr>
              <a:t>handles the </a:t>
            </a:r>
            <a:r>
              <a:rPr sz="1400" spc="-45" dirty="0">
                <a:solidFill>
                  <a:srgbClr val="2F2F2F"/>
                </a:solidFill>
                <a:latin typeface="Noto Sans"/>
                <a:cs typeface="Noto Sans"/>
              </a:rPr>
              <a:t>communication between </a:t>
            </a:r>
            <a:r>
              <a:rPr sz="1400" spc="-40" dirty="0">
                <a:solidFill>
                  <a:srgbClr val="2F2F2F"/>
                </a:solidFill>
                <a:latin typeface="Noto Sans"/>
                <a:cs typeface="Noto Sans"/>
              </a:rPr>
              <a:t>the applications </a:t>
            </a:r>
            <a:r>
              <a:rPr sz="1400" spc="-45" dirty="0">
                <a:solidFill>
                  <a:srgbClr val="2F2F2F"/>
                </a:solidFill>
                <a:latin typeface="Noto Sans"/>
                <a:cs typeface="Noto Sans"/>
              </a:rPr>
              <a:t>and </a:t>
            </a:r>
            <a:r>
              <a:rPr sz="1400" spc="-40" dirty="0">
                <a:solidFill>
                  <a:srgbClr val="2F2F2F"/>
                </a:solidFill>
                <a:latin typeface="Noto Sans"/>
                <a:cs typeface="Noto Sans"/>
              </a:rPr>
              <a:t>the </a:t>
            </a:r>
            <a:r>
              <a:rPr sz="1400" spc="-45" dirty="0">
                <a:solidFill>
                  <a:srgbClr val="2F2F2F"/>
                </a:solidFill>
                <a:latin typeface="Noto Sans"/>
                <a:cs typeface="Noto Sans"/>
              </a:rPr>
              <a:t>kernel)</a:t>
            </a:r>
            <a:endParaRPr sz="1400">
              <a:latin typeface="Noto Sans"/>
              <a:cs typeface="Noto Sans"/>
            </a:endParaRPr>
          </a:p>
          <a:p>
            <a:pPr marL="469900" indent="-351790">
              <a:lnSpc>
                <a:spcPct val="100000"/>
              </a:lnSpc>
              <a:spcBef>
                <a:spcPts val="795"/>
              </a:spcBef>
              <a:buClr>
                <a:srgbClr val="000000"/>
              </a:buClr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1600" spc="-65" dirty="0">
                <a:solidFill>
                  <a:srgbClr val="2F2F2F"/>
                </a:solidFill>
                <a:latin typeface="Noto Sans"/>
                <a:cs typeface="Noto Sans"/>
              </a:rPr>
              <a:t>Important </a:t>
            </a:r>
            <a:r>
              <a:rPr sz="1600" spc="-15" dirty="0">
                <a:solidFill>
                  <a:srgbClr val="2F2F2F"/>
                </a:solidFill>
                <a:latin typeface="Noto Sans"/>
                <a:cs typeface="Noto Sans"/>
              </a:rPr>
              <a:t>system services </a:t>
            </a:r>
            <a:r>
              <a:rPr sz="1600" spc="-50" dirty="0">
                <a:solidFill>
                  <a:srgbClr val="2F2F2F"/>
                </a:solidFill>
                <a:latin typeface="Noto Sans"/>
                <a:cs typeface="Noto Sans"/>
              </a:rPr>
              <a:t>(sometimes </a:t>
            </a:r>
            <a:r>
              <a:rPr sz="1600" spc="-45" dirty="0">
                <a:solidFill>
                  <a:srgbClr val="2F2F2F"/>
                </a:solidFill>
                <a:latin typeface="Noto Sans"/>
                <a:cs typeface="Noto Sans"/>
              </a:rPr>
              <a:t>called</a:t>
            </a:r>
            <a:r>
              <a:rPr sz="1600" spc="185" dirty="0">
                <a:solidFill>
                  <a:srgbClr val="2F2F2F"/>
                </a:solidFill>
                <a:latin typeface="Noto Sans"/>
                <a:cs typeface="Noto Sans"/>
              </a:rPr>
              <a:t> </a:t>
            </a:r>
            <a:r>
              <a:rPr sz="1600" spc="-15" dirty="0">
                <a:solidFill>
                  <a:srgbClr val="2F2F2F"/>
                </a:solidFill>
                <a:latin typeface="Noto Sans"/>
                <a:cs typeface="Noto Sans"/>
              </a:rPr>
              <a:t>daemons)</a:t>
            </a:r>
            <a:endParaRPr sz="1600">
              <a:latin typeface="Noto Sans"/>
              <a:cs typeface="Noto Sans"/>
            </a:endParaRPr>
          </a:p>
          <a:p>
            <a:pPr marL="926465" marR="382905" lvl="1" indent="-336550">
              <a:lnSpc>
                <a:spcPts val="1650"/>
              </a:lnSpc>
              <a:spcBef>
                <a:spcPts val="865"/>
              </a:spcBef>
              <a:buClr>
                <a:srgbClr val="158EDF"/>
              </a:buClr>
              <a:buFont typeface="Arial"/>
              <a:buChar char="○"/>
              <a:tabLst>
                <a:tab pos="926465" algn="l"/>
                <a:tab pos="927100" algn="l"/>
              </a:tabLst>
            </a:pPr>
            <a:r>
              <a:rPr sz="1400" spc="-35" dirty="0">
                <a:solidFill>
                  <a:srgbClr val="2F2F2F"/>
                </a:solidFill>
                <a:latin typeface="Noto Sans"/>
                <a:cs typeface="Noto Sans"/>
              </a:rPr>
              <a:t>Started </a:t>
            </a:r>
            <a:r>
              <a:rPr sz="1400" spc="-55" dirty="0">
                <a:solidFill>
                  <a:srgbClr val="2F2F2F"/>
                </a:solidFill>
                <a:latin typeface="Noto Sans"/>
                <a:cs typeface="Noto Sans"/>
              </a:rPr>
              <a:t>when </a:t>
            </a:r>
            <a:r>
              <a:rPr sz="1400" spc="-40" dirty="0">
                <a:solidFill>
                  <a:srgbClr val="2F2F2F"/>
                </a:solidFill>
                <a:latin typeface="Noto Sans"/>
                <a:cs typeface="Noto Sans"/>
              </a:rPr>
              <a:t>the </a:t>
            </a:r>
            <a:r>
              <a:rPr sz="1400" spc="-45" dirty="0">
                <a:solidFill>
                  <a:srgbClr val="2F2F2F"/>
                </a:solidFill>
                <a:latin typeface="Noto Sans"/>
                <a:cs typeface="Noto Sans"/>
              </a:rPr>
              <a:t>system </a:t>
            </a:r>
            <a:r>
              <a:rPr sz="1400" spc="-40" dirty="0">
                <a:solidFill>
                  <a:srgbClr val="2F2F2F"/>
                </a:solidFill>
                <a:latin typeface="Noto Sans"/>
                <a:cs typeface="Noto Sans"/>
              </a:rPr>
              <a:t>runs </a:t>
            </a:r>
            <a:r>
              <a:rPr sz="1400" spc="-35" dirty="0">
                <a:solidFill>
                  <a:srgbClr val="2F2F2F"/>
                </a:solidFill>
                <a:latin typeface="Noto Sans"/>
                <a:cs typeface="Noto Sans"/>
              </a:rPr>
              <a:t>to control </a:t>
            </a:r>
            <a:r>
              <a:rPr sz="1400" spc="-45" dirty="0">
                <a:solidFill>
                  <a:srgbClr val="2F2F2F"/>
                </a:solidFill>
                <a:latin typeface="Noto Sans"/>
                <a:cs typeface="Noto Sans"/>
              </a:rPr>
              <a:t>and monitor activities </a:t>
            </a:r>
            <a:r>
              <a:rPr sz="1400" spc="-40" dirty="0">
                <a:solidFill>
                  <a:srgbClr val="2F2F2F"/>
                </a:solidFill>
                <a:latin typeface="Noto Sans"/>
                <a:cs typeface="Noto Sans"/>
              </a:rPr>
              <a:t>on the </a:t>
            </a:r>
            <a:r>
              <a:rPr sz="1400" spc="-50" dirty="0">
                <a:solidFill>
                  <a:srgbClr val="2F2F2F"/>
                </a:solidFill>
                <a:latin typeface="Noto Sans"/>
                <a:cs typeface="Noto Sans"/>
              </a:rPr>
              <a:t>system, </a:t>
            </a:r>
            <a:r>
              <a:rPr sz="1400" spc="-65" dirty="0">
                <a:solidFill>
                  <a:srgbClr val="2F2F2F"/>
                </a:solidFill>
                <a:latin typeface="Noto Sans"/>
                <a:cs typeface="Noto Sans"/>
              </a:rPr>
              <a:t>e.g.  </a:t>
            </a:r>
            <a:r>
              <a:rPr sz="1400" spc="-60" dirty="0">
                <a:solidFill>
                  <a:srgbClr val="2F2F2F"/>
                </a:solidFill>
                <a:latin typeface="Noto Sans"/>
                <a:cs typeface="Noto Sans"/>
              </a:rPr>
              <a:t>networking, printing, </a:t>
            </a:r>
            <a:r>
              <a:rPr sz="1400" spc="-45" dirty="0">
                <a:solidFill>
                  <a:srgbClr val="2F2F2F"/>
                </a:solidFill>
                <a:latin typeface="Noto Sans"/>
                <a:cs typeface="Noto Sans"/>
              </a:rPr>
              <a:t>disk maintenance, </a:t>
            </a:r>
            <a:r>
              <a:rPr sz="1400" spc="-55" dirty="0">
                <a:solidFill>
                  <a:srgbClr val="2F2F2F"/>
                </a:solidFill>
                <a:latin typeface="Noto Sans"/>
                <a:cs typeface="Noto Sans"/>
              </a:rPr>
              <a:t>noticing when new </a:t>
            </a:r>
            <a:r>
              <a:rPr sz="1400" spc="-45" dirty="0">
                <a:solidFill>
                  <a:srgbClr val="2F2F2F"/>
                </a:solidFill>
                <a:latin typeface="Noto Sans"/>
                <a:cs typeface="Noto Sans"/>
              </a:rPr>
              <a:t>equipment </a:t>
            </a:r>
            <a:r>
              <a:rPr sz="1400" spc="-35" dirty="0">
                <a:solidFill>
                  <a:srgbClr val="2F2F2F"/>
                </a:solidFill>
                <a:latin typeface="Noto Sans"/>
                <a:cs typeface="Noto Sans"/>
              </a:rPr>
              <a:t>is </a:t>
            </a:r>
            <a:r>
              <a:rPr sz="1400" spc="-65" dirty="0">
                <a:solidFill>
                  <a:srgbClr val="2F2F2F"/>
                </a:solidFill>
                <a:latin typeface="Noto Sans"/>
                <a:cs typeface="Noto Sans"/>
              </a:rPr>
              <a:t>plugged </a:t>
            </a:r>
            <a:r>
              <a:rPr sz="1400" spc="-60" dirty="0">
                <a:solidFill>
                  <a:srgbClr val="2F2F2F"/>
                </a:solidFill>
                <a:latin typeface="Noto Sans"/>
                <a:cs typeface="Noto Sans"/>
              </a:rPr>
              <a:t>in,  </a:t>
            </a:r>
            <a:r>
              <a:rPr sz="1400" spc="-55" dirty="0">
                <a:solidFill>
                  <a:srgbClr val="2F2F2F"/>
                </a:solidFill>
                <a:latin typeface="Noto Sans"/>
                <a:cs typeface="Noto Sans"/>
              </a:rPr>
              <a:t>monitoring </a:t>
            </a:r>
            <a:r>
              <a:rPr sz="1400" spc="-45" dirty="0">
                <a:solidFill>
                  <a:srgbClr val="2F2F2F"/>
                </a:solidFill>
                <a:latin typeface="Noto Sans"/>
                <a:cs typeface="Noto Sans"/>
              </a:rPr>
              <a:t>system </a:t>
            </a:r>
            <a:r>
              <a:rPr sz="1400" spc="-40" dirty="0">
                <a:solidFill>
                  <a:srgbClr val="2F2F2F"/>
                </a:solidFill>
                <a:latin typeface="Noto Sans"/>
                <a:cs typeface="Noto Sans"/>
              </a:rPr>
              <a:t>load </a:t>
            </a:r>
            <a:r>
              <a:rPr sz="1400" spc="-45" dirty="0">
                <a:solidFill>
                  <a:srgbClr val="2F2F2F"/>
                </a:solidFill>
                <a:latin typeface="Noto Sans"/>
                <a:cs typeface="Noto Sans"/>
              </a:rPr>
              <a:t>and performance,</a:t>
            </a:r>
            <a:r>
              <a:rPr sz="1400" spc="155" dirty="0">
                <a:solidFill>
                  <a:srgbClr val="2F2F2F"/>
                </a:solidFill>
                <a:latin typeface="Noto Sans"/>
                <a:cs typeface="Noto Sans"/>
              </a:rPr>
              <a:t> </a:t>
            </a:r>
            <a:r>
              <a:rPr sz="1400" spc="-35" dirty="0">
                <a:solidFill>
                  <a:srgbClr val="2F2F2F"/>
                </a:solidFill>
                <a:latin typeface="Noto Sans"/>
                <a:cs typeface="Noto Sans"/>
              </a:rPr>
              <a:t>etc.</a:t>
            </a:r>
            <a:endParaRPr sz="1400">
              <a:latin typeface="Noto Sans"/>
              <a:cs typeface="Noto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79400" y="479023"/>
            <a:ext cx="25742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5" dirty="0"/>
              <a:t>Operating </a:t>
            </a:r>
            <a:r>
              <a:rPr spc="-55" dirty="0"/>
              <a:t>System</a:t>
            </a:r>
            <a:r>
              <a:rPr spc="15" dirty="0"/>
              <a:t> </a:t>
            </a:r>
            <a:r>
              <a:rPr spc="-50" dirty="0"/>
              <a:t>(Cont.)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2599" y="1046535"/>
            <a:ext cx="8063230" cy="2898140"/>
          </a:xfrm>
          <a:prstGeom prst="rect">
            <a:avLst/>
          </a:prstGeom>
        </p:spPr>
        <p:txBody>
          <a:bodyPr vert="horz" wrap="square" lIns="0" tIns="1149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5"/>
              </a:spcBef>
            </a:pPr>
            <a:r>
              <a:rPr sz="1600" spc="-65" dirty="0">
                <a:solidFill>
                  <a:srgbClr val="2F2F2F"/>
                </a:solidFill>
                <a:latin typeface="Noto Sans"/>
                <a:cs typeface="Noto Sans"/>
              </a:rPr>
              <a:t>And,</a:t>
            </a:r>
            <a:endParaRPr sz="1600">
              <a:latin typeface="Noto Sans"/>
              <a:cs typeface="Noto Sans"/>
            </a:endParaRPr>
          </a:p>
          <a:p>
            <a:pPr marL="469900" indent="-351790">
              <a:lnSpc>
                <a:spcPct val="100000"/>
              </a:lnSpc>
              <a:spcBef>
                <a:spcPts val="805"/>
              </a:spcBef>
              <a:buClr>
                <a:srgbClr val="000000"/>
              </a:buClr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1600" spc="-40" dirty="0">
                <a:solidFill>
                  <a:srgbClr val="2F2F2F"/>
                </a:solidFill>
                <a:latin typeface="Noto Sans"/>
                <a:cs typeface="Noto Sans"/>
              </a:rPr>
              <a:t>Basic </a:t>
            </a:r>
            <a:r>
              <a:rPr sz="1600" spc="-15" dirty="0">
                <a:solidFill>
                  <a:srgbClr val="2F2F2F"/>
                </a:solidFill>
                <a:latin typeface="Noto Sans"/>
                <a:cs typeface="Noto Sans"/>
              </a:rPr>
              <a:t>system</a:t>
            </a:r>
            <a:r>
              <a:rPr sz="1600" dirty="0">
                <a:solidFill>
                  <a:srgbClr val="2F2F2F"/>
                </a:solidFill>
                <a:latin typeface="Noto Sans"/>
                <a:cs typeface="Noto Sans"/>
              </a:rPr>
              <a:t> </a:t>
            </a:r>
            <a:r>
              <a:rPr sz="1600" spc="-15" dirty="0">
                <a:solidFill>
                  <a:srgbClr val="2F2F2F"/>
                </a:solidFill>
                <a:latin typeface="Noto Sans"/>
                <a:cs typeface="Noto Sans"/>
              </a:rPr>
              <a:t>utilities</a:t>
            </a:r>
            <a:endParaRPr sz="1600">
              <a:latin typeface="Noto Sans"/>
              <a:cs typeface="Noto Sans"/>
            </a:endParaRPr>
          </a:p>
          <a:p>
            <a:pPr marL="926465" marR="213995" lvl="1" indent="-336550">
              <a:lnSpc>
                <a:spcPct val="100000"/>
              </a:lnSpc>
              <a:spcBef>
                <a:spcPts val="780"/>
              </a:spcBef>
              <a:buClr>
                <a:srgbClr val="158EDF"/>
              </a:buClr>
              <a:buSzPct val="93333"/>
              <a:buFont typeface="Arial"/>
              <a:buChar char="○"/>
              <a:tabLst>
                <a:tab pos="926465" algn="l"/>
                <a:tab pos="927100" algn="l"/>
              </a:tabLst>
            </a:pPr>
            <a:r>
              <a:rPr sz="1500" spc="-35" dirty="0">
                <a:solidFill>
                  <a:srgbClr val="2F2F2F"/>
                </a:solidFill>
                <a:latin typeface="Noto Sans"/>
                <a:cs typeface="Noto Sans"/>
              </a:rPr>
              <a:t>T</a:t>
            </a:r>
            <a:r>
              <a:rPr sz="1400" spc="-35" dirty="0">
                <a:solidFill>
                  <a:srgbClr val="2F2F2F"/>
                </a:solidFill>
                <a:latin typeface="Noto Sans"/>
                <a:cs typeface="Noto Sans"/>
              </a:rPr>
              <a:t>hose </a:t>
            </a:r>
            <a:r>
              <a:rPr sz="1400" spc="-50" dirty="0">
                <a:solidFill>
                  <a:srgbClr val="2F2F2F"/>
                </a:solidFill>
                <a:latin typeface="Noto Sans"/>
                <a:cs typeface="Noto Sans"/>
              </a:rPr>
              <a:t>which </a:t>
            </a:r>
            <a:r>
              <a:rPr sz="1400" spc="-45" dirty="0">
                <a:solidFill>
                  <a:srgbClr val="2F2F2F"/>
                </a:solidFill>
                <a:latin typeface="Noto Sans"/>
                <a:cs typeface="Noto Sans"/>
              </a:rPr>
              <a:t>handle </a:t>
            </a:r>
            <a:r>
              <a:rPr sz="1400" spc="-60" dirty="0">
                <a:solidFill>
                  <a:srgbClr val="2F2F2F"/>
                </a:solidFill>
                <a:latin typeface="Noto Sans"/>
                <a:cs typeface="Noto Sans"/>
              </a:rPr>
              <a:t>listing </a:t>
            </a:r>
            <a:r>
              <a:rPr sz="1400" spc="-50" dirty="0">
                <a:solidFill>
                  <a:srgbClr val="2F2F2F"/>
                </a:solidFill>
                <a:latin typeface="Noto Sans"/>
                <a:cs typeface="Noto Sans"/>
              </a:rPr>
              <a:t>files, </a:t>
            </a:r>
            <a:r>
              <a:rPr sz="1400" spc="-70" dirty="0">
                <a:solidFill>
                  <a:srgbClr val="2F2F2F"/>
                </a:solidFill>
                <a:latin typeface="Noto Sans"/>
                <a:cs typeface="Noto Sans"/>
              </a:rPr>
              <a:t>viewing </a:t>
            </a:r>
            <a:r>
              <a:rPr sz="1400" spc="-55" dirty="0">
                <a:solidFill>
                  <a:srgbClr val="2F2F2F"/>
                </a:solidFill>
                <a:latin typeface="Noto Sans"/>
                <a:cs typeface="Noto Sans"/>
              </a:rPr>
              <a:t>them, </a:t>
            </a:r>
            <a:r>
              <a:rPr sz="1400" spc="-60" dirty="0">
                <a:solidFill>
                  <a:srgbClr val="2F2F2F"/>
                </a:solidFill>
                <a:latin typeface="Noto Sans"/>
                <a:cs typeface="Noto Sans"/>
              </a:rPr>
              <a:t>renaming </a:t>
            </a:r>
            <a:r>
              <a:rPr sz="1400" spc="-55" dirty="0">
                <a:solidFill>
                  <a:srgbClr val="2F2F2F"/>
                </a:solidFill>
                <a:latin typeface="Noto Sans"/>
                <a:cs typeface="Noto Sans"/>
              </a:rPr>
              <a:t>them, </a:t>
            </a:r>
            <a:r>
              <a:rPr sz="1400" spc="-60" dirty="0">
                <a:solidFill>
                  <a:srgbClr val="2F2F2F"/>
                </a:solidFill>
                <a:latin typeface="Noto Sans"/>
                <a:cs typeface="Noto Sans"/>
              </a:rPr>
              <a:t>removing </a:t>
            </a:r>
            <a:r>
              <a:rPr sz="1400" spc="-55" dirty="0">
                <a:solidFill>
                  <a:srgbClr val="2F2F2F"/>
                </a:solidFill>
                <a:latin typeface="Noto Sans"/>
                <a:cs typeface="Noto Sans"/>
              </a:rPr>
              <a:t>them, </a:t>
            </a:r>
            <a:r>
              <a:rPr sz="1400" spc="-35" dirty="0">
                <a:solidFill>
                  <a:srgbClr val="2F2F2F"/>
                </a:solidFill>
                <a:latin typeface="Noto Sans"/>
                <a:cs typeface="Noto Sans"/>
              </a:rPr>
              <a:t>etc.;  </a:t>
            </a:r>
            <a:r>
              <a:rPr sz="1400" spc="-70" dirty="0">
                <a:solidFill>
                  <a:srgbClr val="2F2F2F"/>
                </a:solidFill>
                <a:latin typeface="Noto Sans"/>
                <a:cs typeface="Noto Sans"/>
              </a:rPr>
              <a:t>bringing</a:t>
            </a:r>
            <a:r>
              <a:rPr sz="1400" dirty="0">
                <a:solidFill>
                  <a:srgbClr val="2F2F2F"/>
                </a:solidFill>
                <a:latin typeface="Noto Sans"/>
                <a:cs typeface="Noto Sans"/>
              </a:rPr>
              <a:t> </a:t>
            </a:r>
            <a:r>
              <a:rPr sz="1400" spc="-50" dirty="0">
                <a:solidFill>
                  <a:srgbClr val="2F2F2F"/>
                </a:solidFill>
                <a:latin typeface="Noto Sans"/>
                <a:cs typeface="Noto Sans"/>
              </a:rPr>
              <a:t>network</a:t>
            </a:r>
            <a:r>
              <a:rPr sz="1400" dirty="0">
                <a:solidFill>
                  <a:srgbClr val="2F2F2F"/>
                </a:solidFill>
                <a:latin typeface="Noto Sans"/>
                <a:cs typeface="Noto Sans"/>
              </a:rPr>
              <a:t> </a:t>
            </a:r>
            <a:r>
              <a:rPr sz="1400" spc="-35" dirty="0">
                <a:solidFill>
                  <a:srgbClr val="2F2F2F"/>
                </a:solidFill>
                <a:latin typeface="Noto Sans"/>
                <a:cs typeface="Noto Sans"/>
              </a:rPr>
              <a:t>connections</a:t>
            </a:r>
            <a:r>
              <a:rPr sz="1400" spc="5" dirty="0">
                <a:solidFill>
                  <a:srgbClr val="2F2F2F"/>
                </a:solidFill>
                <a:latin typeface="Noto Sans"/>
                <a:cs typeface="Noto Sans"/>
              </a:rPr>
              <a:t> </a:t>
            </a:r>
            <a:r>
              <a:rPr sz="1400" spc="-40" dirty="0">
                <a:solidFill>
                  <a:srgbClr val="2F2F2F"/>
                </a:solidFill>
                <a:latin typeface="Noto Sans"/>
                <a:cs typeface="Noto Sans"/>
              </a:rPr>
              <a:t>up</a:t>
            </a:r>
            <a:r>
              <a:rPr sz="1400" dirty="0">
                <a:solidFill>
                  <a:srgbClr val="2F2F2F"/>
                </a:solidFill>
                <a:latin typeface="Noto Sans"/>
                <a:cs typeface="Noto Sans"/>
              </a:rPr>
              <a:t> </a:t>
            </a:r>
            <a:r>
              <a:rPr sz="1400" spc="-45" dirty="0">
                <a:solidFill>
                  <a:srgbClr val="2F2F2F"/>
                </a:solidFill>
                <a:latin typeface="Noto Sans"/>
                <a:cs typeface="Noto Sans"/>
              </a:rPr>
              <a:t>and</a:t>
            </a:r>
            <a:r>
              <a:rPr sz="1400" spc="5" dirty="0">
                <a:solidFill>
                  <a:srgbClr val="2F2F2F"/>
                </a:solidFill>
                <a:latin typeface="Noto Sans"/>
                <a:cs typeface="Noto Sans"/>
              </a:rPr>
              <a:t> </a:t>
            </a:r>
            <a:r>
              <a:rPr sz="1400" spc="-50" dirty="0">
                <a:solidFill>
                  <a:srgbClr val="2F2F2F"/>
                </a:solidFill>
                <a:latin typeface="Noto Sans"/>
                <a:cs typeface="Noto Sans"/>
              </a:rPr>
              <a:t>down;</a:t>
            </a:r>
            <a:r>
              <a:rPr sz="1400" dirty="0">
                <a:solidFill>
                  <a:srgbClr val="2F2F2F"/>
                </a:solidFill>
                <a:latin typeface="Noto Sans"/>
                <a:cs typeface="Noto Sans"/>
              </a:rPr>
              <a:t> </a:t>
            </a:r>
            <a:r>
              <a:rPr sz="1400" spc="-45" dirty="0">
                <a:solidFill>
                  <a:srgbClr val="2F2F2F"/>
                </a:solidFill>
                <a:latin typeface="Noto Sans"/>
                <a:cs typeface="Noto Sans"/>
              </a:rPr>
              <a:t>compressing</a:t>
            </a:r>
            <a:r>
              <a:rPr sz="1400" spc="5" dirty="0">
                <a:solidFill>
                  <a:srgbClr val="2F2F2F"/>
                </a:solidFill>
                <a:latin typeface="Noto Sans"/>
                <a:cs typeface="Noto Sans"/>
              </a:rPr>
              <a:t> </a:t>
            </a:r>
            <a:r>
              <a:rPr sz="1400" spc="-45" dirty="0">
                <a:solidFill>
                  <a:srgbClr val="2F2F2F"/>
                </a:solidFill>
                <a:latin typeface="Noto Sans"/>
                <a:cs typeface="Noto Sans"/>
              </a:rPr>
              <a:t>and</a:t>
            </a:r>
            <a:r>
              <a:rPr sz="1400" dirty="0">
                <a:solidFill>
                  <a:srgbClr val="2F2F2F"/>
                </a:solidFill>
                <a:latin typeface="Noto Sans"/>
                <a:cs typeface="Noto Sans"/>
              </a:rPr>
              <a:t> </a:t>
            </a:r>
            <a:r>
              <a:rPr sz="1400" spc="-45" dirty="0">
                <a:solidFill>
                  <a:srgbClr val="2F2F2F"/>
                </a:solidFill>
                <a:latin typeface="Noto Sans"/>
                <a:cs typeface="Noto Sans"/>
              </a:rPr>
              <a:t>decompressing</a:t>
            </a:r>
            <a:r>
              <a:rPr sz="1400" spc="5" dirty="0">
                <a:solidFill>
                  <a:srgbClr val="2F2F2F"/>
                </a:solidFill>
                <a:latin typeface="Noto Sans"/>
                <a:cs typeface="Noto Sans"/>
              </a:rPr>
              <a:t> </a:t>
            </a:r>
            <a:r>
              <a:rPr sz="1400" spc="-50" dirty="0">
                <a:solidFill>
                  <a:srgbClr val="2F2F2F"/>
                </a:solidFill>
                <a:latin typeface="Noto Sans"/>
                <a:cs typeface="Noto Sans"/>
              </a:rPr>
              <a:t>files,</a:t>
            </a:r>
            <a:r>
              <a:rPr sz="1400" dirty="0">
                <a:solidFill>
                  <a:srgbClr val="2F2F2F"/>
                </a:solidFill>
                <a:latin typeface="Noto Sans"/>
                <a:cs typeface="Noto Sans"/>
              </a:rPr>
              <a:t> </a:t>
            </a:r>
            <a:r>
              <a:rPr sz="1400" spc="-35" dirty="0">
                <a:solidFill>
                  <a:srgbClr val="2F2F2F"/>
                </a:solidFill>
                <a:latin typeface="Noto Sans"/>
                <a:cs typeface="Noto Sans"/>
              </a:rPr>
              <a:t>etc.</a:t>
            </a:r>
            <a:endParaRPr sz="1400">
              <a:latin typeface="Noto Sans"/>
              <a:cs typeface="Noto Sans"/>
            </a:endParaRPr>
          </a:p>
          <a:p>
            <a:pPr marL="926465" marR="213995" lvl="1" indent="-336550">
              <a:lnSpc>
                <a:spcPts val="1650"/>
              </a:lnSpc>
              <a:spcBef>
                <a:spcPts val="505"/>
              </a:spcBef>
              <a:buClr>
                <a:srgbClr val="158EDF"/>
              </a:buClr>
              <a:buFont typeface="Arial"/>
              <a:buChar char="○"/>
              <a:tabLst>
                <a:tab pos="926465" algn="l"/>
                <a:tab pos="927100" algn="l"/>
              </a:tabLst>
            </a:pPr>
            <a:r>
              <a:rPr sz="1400" spc="-60" dirty="0">
                <a:solidFill>
                  <a:srgbClr val="2F2F2F"/>
                </a:solidFill>
                <a:latin typeface="Noto Sans"/>
                <a:cs typeface="Noto Sans"/>
              </a:rPr>
              <a:t>Many </a:t>
            </a:r>
            <a:r>
              <a:rPr sz="1400" spc="-50" dirty="0">
                <a:solidFill>
                  <a:srgbClr val="2F2F2F"/>
                </a:solidFill>
                <a:latin typeface="Noto Sans"/>
                <a:cs typeface="Noto Sans"/>
              </a:rPr>
              <a:t>of </a:t>
            </a:r>
            <a:r>
              <a:rPr sz="1400" spc="-35" dirty="0">
                <a:solidFill>
                  <a:srgbClr val="2F2F2F"/>
                </a:solidFill>
                <a:latin typeface="Noto Sans"/>
                <a:cs typeface="Noto Sans"/>
              </a:rPr>
              <a:t>these </a:t>
            </a:r>
            <a:r>
              <a:rPr sz="1400" spc="-45" dirty="0">
                <a:solidFill>
                  <a:srgbClr val="2F2F2F"/>
                </a:solidFill>
                <a:latin typeface="Noto Sans"/>
                <a:cs typeface="Noto Sans"/>
              </a:rPr>
              <a:t>utilities </a:t>
            </a:r>
            <a:r>
              <a:rPr sz="1400" spc="-50" dirty="0">
                <a:solidFill>
                  <a:srgbClr val="2F2F2F"/>
                </a:solidFill>
                <a:latin typeface="Noto Sans"/>
                <a:cs typeface="Noto Sans"/>
              </a:rPr>
              <a:t>(which </a:t>
            </a:r>
            <a:r>
              <a:rPr sz="1400" spc="-40" dirty="0">
                <a:solidFill>
                  <a:srgbClr val="2F2F2F"/>
                </a:solidFill>
                <a:latin typeface="Noto Sans"/>
                <a:cs typeface="Noto Sans"/>
              </a:rPr>
              <a:t>are </a:t>
            </a:r>
            <a:r>
              <a:rPr sz="1400" spc="-45" dirty="0">
                <a:solidFill>
                  <a:srgbClr val="2F2F2F"/>
                </a:solidFill>
                <a:latin typeface="Noto Sans"/>
                <a:cs typeface="Noto Sans"/>
              </a:rPr>
              <a:t>often simple </a:t>
            </a:r>
            <a:r>
              <a:rPr sz="1400" spc="-35" dirty="0">
                <a:solidFill>
                  <a:srgbClr val="2F2F2F"/>
                </a:solidFill>
                <a:latin typeface="Noto Sans"/>
                <a:cs typeface="Noto Sans"/>
              </a:rPr>
              <a:t>ones) </a:t>
            </a:r>
            <a:r>
              <a:rPr sz="1400" spc="-40" dirty="0">
                <a:solidFill>
                  <a:srgbClr val="2F2F2F"/>
                </a:solidFill>
                <a:latin typeface="Noto Sans"/>
                <a:cs typeface="Noto Sans"/>
              </a:rPr>
              <a:t>are </a:t>
            </a:r>
            <a:r>
              <a:rPr sz="1400" spc="-35" dirty="0">
                <a:solidFill>
                  <a:srgbClr val="2F2F2F"/>
                </a:solidFill>
                <a:latin typeface="Noto Sans"/>
                <a:cs typeface="Noto Sans"/>
              </a:rPr>
              <a:t>needed </a:t>
            </a:r>
            <a:r>
              <a:rPr sz="1400" spc="-55" dirty="0">
                <a:solidFill>
                  <a:srgbClr val="2F2F2F"/>
                </a:solidFill>
                <a:latin typeface="Noto Sans"/>
                <a:cs typeface="Noto Sans"/>
              </a:rPr>
              <a:t>by </a:t>
            </a:r>
            <a:r>
              <a:rPr sz="1400" spc="-40" dirty="0">
                <a:solidFill>
                  <a:srgbClr val="2F2F2F"/>
                </a:solidFill>
                <a:latin typeface="Noto Sans"/>
                <a:cs typeface="Noto Sans"/>
              </a:rPr>
              <a:t>the </a:t>
            </a:r>
            <a:r>
              <a:rPr sz="1400" spc="-35" dirty="0">
                <a:solidFill>
                  <a:srgbClr val="2F2F2F"/>
                </a:solidFill>
                <a:latin typeface="Noto Sans"/>
                <a:cs typeface="Noto Sans"/>
              </a:rPr>
              <a:t>services </a:t>
            </a:r>
            <a:r>
              <a:rPr sz="1400" spc="-50" dirty="0">
                <a:solidFill>
                  <a:srgbClr val="2F2F2F"/>
                </a:solidFill>
                <a:latin typeface="Noto Sans"/>
                <a:cs typeface="Noto Sans"/>
              </a:rPr>
              <a:t>already  </a:t>
            </a:r>
            <a:r>
              <a:rPr sz="1400" spc="-45" dirty="0">
                <a:solidFill>
                  <a:srgbClr val="2F2F2F"/>
                </a:solidFill>
                <a:latin typeface="Noto Sans"/>
                <a:cs typeface="Noto Sans"/>
              </a:rPr>
              <a:t>mentioned</a:t>
            </a:r>
            <a:endParaRPr sz="1400">
              <a:latin typeface="Noto Sans"/>
              <a:cs typeface="Noto Sans"/>
            </a:endParaRPr>
          </a:p>
          <a:p>
            <a:pPr marL="926465" marR="5080" lvl="1" indent="-336550">
              <a:lnSpc>
                <a:spcPts val="1650"/>
              </a:lnSpc>
              <a:spcBef>
                <a:spcPts val="450"/>
              </a:spcBef>
              <a:buClr>
                <a:srgbClr val="158EDF"/>
              </a:buClr>
              <a:buFont typeface="Arial"/>
              <a:buChar char="○"/>
              <a:tabLst>
                <a:tab pos="926465" algn="l"/>
                <a:tab pos="927100" algn="l"/>
              </a:tabLst>
            </a:pPr>
            <a:r>
              <a:rPr sz="1400" spc="-55" dirty="0">
                <a:solidFill>
                  <a:srgbClr val="2F2F2F"/>
                </a:solidFill>
                <a:latin typeface="Noto Sans"/>
                <a:cs typeface="Noto Sans"/>
              </a:rPr>
              <a:t>A </a:t>
            </a:r>
            <a:r>
              <a:rPr sz="1400" spc="-45" dirty="0">
                <a:solidFill>
                  <a:srgbClr val="2F2F2F"/>
                </a:solidFill>
                <a:latin typeface="Noto Sans"/>
                <a:cs typeface="Noto Sans"/>
              </a:rPr>
              <a:t>particularly important </a:t>
            </a:r>
            <a:r>
              <a:rPr sz="1400" spc="-60" dirty="0">
                <a:solidFill>
                  <a:srgbClr val="2F2F2F"/>
                </a:solidFill>
                <a:latin typeface="Noto Sans"/>
                <a:cs typeface="Noto Sans"/>
              </a:rPr>
              <a:t>program </a:t>
            </a:r>
            <a:r>
              <a:rPr sz="1400" spc="-35" dirty="0">
                <a:solidFill>
                  <a:srgbClr val="2F2F2F"/>
                </a:solidFill>
                <a:latin typeface="Noto Sans"/>
                <a:cs typeface="Noto Sans"/>
              </a:rPr>
              <a:t>is </a:t>
            </a:r>
            <a:r>
              <a:rPr sz="1400" spc="-40" dirty="0">
                <a:solidFill>
                  <a:srgbClr val="2F2F2F"/>
                </a:solidFill>
                <a:latin typeface="Noto Sans"/>
                <a:cs typeface="Noto Sans"/>
              </a:rPr>
              <a:t>the </a:t>
            </a:r>
            <a:r>
              <a:rPr sz="1400" spc="-50" dirty="0">
                <a:solidFill>
                  <a:srgbClr val="2F2F2F"/>
                </a:solidFill>
                <a:latin typeface="Noto Sans"/>
                <a:cs typeface="Noto Sans"/>
              </a:rPr>
              <a:t>command </a:t>
            </a:r>
            <a:r>
              <a:rPr sz="1400" spc="-10" dirty="0">
                <a:solidFill>
                  <a:srgbClr val="2F2F2F"/>
                </a:solidFill>
                <a:latin typeface="Noto Sans"/>
                <a:cs typeface="Noto Sans"/>
              </a:rPr>
              <a:t>shell </a:t>
            </a:r>
            <a:r>
              <a:rPr sz="1400" spc="-60" dirty="0">
                <a:solidFill>
                  <a:srgbClr val="2F2F2F"/>
                </a:solidFill>
                <a:latin typeface="Noto Sans"/>
                <a:cs typeface="Noto Sans"/>
              </a:rPr>
              <a:t>program, </a:t>
            </a:r>
            <a:r>
              <a:rPr sz="1400" spc="-50" dirty="0">
                <a:solidFill>
                  <a:srgbClr val="2F2F2F"/>
                </a:solidFill>
                <a:latin typeface="Noto Sans"/>
                <a:cs typeface="Noto Sans"/>
              </a:rPr>
              <a:t>which </a:t>
            </a:r>
            <a:r>
              <a:rPr sz="1400" spc="-35" dirty="0">
                <a:solidFill>
                  <a:srgbClr val="2F2F2F"/>
                </a:solidFill>
                <a:latin typeface="Noto Sans"/>
                <a:cs typeface="Noto Sans"/>
              </a:rPr>
              <a:t>is </a:t>
            </a:r>
            <a:r>
              <a:rPr sz="1400" spc="-60" dirty="0">
                <a:solidFill>
                  <a:srgbClr val="2F2F2F"/>
                </a:solidFill>
                <a:latin typeface="Noto Sans"/>
                <a:cs typeface="Noto Sans"/>
              </a:rPr>
              <a:t>what </a:t>
            </a:r>
            <a:r>
              <a:rPr sz="1400" spc="-35" dirty="0">
                <a:solidFill>
                  <a:srgbClr val="2F2F2F"/>
                </a:solidFill>
                <a:latin typeface="Noto Sans"/>
                <a:cs typeface="Noto Sans"/>
              </a:rPr>
              <a:t>users  </a:t>
            </a:r>
            <a:r>
              <a:rPr sz="1400" spc="-40" dirty="0">
                <a:solidFill>
                  <a:srgbClr val="2F2F2F"/>
                </a:solidFill>
                <a:latin typeface="Noto Sans"/>
                <a:cs typeface="Noto Sans"/>
              </a:rPr>
              <a:t>interact </a:t>
            </a:r>
            <a:r>
              <a:rPr sz="1400" spc="-60" dirty="0">
                <a:solidFill>
                  <a:srgbClr val="2F2F2F"/>
                </a:solidFill>
                <a:latin typeface="Noto Sans"/>
                <a:cs typeface="Noto Sans"/>
              </a:rPr>
              <a:t>with </a:t>
            </a:r>
            <a:r>
              <a:rPr sz="1400" spc="-55" dirty="0">
                <a:solidFill>
                  <a:srgbClr val="2F2F2F"/>
                </a:solidFill>
                <a:latin typeface="Noto Sans"/>
                <a:cs typeface="Noto Sans"/>
              </a:rPr>
              <a:t>when </a:t>
            </a:r>
            <a:r>
              <a:rPr sz="1400" spc="-50" dirty="0">
                <a:solidFill>
                  <a:srgbClr val="2F2F2F"/>
                </a:solidFill>
                <a:latin typeface="Noto Sans"/>
                <a:cs typeface="Noto Sans"/>
              </a:rPr>
              <a:t>they </a:t>
            </a:r>
            <a:r>
              <a:rPr sz="1400" spc="-60" dirty="0">
                <a:solidFill>
                  <a:srgbClr val="2F2F2F"/>
                </a:solidFill>
                <a:latin typeface="Noto Sans"/>
                <a:cs typeface="Noto Sans"/>
              </a:rPr>
              <a:t>work </a:t>
            </a:r>
            <a:r>
              <a:rPr sz="1400" spc="-45" dirty="0">
                <a:solidFill>
                  <a:srgbClr val="2F2F2F"/>
                </a:solidFill>
                <a:latin typeface="Noto Sans"/>
                <a:cs typeface="Noto Sans"/>
              </a:rPr>
              <a:t>at a </a:t>
            </a:r>
            <a:r>
              <a:rPr sz="1400" spc="-50" dirty="0">
                <a:solidFill>
                  <a:srgbClr val="2F2F2F"/>
                </a:solidFill>
                <a:latin typeface="Noto Sans"/>
                <a:cs typeface="Noto Sans"/>
              </a:rPr>
              <a:t>command line, </a:t>
            </a:r>
            <a:r>
              <a:rPr sz="1400" spc="-40" dirty="0">
                <a:solidFill>
                  <a:srgbClr val="2F2F2F"/>
                </a:solidFill>
                <a:latin typeface="Noto Sans"/>
                <a:cs typeface="Noto Sans"/>
              </a:rPr>
              <a:t>but </a:t>
            </a:r>
            <a:r>
              <a:rPr sz="1400" spc="-50" dirty="0">
                <a:solidFill>
                  <a:srgbClr val="2F2F2F"/>
                </a:solidFill>
                <a:latin typeface="Noto Sans"/>
                <a:cs typeface="Noto Sans"/>
              </a:rPr>
              <a:t>which </a:t>
            </a:r>
            <a:r>
              <a:rPr sz="1400" spc="-35" dirty="0">
                <a:solidFill>
                  <a:srgbClr val="2F2F2F"/>
                </a:solidFill>
                <a:latin typeface="Noto Sans"/>
                <a:cs typeface="Noto Sans"/>
              </a:rPr>
              <a:t>is </a:t>
            </a:r>
            <a:r>
              <a:rPr sz="1400" spc="-40" dirty="0">
                <a:solidFill>
                  <a:srgbClr val="2F2F2F"/>
                </a:solidFill>
                <a:latin typeface="Noto Sans"/>
                <a:cs typeface="Noto Sans"/>
              </a:rPr>
              <a:t>also </a:t>
            </a:r>
            <a:r>
              <a:rPr sz="1400" spc="-35" dirty="0">
                <a:solidFill>
                  <a:srgbClr val="2F2F2F"/>
                </a:solidFill>
                <a:latin typeface="Noto Sans"/>
                <a:cs typeface="Noto Sans"/>
              </a:rPr>
              <a:t>used </a:t>
            </a:r>
            <a:r>
              <a:rPr sz="1400" spc="-55" dirty="0">
                <a:solidFill>
                  <a:srgbClr val="2F2F2F"/>
                </a:solidFill>
                <a:latin typeface="Noto Sans"/>
                <a:cs typeface="Noto Sans"/>
              </a:rPr>
              <a:t>by </a:t>
            </a:r>
            <a:r>
              <a:rPr sz="1400" spc="-40" dirty="0">
                <a:solidFill>
                  <a:srgbClr val="2F2F2F"/>
                </a:solidFill>
                <a:latin typeface="Noto Sans"/>
                <a:cs typeface="Noto Sans"/>
              </a:rPr>
              <a:t>non-interactive  </a:t>
            </a:r>
            <a:r>
              <a:rPr sz="1400" spc="-35" dirty="0">
                <a:solidFill>
                  <a:srgbClr val="2F2F2F"/>
                </a:solidFill>
                <a:latin typeface="Noto Sans"/>
                <a:cs typeface="Noto Sans"/>
              </a:rPr>
              <a:t>scripts</a:t>
            </a:r>
            <a:endParaRPr sz="1400">
              <a:latin typeface="Noto Sans"/>
              <a:cs typeface="Noto Sans"/>
            </a:endParaRPr>
          </a:p>
          <a:p>
            <a:pPr marL="926465" marR="72390" lvl="1" indent="-336550">
              <a:lnSpc>
                <a:spcPts val="1650"/>
              </a:lnSpc>
              <a:spcBef>
                <a:spcPts val="450"/>
              </a:spcBef>
              <a:buClr>
                <a:srgbClr val="158EDF"/>
              </a:buClr>
              <a:buFont typeface="Arial"/>
              <a:buChar char="○"/>
              <a:tabLst>
                <a:tab pos="926465" algn="l"/>
                <a:tab pos="927100" algn="l"/>
              </a:tabLst>
            </a:pPr>
            <a:r>
              <a:rPr sz="1400" spc="-40" dirty="0">
                <a:solidFill>
                  <a:srgbClr val="2F2F2F"/>
                </a:solidFill>
                <a:latin typeface="Noto Sans"/>
                <a:cs typeface="Noto Sans"/>
              </a:rPr>
              <a:t>The </a:t>
            </a:r>
            <a:r>
              <a:rPr sz="1400" spc="-45" dirty="0">
                <a:solidFill>
                  <a:srgbClr val="2F2F2F"/>
                </a:solidFill>
                <a:latin typeface="Noto Sans"/>
                <a:cs typeface="Noto Sans"/>
              </a:rPr>
              <a:t>default </a:t>
            </a:r>
            <a:r>
              <a:rPr sz="1400" spc="-40" dirty="0">
                <a:solidFill>
                  <a:srgbClr val="2F2F2F"/>
                </a:solidFill>
                <a:latin typeface="Noto Sans"/>
                <a:cs typeface="Noto Sans"/>
              </a:rPr>
              <a:t>shell </a:t>
            </a:r>
            <a:r>
              <a:rPr sz="1400" spc="-45" dirty="0">
                <a:solidFill>
                  <a:srgbClr val="2F2F2F"/>
                </a:solidFill>
                <a:latin typeface="Noto Sans"/>
                <a:cs typeface="Noto Sans"/>
              </a:rPr>
              <a:t>for Linux </a:t>
            </a:r>
            <a:r>
              <a:rPr sz="1400" spc="-35" dirty="0">
                <a:solidFill>
                  <a:srgbClr val="2F2F2F"/>
                </a:solidFill>
                <a:latin typeface="Noto Sans"/>
                <a:cs typeface="Noto Sans"/>
              </a:rPr>
              <a:t>is </a:t>
            </a:r>
            <a:r>
              <a:rPr sz="1400" spc="-50" dirty="0">
                <a:solidFill>
                  <a:srgbClr val="2F2F2F"/>
                </a:solidFill>
                <a:latin typeface="Noto Sans"/>
                <a:cs typeface="Noto Sans"/>
              </a:rPr>
              <a:t>usually </a:t>
            </a:r>
            <a:r>
              <a:rPr sz="1400" spc="-25" dirty="0">
                <a:solidFill>
                  <a:srgbClr val="2F2F2F"/>
                </a:solidFill>
                <a:latin typeface="Noto Sans"/>
                <a:cs typeface="Noto Sans"/>
              </a:rPr>
              <a:t>bash, </a:t>
            </a:r>
            <a:r>
              <a:rPr sz="1400" spc="-50" dirty="0">
                <a:solidFill>
                  <a:srgbClr val="2F2F2F"/>
                </a:solidFill>
                <a:latin typeface="Noto Sans"/>
                <a:cs typeface="Noto Sans"/>
              </a:rPr>
              <a:t>which </a:t>
            </a:r>
            <a:r>
              <a:rPr sz="1400" spc="-35" dirty="0">
                <a:solidFill>
                  <a:srgbClr val="2F2F2F"/>
                </a:solidFill>
                <a:latin typeface="Noto Sans"/>
                <a:cs typeface="Noto Sans"/>
              </a:rPr>
              <a:t>stands </a:t>
            </a:r>
            <a:r>
              <a:rPr sz="1400" spc="-45" dirty="0">
                <a:solidFill>
                  <a:srgbClr val="2F2F2F"/>
                </a:solidFill>
                <a:latin typeface="Noto Sans"/>
                <a:cs typeface="Noto Sans"/>
              </a:rPr>
              <a:t>for </a:t>
            </a:r>
            <a:r>
              <a:rPr sz="1400" spc="-35" dirty="0">
                <a:solidFill>
                  <a:srgbClr val="2F2F2F"/>
                </a:solidFill>
                <a:latin typeface="Noto Sans"/>
                <a:cs typeface="Noto Sans"/>
              </a:rPr>
              <a:t>Bourne </a:t>
            </a:r>
            <a:r>
              <a:rPr sz="1400" spc="-60" dirty="0">
                <a:solidFill>
                  <a:srgbClr val="2F2F2F"/>
                </a:solidFill>
                <a:latin typeface="Noto Sans"/>
                <a:cs typeface="Noto Sans"/>
              </a:rPr>
              <a:t>Again </a:t>
            </a:r>
            <a:r>
              <a:rPr sz="1400" spc="-35" dirty="0">
                <a:solidFill>
                  <a:srgbClr val="2F2F2F"/>
                </a:solidFill>
                <a:latin typeface="Noto Sans"/>
                <a:cs typeface="Noto Sans"/>
              </a:rPr>
              <a:t>SHell, since </a:t>
            </a:r>
            <a:r>
              <a:rPr sz="1400" spc="-45" dirty="0">
                <a:solidFill>
                  <a:srgbClr val="2F2F2F"/>
                </a:solidFill>
                <a:latin typeface="Noto Sans"/>
                <a:cs typeface="Noto Sans"/>
              </a:rPr>
              <a:t>it </a:t>
            </a:r>
            <a:r>
              <a:rPr sz="1400" spc="-40" dirty="0">
                <a:solidFill>
                  <a:srgbClr val="2F2F2F"/>
                </a:solidFill>
                <a:latin typeface="Noto Sans"/>
                <a:cs typeface="Noto Sans"/>
              </a:rPr>
              <a:t>is  </a:t>
            </a:r>
            <a:r>
              <a:rPr sz="1400" spc="-45" dirty="0">
                <a:solidFill>
                  <a:srgbClr val="2F2F2F"/>
                </a:solidFill>
                <a:latin typeface="Noto Sans"/>
                <a:cs typeface="Noto Sans"/>
              </a:rPr>
              <a:t>an </a:t>
            </a:r>
            <a:r>
              <a:rPr sz="1400" spc="-40" dirty="0">
                <a:solidFill>
                  <a:srgbClr val="2F2F2F"/>
                </a:solidFill>
                <a:latin typeface="Noto Sans"/>
                <a:cs typeface="Noto Sans"/>
              </a:rPr>
              <a:t>extension </a:t>
            </a:r>
            <a:r>
              <a:rPr sz="1400" spc="-50" dirty="0">
                <a:solidFill>
                  <a:srgbClr val="2F2F2F"/>
                </a:solidFill>
                <a:latin typeface="Noto Sans"/>
                <a:cs typeface="Noto Sans"/>
              </a:rPr>
              <a:t>of </a:t>
            </a:r>
            <a:r>
              <a:rPr sz="1400" spc="-40" dirty="0">
                <a:solidFill>
                  <a:srgbClr val="2F2F2F"/>
                </a:solidFill>
                <a:latin typeface="Noto Sans"/>
                <a:cs typeface="Noto Sans"/>
              </a:rPr>
              <a:t>the </a:t>
            </a:r>
            <a:r>
              <a:rPr sz="1400" spc="-35" dirty="0">
                <a:solidFill>
                  <a:srgbClr val="2F2F2F"/>
                </a:solidFill>
                <a:latin typeface="Noto Sans"/>
                <a:cs typeface="Noto Sans"/>
              </a:rPr>
              <a:t>older sh, or </a:t>
            </a:r>
            <a:r>
              <a:rPr sz="1400" spc="-40" dirty="0">
                <a:solidFill>
                  <a:srgbClr val="2F2F2F"/>
                </a:solidFill>
                <a:latin typeface="Noto Sans"/>
                <a:cs typeface="Noto Sans"/>
              </a:rPr>
              <a:t>Bourne </a:t>
            </a:r>
            <a:r>
              <a:rPr sz="1400" spc="-35" dirty="0">
                <a:solidFill>
                  <a:srgbClr val="2F2F2F"/>
                </a:solidFill>
                <a:latin typeface="Noto Sans"/>
                <a:cs typeface="Noto Sans"/>
              </a:rPr>
              <a:t>Shell</a:t>
            </a:r>
            <a:r>
              <a:rPr sz="1400" spc="-10" dirty="0">
                <a:solidFill>
                  <a:srgbClr val="2F2F2F"/>
                </a:solidFill>
                <a:latin typeface="Noto Sans"/>
                <a:cs typeface="Noto Sans"/>
              </a:rPr>
              <a:t> </a:t>
            </a:r>
            <a:r>
              <a:rPr sz="1400" spc="-60" dirty="0">
                <a:solidFill>
                  <a:srgbClr val="2F2F2F"/>
                </a:solidFill>
                <a:latin typeface="Noto Sans"/>
                <a:cs typeface="Noto Sans"/>
              </a:rPr>
              <a:t>program</a:t>
            </a:r>
            <a:endParaRPr sz="1400">
              <a:latin typeface="Noto Sans"/>
              <a:cs typeface="Noto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571750"/>
            <a:ext cx="8305800" cy="207168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27570"/>
            <a:ext cx="2619375" cy="190603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3963" y="285750"/>
            <a:ext cx="2466975" cy="18478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0750" y="299006"/>
            <a:ext cx="2857500" cy="183459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324167" y="2125703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tang" pitchFamily="18" charset="-127"/>
                <a:ea typeface="Batang" pitchFamily="18" charset="-127"/>
                <a:cs typeface="Aparajita" pitchFamily="34" charset="0"/>
              </a:rPr>
              <a:t>Fedora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47190" y="2130163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Batang" pitchFamily="18" charset="-127"/>
                <a:ea typeface="Batang" pitchFamily="18" charset="-127"/>
                <a:cs typeface="Aparajita" pitchFamily="34" charset="0"/>
              </a:rPr>
              <a:t>Debian</a:t>
            </a:r>
            <a:endParaRPr lang="en-US" dirty="0">
              <a:latin typeface="Batang" pitchFamily="18" charset="-127"/>
              <a:ea typeface="Batang" pitchFamily="18" charset="-127"/>
              <a:cs typeface="Aparajita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62800" y="2138060"/>
            <a:ext cx="1340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Batang" pitchFamily="18" charset="-127"/>
                <a:ea typeface="Batang" pitchFamily="18" charset="-127"/>
                <a:cs typeface="Aparajita" pitchFamily="34" charset="0"/>
              </a:rPr>
              <a:t>openSUSE</a:t>
            </a:r>
            <a:endParaRPr lang="en-US" dirty="0">
              <a:latin typeface="Batang" pitchFamily="18" charset="-127"/>
              <a:ea typeface="Batang" pitchFamily="18" charset="-127"/>
              <a:cs typeface="Aparajita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740402" y="4296930"/>
            <a:ext cx="7864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Kernel</a:t>
            </a:r>
          </a:p>
        </p:txBody>
      </p:sp>
    </p:spTree>
    <p:extLst>
      <p:ext uri="{BB962C8B-B14F-4D97-AF65-F5344CB8AC3E}">
        <p14:creationId xmlns:p14="http://schemas.microsoft.com/office/powerpoint/2010/main" val="429260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30442" y="479023"/>
            <a:ext cx="46710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5" dirty="0"/>
              <a:t>Main </a:t>
            </a:r>
            <a:r>
              <a:rPr spc="-50" dirty="0"/>
              <a:t>Components </a:t>
            </a:r>
            <a:r>
              <a:rPr spc="-60" dirty="0"/>
              <a:t>of </a:t>
            </a:r>
            <a:r>
              <a:rPr spc="-55" dirty="0"/>
              <a:t>Linux </a:t>
            </a:r>
            <a:r>
              <a:rPr spc="-65" dirty="0"/>
              <a:t>Operating</a:t>
            </a:r>
            <a:r>
              <a:rPr spc="204" dirty="0"/>
              <a:t> </a:t>
            </a:r>
            <a:r>
              <a:rPr spc="-55" dirty="0"/>
              <a:t>System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2599" y="1047170"/>
            <a:ext cx="8136890" cy="101219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>
              <a:lnSpc>
                <a:spcPct val="101600"/>
              </a:lnSpc>
              <a:spcBef>
                <a:spcPts val="70"/>
              </a:spcBef>
            </a:pPr>
            <a:r>
              <a:rPr sz="1600" spc="-45" dirty="0">
                <a:solidFill>
                  <a:srgbClr val="2F2F2F"/>
                </a:solidFill>
                <a:latin typeface="Noto Sans"/>
                <a:cs typeface="Noto Sans"/>
              </a:rPr>
              <a:t>Strictly </a:t>
            </a:r>
            <a:r>
              <a:rPr sz="1600" spc="-65" dirty="0">
                <a:solidFill>
                  <a:srgbClr val="2F2F2F"/>
                </a:solidFill>
                <a:latin typeface="Noto Sans"/>
                <a:cs typeface="Noto Sans"/>
              </a:rPr>
              <a:t>speaking, </a:t>
            </a:r>
            <a:r>
              <a:rPr sz="1600" spc="-45" dirty="0">
                <a:solidFill>
                  <a:srgbClr val="2F2F2F"/>
                </a:solidFill>
                <a:latin typeface="Noto Sans"/>
                <a:cs typeface="Noto Sans"/>
              </a:rPr>
              <a:t>the </a:t>
            </a:r>
            <a:r>
              <a:rPr sz="1600" spc="-55" dirty="0">
                <a:solidFill>
                  <a:srgbClr val="2F2F2F"/>
                </a:solidFill>
                <a:latin typeface="Noto Sans"/>
                <a:cs typeface="Noto Sans"/>
              </a:rPr>
              <a:t>ingredients </a:t>
            </a:r>
            <a:r>
              <a:rPr sz="1600" spc="-65" dirty="0">
                <a:solidFill>
                  <a:srgbClr val="2F2F2F"/>
                </a:solidFill>
                <a:latin typeface="Noto Sans"/>
                <a:cs typeface="Noto Sans"/>
              </a:rPr>
              <a:t>we </a:t>
            </a:r>
            <a:r>
              <a:rPr sz="1600" spc="-35" dirty="0">
                <a:solidFill>
                  <a:srgbClr val="2F2F2F"/>
                </a:solidFill>
                <a:latin typeface="Noto Sans"/>
                <a:cs typeface="Noto Sans"/>
              </a:rPr>
              <a:t>discussed </a:t>
            </a:r>
            <a:r>
              <a:rPr sz="1600" spc="-55" dirty="0">
                <a:solidFill>
                  <a:srgbClr val="2F2F2F"/>
                </a:solidFill>
                <a:latin typeface="Noto Sans"/>
                <a:cs typeface="Noto Sans"/>
              </a:rPr>
              <a:t>(kernel, </a:t>
            </a:r>
            <a:r>
              <a:rPr sz="1600" spc="-60" dirty="0">
                <a:solidFill>
                  <a:srgbClr val="2F2F2F"/>
                </a:solidFill>
                <a:latin typeface="Noto Sans"/>
                <a:cs typeface="Noto Sans"/>
              </a:rPr>
              <a:t>including </a:t>
            </a:r>
            <a:r>
              <a:rPr sz="1600" spc="-45" dirty="0">
                <a:solidFill>
                  <a:srgbClr val="2F2F2F"/>
                </a:solidFill>
                <a:latin typeface="Noto Sans"/>
                <a:cs typeface="Noto Sans"/>
              </a:rPr>
              <a:t>device </a:t>
            </a:r>
            <a:r>
              <a:rPr sz="1600" spc="-55" dirty="0">
                <a:solidFill>
                  <a:srgbClr val="2F2F2F"/>
                </a:solidFill>
                <a:latin typeface="Noto Sans"/>
                <a:cs typeface="Noto Sans"/>
              </a:rPr>
              <a:t>drivers, </a:t>
            </a:r>
            <a:r>
              <a:rPr sz="1600" spc="-45" dirty="0">
                <a:solidFill>
                  <a:srgbClr val="2F2F2F"/>
                </a:solidFill>
                <a:latin typeface="Noto Sans"/>
                <a:cs typeface="Noto Sans"/>
              </a:rPr>
              <a:t>services,  </a:t>
            </a:r>
            <a:r>
              <a:rPr sz="1600" spc="-50" dirty="0">
                <a:solidFill>
                  <a:srgbClr val="2F2F2F"/>
                </a:solidFill>
                <a:latin typeface="Noto Sans"/>
                <a:cs typeface="Noto Sans"/>
              </a:rPr>
              <a:t>and utilities) </a:t>
            </a:r>
            <a:r>
              <a:rPr sz="1600" spc="-45" dirty="0">
                <a:solidFill>
                  <a:srgbClr val="2F2F2F"/>
                </a:solidFill>
                <a:latin typeface="Noto Sans"/>
                <a:cs typeface="Noto Sans"/>
              </a:rPr>
              <a:t>are </a:t>
            </a:r>
            <a:r>
              <a:rPr sz="1600" spc="-65" dirty="0">
                <a:solidFill>
                  <a:srgbClr val="2F2F2F"/>
                </a:solidFill>
                <a:latin typeface="Noto Sans"/>
                <a:cs typeface="Noto Sans"/>
              </a:rPr>
              <a:t>enough </a:t>
            </a:r>
            <a:r>
              <a:rPr sz="1600" spc="-40" dirty="0">
                <a:solidFill>
                  <a:srgbClr val="2F2F2F"/>
                </a:solidFill>
                <a:latin typeface="Noto Sans"/>
                <a:cs typeface="Noto Sans"/>
              </a:rPr>
              <a:t>to constitute </a:t>
            </a:r>
            <a:r>
              <a:rPr sz="1600" spc="-50" dirty="0">
                <a:solidFill>
                  <a:srgbClr val="2F2F2F"/>
                </a:solidFill>
                <a:latin typeface="Noto Sans"/>
                <a:cs typeface="Noto Sans"/>
              </a:rPr>
              <a:t>a </a:t>
            </a:r>
            <a:r>
              <a:rPr sz="1600" spc="-45" dirty="0">
                <a:solidFill>
                  <a:srgbClr val="2F2F2F"/>
                </a:solidFill>
                <a:latin typeface="Noto Sans"/>
                <a:cs typeface="Noto Sans"/>
              </a:rPr>
              <a:t>complete </a:t>
            </a:r>
            <a:r>
              <a:rPr sz="1600" spc="-60" dirty="0">
                <a:solidFill>
                  <a:srgbClr val="2F2F2F"/>
                </a:solidFill>
                <a:latin typeface="Noto Sans"/>
                <a:cs typeface="Noto Sans"/>
              </a:rPr>
              <a:t>operating system, </a:t>
            </a:r>
            <a:r>
              <a:rPr sz="1600" spc="-45" dirty="0">
                <a:solidFill>
                  <a:srgbClr val="2F2F2F"/>
                </a:solidFill>
                <a:latin typeface="Noto Sans"/>
                <a:cs typeface="Noto Sans"/>
              </a:rPr>
              <a:t>but </a:t>
            </a:r>
            <a:r>
              <a:rPr sz="1600" spc="-40" dirty="0">
                <a:solidFill>
                  <a:srgbClr val="2F2F2F"/>
                </a:solidFill>
                <a:latin typeface="Noto Sans"/>
                <a:cs typeface="Noto Sans"/>
              </a:rPr>
              <a:t>other </a:t>
            </a:r>
            <a:r>
              <a:rPr sz="1600" spc="-55" dirty="0">
                <a:solidFill>
                  <a:srgbClr val="2F2F2F"/>
                </a:solidFill>
                <a:latin typeface="Noto Sans"/>
                <a:cs typeface="Noto Sans"/>
              </a:rPr>
              <a:t>ingredients  </a:t>
            </a:r>
            <a:r>
              <a:rPr sz="1600" spc="-70" dirty="0">
                <a:solidFill>
                  <a:srgbClr val="2F2F2F"/>
                </a:solidFill>
                <a:latin typeface="Noto Sans"/>
                <a:cs typeface="Noto Sans"/>
              </a:rPr>
              <a:t>will </a:t>
            </a:r>
            <a:r>
              <a:rPr sz="1600" spc="-35" dirty="0">
                <a:solidFill>
                  <a:srgbClr val="2F2F2F"/>
                </a:solidFill>
                <a:latin typeface="Noto Sans"/>
                <a:cs typeface="Noto Sans"/>
              </a:rPr>
              <a:t>be </a:t>
            </a:r>
            <a:r>
              <a:rPr sz="1600" spc="-50" dirty="0">
                <a:solidFill>
                  <a:srgbClr val="2F2F2F"/>
                </a:solidFill>
                <a:latin typeface="Noto Sans"/>
                <a:cs typeface="Noto Sans"/>
              </a:rPr>
              <a:t>found </a:t>
            </a:r>
            <a:r>
              <a:rPr sz="1600" spc="-45" dirty="0">
                <a:solidFill>
                  <a:srgbClr val="2F2F2F"/>
                </a:solidFill>
                <a:latin typeface="Noto Sans"/>
                <a:cs typeface="Noto Sans"/>
              </a:rPr>
              <a:t>on </a:t>
            </a:r>
            <a:r>
              <a:rPr sz="1600" spc="-60" dirty="0">
                <a:solidFill>
                  <a:srgbClr val="2F2F2F"/>
                </a:solidFill>
                <a:latin typeface="Noto Sans"/>
                <a:cs typeface="Noto Sans"/>
              </a:rPr>
              <a:t>general </a:t>
            </a:r>
            <a:r>
              <a:rPr sz="1600" spc="-40" dirty="0">
                <a:solidFill>
                  <a:srgbClr val="2F2F2F"/>
                </a:solidFill>
                <a:latin typeface="Noto Sans"/>
                <a:cs typeface="Noto Sans"/>
              </a:rPr>
              <a:t>service </a:t>
            </a:r>
            <a:r>
              <a:rPr sz="1600" spc="-50" dirty="0">
                <a:solidFill>
                  <a:srgbClr val="2F2F2F"/>
                </a:solidFill>
                <a:latin typeface="Noto Sans"/>
                <a:cs typeface="Noto Sans"/>
              </a:rPr>
              <a:t>computers, </a:t>
            </a:r>
            <a:r>
              <a:rPr sz="1600" spc="-40" dirty="0">
                <a:solidFill>
                  <a:srgbClr val="2F2F2F"/>
                </a:solidFill>
                <a:latin typeface="Noto Sans"/>
                <a:cs typeface="Noto Sans"/>
              </a:rPr>
              <a:t>as </a:t>
            </a:r>
            <a:r>
              <a:rPr sz="1600" spc="-65" dirty="0">
                <a:solidFill>
                  <a:srgbClr val="2F2F2F"/>
                </a:solidFill>
                <a:latin typeface="Noto Sans"/>
                <a:cs typeface="Noto Sans"/>
              </a:rPr>
              <a:t>what we </a:t>
            </a:r>
            <a:r>
              <a:rPr sz="1600" spc="-40" dirty="0">
                <a:solidFill>
                  <a:srgbClr val="2F2F2F"/>
                </a:solidFill>
                <a:latin typeface="Noto Sans"/>
                <a:cs typeface="Noto Sans"/>
              </a:rPr>
              <a:t>presented </a:t>
            </a:r>
            <a:r>
              <a:rPr sz="1600" spc="-70" dirty="0">
                <a:solidFill>
                  <a:srgbClr val="2F2F2F"/>
                </a:solidFill>
                <a:latin typeface="Noto Sans"/>
                <a:cs typeface="Noto Sans"/>
              </a:rPr>
              <a:t>will </a:t>
            </a:r>
            <a:r>
              <a:rPr sz="1600" spc="-60" dirty="0">
                <a:solidFill>
                  <a:srgbClr val="2F2F2F"/>
                </a:solidFill>
                <a:latin typeface="Noto Sans"/>
                <a:cs typeface="Noto Sans"/>
              </a:rPr>
              <a:t>only </a:t>
            </a:r>
            <a:r>
              <a:rPr sz="1600" spc="-80" dirty="0">
                <a:solidFill>
                  <a:srgbClr val="2F2F2F"/>
                </a:solidFill>
                <a:latin typeface="Noto Sans"/>
                <a:cs typeface="Noto Sans"/>
              </a:rPr>
              <a:t>give </a:t>
            </a:r>
            <a:r>
              <a:rPr sz="1600" spc="-60" dirty="0">
                <a:solidFill>
                  <a:srgbClr val="2F2F2F"/>
                </a:solidFill>
                <a:latin typeface="Noto Sans"/>
                <a:cs typeface="Noto Sans"/>
              </a:rPr>
              <a:t>you </a:t>
            </a:r>
            <a:r>
              <a:rPr sz="1600" spc="-50" dirty="0">
                <a:solidFill>
                  <a:srgbClr val="2F2F2F"/>
                </a:solidFill>
                <a:latin typeface="Noto Sans"/>
                <a:cs typeface="Noto Sans"/>
              </a:rPr>
              <a:t>a  </a:t>
            </a:r>
            <a:r>
              <a:rPr sz="1600" spc="-15" dirty="0">
                <a:solidFill>
                  <a:srgbClr val="2F2F2F"/>
                </a:solidFill>
                <a:latin typeface="Noto Sans"/>
                <a:cs typeface="Noto Sans"/>
              </a:rPr>
              <a:t>command-line </a:t>
            </a:r>
            <a:r>
              <a:rPr sz="1600" spc="-10" dirty="0">
                <a:solidFill>
                  <a:srgbClr val="2F2F2F"/>
                </a:solidFill>
                <a:latin typeface="Noto Sans"/>
                <a:cs typeface="Noto Sans"/>
              </a:rPr>
              <a:t>based</a:t>
            </a:r>
            <a:r>
              <a:rPr sz="1600" dirty="0">
                <a:solidFill>
                  <a:srgbClr val="2F2F2F"/>
                </a:solidFill>
                <a:latin typeface="Noto Sans"/>
                <a:cs typeface="Noto Sans"/>
              </a:rPr>
              <a:t> </a:t>
            </a:r>
            <a:r>
              <a:rPr sz="1600" spc="-15" dirty="0">
                <a:solidFill>
                  <a:srgbClr val="2F2F2F"/>
                </a:solidFill>
                <a:latin typeface="Noto Sans"/>
                <a:cs typeface="Noto Sans"/>
              </a:rPr>
              <a:t>terminal.</a:t>
            </a:r>
            <a:endParaRPr sz="1600">
              <a:latin typeface="Noto Sans"/>
              <a:cs typeface="Noto San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953000" y="2182105"/>
            <a:ext cx="3340893" cy="22770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123645"/>
            <a:ext cx="2895600" cy="239401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25349" y="479023"/>
            <a:ext cx="30810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0" dirty="0"/>
              <a:t>Graphical </a:t>
            </a:r>
            <a:r>
              <a:rPr spc="-35" dirty="0"/>
              <a:t>User </a:t>
            </a:r>
            <a:r>
              <a:rPr spc="-60" dirty="0"/>
              <a:t>Interface</a:t>
            </a:r>
            <a:r>
              <a:rPr spc="35" dirty="0"/>
              <a:t> </a:t>
            </a:r>
            <a:r>
              <a:rPr spc="-65" dirty="0"/>
              <a:t>(GUI)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28495" y="1049710"/>
            <a:ext cx="7875905" cy="2133600"/>
          </a:xfrm>
          <a:prstGeom prst="rect">
            <a:avLst/>
          </a:prstGeom>
        </p:spPr>
        <p:txBody>
          <a:bodyPr vert="horz" wrap="square" lIns="0" tIns="111760" rIns="0" bIns="0" rtlCol="0">
            <a:spAutoFit/>
          </a:bodyPr>
          <a:lstStyle/>
          <a:p>
            <a:pPr marL="363855" indent="-351790">
              <a:lnSpc>
                <a:spcPct val="100000"/>
              </a:lnSpc>
              <a:spcBef>
                <a:spcPts val="880"/>
              </a:spcBef>
              <a:buClr>
                <a:srgbClr val="000000"/>
              </a:buClr>
              <a:buFont typeface="Arial"/>
              <a:buChar char="●"/>
              <a:tabLst>
                <a:tab pos="363855" algn="l"/>
                <a:tab pos="364490" algn="l"/>
              </a:tabLst>
            </a:pPr>
            <a:r>
              <a:rPr sz="1600" spc="-60" dirty="0">
                <a:solidFill>
                  <a:srgbClr val="2F2F2F"/>
                </a:solidFill>
                <a:latin typeface="Noto Sans"/>
                <a:cs typeface="Noto Sans"/>
              </a:rPr>
              <a:t>Normal </a:t>
            </a:r>
            <a:r>
              <a:rPr sz="1600" spc="-35" dirty="0">
                <a:solidFill>
                  <a:srgbClr val="2F2F2F"/>
                </a:solidFill>
                <a:latin typeface="Noto Sans"/>
                <a:cs typeface="Noto Sans"/>
              </a:rPr>
              <a:t>users </a:t>
            </a:r>
            <a:r>
              <a:rPr sz="1600" spc="-70" dirty="0">
                <a:solidFill>
                  <a:srgbClr val="2F2F2F"/>
                </a:solidFill>
                <a:latin typeface="Noto Sans"/>
                <a:cs typeface="Noto Sans"/>
              </a:rPr>
              <a:t>will </a:t>
            </a:r>
            <a:r>
              <a:rPr sz="1600" spc="-55" dirty="0">
                <a:solidFill>
                  <a:srgbClr val="2F2F2F"/>
                </a:solidFill>
                <a:latin typeface="Noto Sans"/>
                <a:cs typeface="Noto Sans"/>
              </a:rPr>
              <a:t>almost </a:t>
            </a:r>
            <a:r>
              <a:rPr sz="1600" spc="-65" dirty="0">
                <a:solidFill>
                  <a:srgbClr val="2F2F2F"/>
                </a:solidFill>
                <a:latin typeface="Noto Sans"/>
                <a:cs typeface="Noto Sans"/>
              </a:rPr>
              <a:t>always </a:t>
            </a:r>
            <a:r>
              <a:rPr sz="1600" spc="-35" dirty="0">
                <a:solidFill>
                  <a:srgbClr val="2F2F2F"/>
                </a:solidFill>
                <a:latin typeface="Noto Sans"/>
                <a:cs typeface="Noto Sans"/>
              </a:rPr>
              <a:t>be </a:t>
            </a:r>
            <a:r>
              <a:rPr sz="1600" spc="-65" dirty="0">
                <a:solidFill>
                  <a:srgbClr val="2F2F2F"/>
                </a:solidFill>
                <a:latin typeface="Noto Sans"/>
                <a:cs typeface="Noto Sans"/>
              </a:rPr>
              <a:t>running </a:t>
            </a:r>
            <a:r>
              <a:rPr sz="1600" spc="-50" dirty="0">
                <a:solidFill>
                  <a:srgbClr val="2F2F2F"/>
                </a:solidFill>
                <a:latin typeface="Noto Sans"/>
                <a:cs typeface="Noto Sans"/>
              </a:rPr>
              <a:t>a</a:t>
            </a:r>
            <a:r>
              <a:rPr sz="1600" spc="120" dirty="0">
                <a:solidFill>
                  <a:srgbClr val="2F2F2F"/>
                </a:solidFill>
                <a:latin typeface="Noto Sans"/>
                <a:cs typeface="Noto Sans"/>
              </a:rPr>
              <a:t> </a:t>
            </a:r>
            <a:r>
              <a:rPr sz="1600" spc="-15" dirty="0">
                <a:solidFill>
                  <a:srgbClr val="2F2F2F"/>
                </a:solidFill>
                <a:latin typeface="Noto Sans"/>
                <a:cs typeface="Noto Sans"/>
              </a:rPr>
              <a:t>Graphical </a:t>
            </a:r>
            <a:r>
              <a:rPr sz="1600" spc="-10" dirty="0">
                <a:solidFill>
                  <a:srgbClr val="2F2F2F"/>
                </a:solidFill>
                <a:latin typeface="Noto Sans"/>
                <a:cs typeface="Noto Sans"/>
              </a:rPr>
              <a:t>User </a:t>
            </a:r>
            <a:r>
              <a:rPr sz="1600" spc="-25" dirty="0">
                <a:solidFill>
                  <a:srgbClr val="2F2F2F"/>
                </a:solidFill>
                <a:latin typeface="Noto Sans"/>
                <a:cs typeface="Noto Sans"/>
              </a:rPr>
              <a:t>Interface </a:t>
            </a:r>
            <a:r>
              <a:rPr sz="1600" spc="-60" dirty="0">
                <a:solidFill>
                  <a:srgbClr val="2F2F2F"/>
                </a:solidFill>
                <a:latin typeface="Noto Sans"/>
                <a:cs typeface="Noto Sans"/>
              </a:rPr>
              <a:t>(GUI)</a:t>
            </a:r>
            <a:endParaRPr sz="1600">
              <a:latin typeface="Noto Sans"/>
              <a:cs typeface="Noto Sans"/>
            </a:endParaRPr>
          </a:p>
          <a:p>
            <a:pPr marL="363855" marR="20955" indent="-351790">
              <a:lnSpc>
                <a:spcPts val="1900"/>
              </a:lnSpc>
              <a:spcBef>
                <a:spcPts val="860"/>
              </a:spcBef>
              <a:buClr>
                <a:srgbClr val="000000"/>
              </a:buClr>
              <a:buFont typeface="Arial"/>
              <a:buChar char="●"/>
              <a:tabLst>
                <a:tab pos="363855" algn="l"/>
                <a:tab pos="364490" algn="l"/>
              </a:tabLst>
            </a:pPr>
            <a:r>
              <a:rPr sz="1600" spc="-55" dirty="0">
                <a:solidFill>
                  <a:srgbClr val="2F2F2F"/>
                </a:solidFill>
                <a:latin typeface="Noto Sans"/>
                <a:cs typeface="Noto Sans"/>
              </a:rPr>
              <a:t>Almost all </a:t>
            </a:r>
            <a:r>
              <a:rPr sz="1600" spc="-45" dirty="0">
                <a:solidFill>
                  <a:srgbClr val="2F2F2F"/>
                </a:solidFill>
                <a:latin typeface="Noto Sans"/>
                <a:cs typeface="Noto Sans"/>
              </a:rPr>
              <a:t>desktop </a:t>
            </a:r>
            <a:r>
              <a:rPr sz="1600" spc="-50" dirty="0">
                <a:solidFill>
                  <a:srgbClr val="2F2F2F"/>
                </a:solidFill>
                <a:latin typeface="Noto Sans"/>
                <a:cs typeface="Noto Sans"/>
              </a:rPr>
              <a:t>Linux systems </a:t>
            </a:r>
            <a:r>
              <a:rPr sz="1600" spc="-70" dirty="0">
                <a:solidFill>
                  <a:srgbClr val="2F2F2F"/>
                </a:solidFill>
                <a:latin typeface="Noto Sans"/>
                <a:cs typeface="Noto Sans"/>
              </a:rPr>
              <a:t>will </a:t>
            </a:r>
            <a:r>
              <a:rPr sz="1600" spc="-35" dirty="0">
                <a:solidFill>
                  <a:srgbClr val="2F2F2F"/>
                </a:solidFill>
                <a:latin typeface="Noto Sans"/>
                <a:cs typeface="Noto Sans"/>
              </a:rPr>
              <a:t>be </a:t>
            </a:r>
            <a:r>
              <a:rPr sz="1600" spc="-50" dirty="0">
                <a:solidFill>
                  <a:srgbClr val="2F2F2F"/>
                </a:solidFill>
                <a:latin typeface="Noto Sans"/>
                <a:cs typeface="Noto Sans"/>
              </a:rPr>
              <a:t>built </a:t>
            </a:r>
            <a:r>
              <a:rPr sz="1600" spc="-70" dirty="0">
                <a:solidFill>
                  <a:srgbClr val="2F2F2F"/>
                </a:solidFill>
                <a:latin typeface="Noto Sans"/>
                <a:cs typeface="Noto Sans"/>
              </a:rPr>
              <a:t>using </a:t>
            </a:r>
            <a:r>
              <a:rPr sz="1600" spc="-45" dirty="0">
                <a:solidFill>
                  <a:srgbClr val="2F2F2F"/>
                </a:solidFill>
                <a:latin typeface="Noto Sans"/>
                <a:cs typeface="Noto Sans"/>
              </a:rPr>
              <a:t>the </a:t>
            </a:r>
            <a:r>
              <a:rPr sz="1600" spc="-15" dirty="0">
                <a:solidFill>
                  <a:srgbClr val="2F2F2F"/>
                </a:solidFill>
                <a:latin typeface="Noto Sans"/>
                <a:cs typeface="Noto Sans"/>
              </a:rPr>
              <a:t>X Window System </a:t>
            </a:r>
            <a:r>
              <a:rPr sz="1600" spc="-45" dirty="0">
                <a:solidFill>
                  <a:srgbClr val="2F2F2F"/>
                </a:solidFill>
                <a:latin typeface="Noto Sans"/>
                <a:cs typeface="Noto Sans"/>
              </a:rPr>
              <a:t>(or </a:t>
            </a:r>
            <a:r>
              <a:rPr sz="1600" spc="-35" dirty="0">
                <a:solidFill>
                  <a:srgbClr val="2F2F2F"/>
                </a:solidFill>
                <a:latin typeface="Noto Sans"/>
                <a:cs typeface="Noto Sans"/>
              </a:rPr>
              <a:t>X) </a:t>
            </a:r>
            <a:r>
              <a:rPr sz="1600" spc="-45" dirty="0">
                <a:solidFill>
                  <a:srgbClr val="2F2F2F"/>
                </a:solidFill>
                <a:latin typeface="Noto Sans"/>
                <a:cs typeface="Noto Sans"/>
              </a:rPr>
              <a:t>as </a:t>
            </a:r>
            <a:r>
              <a:rPr sz="1600" spc="325" dirty="0">
                <a:solidFill>
                  <a:srgbClr val="2F2F2F"/>
                </a:solidFill>
                <a:latin typeface="Noto Sans"/>
                <a:cs typeface="Noto Sans"/>
              </a:rPr>
              <a:t> </a:t>
            </a:r>
            <a:r>
              <a:rPr sz="1600" spc="-45" dirty="0">
                <a:solidFill>
                  <a:srgbClr val="2F2F2F"/>
                </a:solidFill>
                <a:latin typeface="Noto Sans"/>
                <a:cs typeface="Noto Sans"/>
              </a:rPr>
              <a:t>the</a:t>
            </a:r>
            <a:r>
              <a:rPr sz="1600" spc="-5" dirty="0">
                <a:solidFill>
                  <a:srgbClr val="2F2F2F"/>
                </a:solidFill>
                <a:latin typeface="Noto Sans"/>
                <a:cs typeface="Noto Sans"/>
              </a:rPr>
              <a:t> </a:t>
            </a:r>
            <a:r>
              <a:rPr sz="1600" spc="-40" dirty="0">
                <a:solidFill>
                  <a:srgbClr val="2F2F2F"/>
                </a:solidFill>
                <a:latin typeface="Noto Sans"/>
                <a:cs typeface="Noto Sans"/>
              </a:rPr>
              <a:t>base</a:t>
            </a:r>
            <a:r>
              <a:rPr sz="1600" spc="-5" dirty="0">
                <a:solidFill>
                  <a:srgbClr val="2F2F2F"/>
                </a:solidFill>
                <a:latin typeface="Noto Sans"/>
                <a:cs typeface="Noto Sans"/>
              </a:rPr>
              <a:t> </a:t>
            </a:r>
            <a:r>
              <a:rPr sz="1600" spc="-55" dirty="0">
                <a:solidFill>
                  <a:srgbClr val="2F2F2F"/>
                </a:solidFill>
                <a:latin typeface="Noto Sans"/>
                <a:cs typeface="Noto Sans"/>
              </a:rPr>
              <a:t>of</a:t>
            </a:r>
            <a:r>
              <a:rPr sz="1600" spc="-5" dirty="0">
                <a:solidFill>
                  <a:srgbClr val="2F2F2F"/>
                </a:solidFill>
                <a:latin typeface="Noto Sans"/>
                <a:cs typeface="Noto Sans"/>
              </a:rPr>
              <a:t> </a:t>
            </a:r>
            <a:r>
              <a:rPr sz="1600" spc="-45" dirty="0">
                <a:solidFill>
                  <a:srgbClr val="2F2F2F"/>
                </a:solidFill>
                <a:latin typeface="Noto Sans"/>
                <a:cs typeface="Noto Sans"/>
              </a:rPr>
              <a:t>this</a:t>
            </a:r>
            <a:r>
              <a:rPr sz="1600" spc="-5" dirty="0">
                <a:solidFill>
                  <a:srgbClr val="2F2F2F"/>
                </a:solidFill>
                <a:latin typeface="Noto Sans"/>
                <a:cs typeface="Noto Sans"/>
              </a:rPr>
              <a:t> </a:t>
            </a:r>
            <a:r>
              <a:rPr sz="1600" spc="-45" dirty="0">
                <a:solidFill>
                  <a:srgbClr val="2F2F2F"/>
                </a:solidFill>
                <a:latin typeface="Noto Sans"/>
                <a:cs typeface="Noto Sans"/>
              </a:rPr>
              <a:t>interface;</a:t>
            </a:r>
            <a:r>
              <a:rPr sz="1600" spc="-5" dirty="0">
                <a:solidFill>
                  <a:srgbClr val="2F2F2F"/>
                </a:solidFill>
                <a:latin typeface="Noto Sans"/>
                <a:cs typeface="Noto Sans"/>
              </a:rPr>
              <a:t> </a:t>
            </a:r>
            <a:r>
              <a:rPr sz="1600" spc="-50" dirty="0">
                <a:solidFill>
                  <a:srgbClr val="2F2F2F"/>
                </a:solidFill>
                <a:latin typeface="Noto Sans"/>
                <a:cs typeface="Noto Sans"/>
              </a:rPr>
              <a:t>it</a:t>
            </a:r>
            <a:r>
              <a:rPr sz="1600" spc="-5" dirty="0">
                <a:solidFill>
                  <a:srgbClr val="2F2F2F"/>
                </a:solidFill>
                <a:latin typeface="Noto Sans"/>
                <a:cs typeface="Noto Sans"/>
              </a:rPr>
              <a:t> </a:t>
            </a:r>
            <a:r>
              <a:rPr sz="1600" spc="-45" dirty="0">
                <a:solidFill>
                  <a:srgbClr val="2F2F2F"/>
                </a:solidFill>
                <a:latin typeface="Noto Sans"/>
                <a:cs typeface="Noto Sans"/>
              </a:rPr>
              <a:t>has</a:t>
            </a:r>
            <a:r>
              <a:rPr sz="1600" spc="-5" dirty="0">
                <a:solidFill>
                  <a:srgbClr val="2F2F2F"/>
                </a:solidFill>
                <a:latin typeface="Noto Sans"/>
                <a:cs typeface="Noto Sans"/>
              </a:rPr>
              <a:t> </a:t>
            </a:r>
            <a:r>
              <a:rPr sz="1600" spc="-40" dirty="0">
                <a:solidFill>
                  <a:srgbClr val="2F2F2F"/>
                </a:solidFill>
                <a:latin typeface="Noto Sans"/>
                <a:cs typeface="Noto Sans"/>
              </a:rPr>
              <a:t>been</a:t>
            </a:r>
            <a:r>
              <a:rPr sz="1600" spc="-5" dirty="0">
                <a:solidFill>
                  <a:srgbClr val="2F2F2F"/>
                </a:solidFill>
                <a:latin typeface="Noto Sans"/>
                <a:cs typeface="Noto Sans"/>
              </a:rPr>
              <a:t> </a:t>
            </a:r>
            <a:r>
              <a:rPr sz="1600" spc="-45" dirty="0">
                <a:solidFill>
                  <a:srgbClr val="2F2F2F"/>
                </a:solidFill>
                <a:latin typeface="Noto Sans"/>
                <a:cs typeface="Noto Sans"/>
              </a:rPr>
              <a:t>around</a:t>
            </a:r>
            <a:r>
              <a:rPr sz="1600" spc="-5" dirty="0">
                <a:solidFill>
                  <a:srgbClr val="2F2F2F"/>
                </a:solidFill>
                <a:latin typeface="Noto Sans"/>
                <a:cs typeface="Noto Sans"/>
              </a:rPr>
              <a:t> </a:t>
            </a:r>
            <a:r>
              <a:rPr sz="1600" spc="-35" dirty="0">
                <a:solidFill>
                  <a:srgbClr val="2F2F2F"/>
                </a:solidFill>
                <a:latin typeface="Noto Sans"/>
                <a:cs typeface="Noto Sans"/>
              </a:rPr>
              <a:t>since</a:t>
            </a:r>
            <a:r>
              <a:rPr sz="1600" spc="-5" dirty="0">
                <a:solidFill>
                  <a:srgbClr val="2F2F2F"/>
                </a:solidFill>
                <a:latin typeface="Noto Sans"/>
                <a:cs typeface="Noto Sans"/>
              </a:rPr>
              <a:t> </a:t>
            </a:r>
            <a:r>
              <a:rPr sz="1600" spc="-50" dirty="0">
                <a:solidFill>
                  <a:srgbClr val="2F2F2F"/>
                </a:solidFill>
                <a:latin typeface="Noto Sans"/>
                <a:cs typeface="Noto Sans"/>
              </a:rPr>
              <a:t>at</a:t>
            </a:r>
            <a:r>
              <a:rPr sz="1600" spc="-5" dirty="0">
                <a:solidFill>
                  <a:srgbClr val="2F2F2F"/>
                </a:solidFill>
                <a:latin typeface="Noto Sans"/>
                <a:cs typeface="Noto Sans"/>
              </a:rPr>
              <a:t> </a:t>
            </a:r>
            <a:r>
              <a:rPr sz="1600" spc="-45" dirty="0">
                <a:solidFill>
                  <a:srgbClr val="2F2F2F"/>
                </a:solidFill>
                <a:latin typeface="Noto Sans"/>
                <a:cs typeface="Noto Sans"/>
              </a:rPr>
              <a:t>least</a:t>
            </a:r>
            <a:r>
              <a:rPr sz="1600" dirty="0">
                <a:solidFill>
                  <a:srgbClr val="2F2F2F"/>
                </a:solidFill>
                <a:latin typeface="Noto Sans"/>
                <a:cs typeface="Noto Sans"/>
              </a:rPr>
              <a:t> </a:t>
            </a:r>
            <a:r>
              <a:rPr sz="1600" spc="-10" dirty="0">
                <a:solidFill>
                  <a:srgbClr val="2F2F2F"/>
                </a:solidFill>
                <a:latin typeface="Noto Sans"/>
                <a:cs typeface="Noto Sans"/>
              </a:rPr>
              <a:t>1984</a:t>
            </a:r>
            <a:endParaRPr sz="1600">
              <a:latin typeface="Noto Sans"/>
              <a:cs typeface="Noto Sans"/>
            </a:endParaRPr>
          </a:p>
          <a:p>
            <a:pPr marL="363855" marR="978535" indent="-351790">
              <a:lnSpc>
                <a:spcPts val="1900"/>
              </a:lnSpc>
              <a:spcBef>
                <a:spcPts val="850"/>
              </a:spcBef>
              <a:buClr>
                <a:srgbClr val="000000"/>
              </a:buClr>
              <a:buFont typeface="Arial"/>
              <a:buChar char="●"/>
              <a:tabLst>
                <a:tab pos="363855" algn="l"/>
                <a:tab pos="364490" algn="l"/>
              </a:tabLst>
            </a:pPr>
            <a:r>
              <a:rPr sz="1600" spc="-35" dirty="0">
                <a:solidFill>
                  <a:srgbClr val="2F2F2F"/>
                </a:solidFill>
                <a:latin typeface="Noto Sans"/>
                <a:cs typeface="Noto Sans"/>
              </a:rPr>
              <a:t>Besides </a:t>
            </a:r>
            <a:r>
              <a:rPr sz="1600" spc="-55" dirty="0">
                <a:solidFill>
                  <a:srgbClr val="2F2F2F"/>
                </a:solidFill>
                <a:latin typeface="Noto Sans"/>
                <a:cs typeface="Noto Sans"/>
              </a:rPr>
              <a:t>X, </a:t>
            </a:r>
            <a:r>
              <a:rPr sz="1600" spc="-40" dirty="0">
                <a:solidFill>
                  <a:srgbClr val="2F2F2F"/>
                </a:solidFill>
                <a:latin typeface="Noto Sans"/>
                <a:cs typeface="Noto Sans"/>
              </a:rPr>
              <a:t>there </a:t>
            </a:r>
            <a:r>
              <a:rPr sz="1600" spc="-70" dirty="0">
                <a:solidFill>
                  <a:srgbClr val="2F2F2F"/>
                </a:solidFill>
                <a:latin typeface="Noto Sans"/>
                <a:cs typeface="Noto Sans"/>
              </a:rPr>
              <a:t>will </a:t>
            </a:r>
            <a:r>
              <a:rPr sz="1600" spc="-35" dirty="0">
                <a:solidFill>
                  <a:srgbClr val="2F2F2F"/>
                </a:solidFill>
                <a:latin typeface="Noto Sans"/>
                <a:cs typeface="Noto Sans"/>
              </a:rPr>
              <a:t>be </a:t>
            </a:r>
            <a:r>
              <a:rPr sz="1600" spc="-50" dirty="0">
                <a:solidFill>
                  <a:srgbClr val="2F2F2F"/>
                </a:solidFill>
                <a:latin typeface="Noto Sans"/>
                <a:cs typeface="Noto Sans"/>
              </a:rPr>
              <a:t>a </a:t>
            </a:r>
            <a:r>
              <a:rPr sz="1600" spc="-35" dirty="0">
                <a:solidFill>
                  <a:srgbClr val="2F2F2F"/>
                </a:solidFill>
                <a:latin typeface="Noto Sans"/>
                <a:cs typeface="Noto Sans"/>
              </a:rPr>
              <a:t>so-called </a:t>
            </a:r>
            <a:r>
              <a:rPr sz="1600" spc="-15" dirty="0">
                <a:solidFill>
                  <a:srgbClr val="2F2F2F"/>
                </a:solidFill>
                <a:latin typeface="Noto Sans"/>
                <a:cs typeface="Noto Sans"/>
              </a:rPr>
              <a:t>window </a:t>
            </a:r>
            <a:r>
              <a:rPr sz="1600" spc="-30" dirty="0">
                <a:solidFill>
                  <a:srgbClr val="2F2F2F"/>
                </a:solidFill>
                <a:latin typeface="Noto Sans"/>
                <a:cs typeface="Noto Sans"/>
              </a:rPr>
              <a:t>manager </a:t>
            </a:r>
            <a:r>
              <a:rPr sz="1600" spc="-55" dirty="0">
                <a:solidFill>
                  <a:srgbClr val="2F2F2F"/>
                </a:solidFill>
                <a:latin typeface="Noto Sans"/>
                <a:cs typeface="Noto Sans"/>
              </a:rPr>
              <a:t>which </a:t>
            </a:r>
            <a:r>
              <a:rPr sz="1600" spc="-40" dirty="0">
                <a:solidFill>
                  <a:srgbClr val="2F2F2F"/>
                </a:solidFill>
                <a:latin typeface="Noto Sans"/>
                <a:cs typeface="Noto Sans"/>
              </a:rPr>
              <a:t>controls </a:t>
            </a:r>
            <a:r>
              <a:rPr sz="1600" spc="-45" dirty="0">
                <a:solidFill>
                  <a:srgbClr val="2F2F2F"/>
                </a:solidFill>
                <a:latin typeface="Noto Sans"/>
                <a:cs typeface="Noto Sans"/>
              </a:rPr>
              <a:t>the  </a:t>
            </a:r>
            <a:r>
              <a:rPr sz="1600" spc="-40" dirty="0">
                <a:solidFill>
                  <a:srgbClr val="2F2F2F"/>
                </a:solidFill>
                <a:latin typeface="Noto Sans"/>
                <a:cs typeface="Noto Sans"/>
              </a:rPr>
              <a:t>appearances </a:t>
            </a:r>
            <a:r>
              <a:rPr sz="1600" spc="-50" dirty="0">
                <a:solidFill>
                  <a:srgbClr val="2F2F2F"/>
                </a:solidFill>
                <a:latin typeface="Noto Sans"/>
                <a:cs typeface="Noto Sans"/>
              </a:rPr>
              <a:t>and behaviour </a:t>
            </a:r>
            <a:r>
              <a:rPr sz="1600" spc="-55" dirty="0">
                <a:solidFill>
                  <a:srgbClr val="2F2F2F"/>
                </a:solidFill>
                <a:latin typeface="Noto Sans"/>
                <a:cs typeface="Noto Sans"/>
              </a:rPr>
              <a:t>of</a:t>
            </a:r>
            <a:r>
              <a:rPr sz="1600" spc="114" dirty="0">
                <a:solidFill>
                  <a:srgbClr val="2F2F2F"/>
                </a:solidFill>
                <a:latin typeface="Noto Sans"/>
                <a:cs typeface="Noto Sans"/>
              </a:rPr>
              <a:t> </a:t>
            </a:r>
            <a:r>
              <a:rPr sz="1600" spc="-60" dirty="0">
                <a:solidFill>
                  <a:srgbClr val="2F2F2F"/>
                </a:solidFill>
                <a:latin typeface="Noto Sans"/>
                <a:cs typeface="Noto Sans"/>
              </a:rPr>
              <a:t>windows</a:t>
            </a:r>
            <a:endParaRPr sz="1600">
              <a:latin typeface="Noto Sans"/>
              <a:cs typeface="Noto Sans"/>
            </a:endParaRPr>
          </a:p>
          <a:p>
            <a:pPr marL="363855" marR="5080" indent="-351790">
              <a:lnSpc>
                <a:spcPts val="1900"/>
              </a:lnSpc>
              <a:spcBef>
                <a:spcPts val="850"/>
              </a:spcBef>
              <a:buClr>
                <a:srgbClr val="000000"/>
              </a:buClr>
              <a:buFont typeface="Arial"/>
              <a:buChar char="●"/>
              <a:tabLst>
                <a:tab pos="363855" algn="l"/>
                <a:tab pos="364490" algn="l"/>
              </a:tabLst>
            </a:pPr>
            <a:r>
              <a:rPr sz="1600" spc="-50" dirty="0">
                <a:solidFill>
                  <a:srgbClr val="2F2F2F"/>
                </a:solidFill>
                <a:latin typeface="Noto Sans"/>
                <a:cs typeface="Noto Sans"/>
              </a:rPr>
              <a:t>And a </a:t>
            </a:r>
            <a:r>
              <a:rPr sz="1600" spc="-15" dirty="0">
                <a:solidFill>
                  <a:srgbClr val="2F2F2F"/>
                </a:solidFill>
                <a:latin typeface="Noto Sans"/>
                <a:cs typeface="Noto Sans"/>
              </a:rPr>
              <a:t>desktop </a:t>
            </a:r>
            <a:r>
              <a:rPr sz="1600" spc="-30" dirty="0">
                <a:solidFill>
                  <a:srgbClr val="2F2F2F"/>
                </a:solidFill>
                <a:latin typeface="Noto Sans"/>
                <a:cs typeface="Noto Sans"/>
              </a:rPr>
              <a:t>manager </a:t>
            </a:r>
            <a:r>
              <a:rPr sz="1600" spc="-55" dirty="0">
                <a:solidFill>
                  <a:srgbClr val="2F2F2F"/>
                </a:solidFill>
                <a:latin typeface="Noto Sans"/>
                <a:cs typeface="Noto Sans"/>
              </a:rPr>
              <a:t>which </a:t>
            </a:r>
            <a:r>
              <a:rPr sz="1600" spc="-40" dirty="0">
                <a:solidFill>
                  <a:srgbClr val="2F2F2F"/>
                </a:solidFill>
                <a:latin typeface="Noto Sans"/>
                <a:cs typeface="Noto Sans"/>
              </a:rPr>
              <a:t>controls </a:t>
            </a:r>
            <a:r>
              <a:rPr sz="1600" spc="-45" dirty="0">
                <a:solidFill>
                  <a:srgbClr val="2F2F2F"/>
                </a:solidFill>
                <a:latin typeface="Noto Sans"/>
                <a:cs typeface="Noto Sans"/>
              </a:rPr>
              <a:t>the entire desktop; the </a:t>
            </a:r>
            <a:r>
              <a:rPr sz="1600" spc="-65" dirty="0">
                <a:solidFill>
                  <a:srgbClr val="2F2F2F"/>
                </a:solidFill>
                <a:latin typeface="Noto Sans"/>
                <a:cs typeface="Noto Sans"/>
              </a:rPr>
              <a:t>two </a:t>
            </a:r>
            <a:r>
              <a:rPr sz="1600" spc="-50" dirty="0">
                <a:solidFill>
                  <a:srgbClr val="2F2F2F"/>
                </a:solidFill>
                <a:latin typeface="Noto Sans"/>
                <a:cs typeface="Noto Sans"/>
              </a:rPr>
              <a:t>most </a:t>
            </a:r>
            <a:r>
              <a:rPr sz="1600" spc="-55" dirty="0">
                <a:solidFill>
                  <a:srgbClr val="2F2F2F"/>
                </a:solidFill>
                <a:latin typeface="Noto Sans"/>
                <a:cs typeface="Noto Sans"/>
              </a:rPr>
              <a:t>common  </a:t>
            </a:r>
            <a:r>
              <a:rPr sz="1600" spc="-35" dirty="0">
                <a:solidFill>
                  <a:srgbClr val="2F2F2F"/>
                </a:solidFill>
                <a:latin typeface="Noto Sans"/>
                <a:cs typeface="Noto Sans"/>
              </a:rPr>
              <a:t>choices </a:t>
            </a:r>
            <a:r>
              <a:rPr sz="1600" spc="-55" dirty="0">
                <a:solidFill>
                  <a:srgbClr val="2F2F2F"/>
                </a:solidFill>
                <a:latin typeface="Noto Sans"/>
                <a:cs typeface="Noto Sans"/>
              </a:rPr>
              <a:t>in </a:t>
            </a:r>
            <a:r>
              <a:rPr sz="1600" spc="-50" dirty="0">
                <a:solidFill>
                  <a:srgbClr val="2F2F2F"/>
                </a:solidFill>
                <a:latin typeface="Noto Sans"/>
                <a:cs typeface="Noto Sans"/>
              </a:rPr>
              <a:t>Linux </a:t>
            </a:r>
            <a:r>
              <a:rPr sz="1600" spc="-45" dirty="0">
                <a:solidFill>
                  <a:srgbClr val="2F2F2F"/>
                </a:solidFill>
                <a:latin typeface="Noto Sans"/>
                <a:cs typeface="Noto Sans"/>
              </a:rPr>
              <a:t>are </a:t>
            </a:r>
            <a:r>
              <a:rPr sz="1600" spc="-5" dirty="0">
                <a:solidFill>
                  <a:srgbClr val="2F2F2F"/>
                </a:solidFill>
                <a:latin typeface="Noto Sans"/>
                <a:cs typeface="Noto Sans"/>
              </a:rPr>
              <a:t>GNOME </a:t>
            </a:r>
            <a:r>
              <a:rPr sz="1600" spc="-50" dirty="0">
                <a:solidFill>
                  <a:srgbClr val="2F2F2F"/>
                </a:solidFill>
                <a:latin typeface="Noto Sans"/>
                <a:cs typeface="Noto Sans"/>
              </a:rPr>
              <a:t>and</a:t>
            </a:r>
            <a:r>
              <a:rPr sz="1600" spc="180" dirty="0">
                <a:solidFill>
                  <a:srgbClr val="2F2F2F"/>
                </a:solidFill>
                <a:latin typeface="Noto Sans"/>
                <a:cs typeface="Noto Sans"/>
              </a:rPr>
              <a:t> </a:t>
            </a:r>
            <a:r>
              <a:rPr sz="1600" spc="-10" dirty="0">
                <a:solidFill>
                  <a:srgbClr val="2F2F2F"/>
                </a:solidFill>
                <a:latin typeface="Noto Sans"/>
                <a:cs typeface="Noto Sans"/>
              </a:rPr>
              <a:t>KDE</a:t>
            </a:r>
            <a:endParaRPr sz="1600">
              <a:latin typeface="Noto Sans"/>
              <a:cs typeface="Noto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27697" y="479023"/>
            <a:ext cx="208216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Add-on</a:t>
            </a:r>
            <a:r>
              <a:rPr spc="-60" dirty="0"/>
              <a:t> </a:t>
            </a:r>
            <a:r>
              <a:rPr spc="-50" dirty="0"/>
              <a:t>Applications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28495" y="1148770"/>
            <a:ext cx="8051800" cy="3434715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363855" marR="204470" indent="-351790">
              <a:lnSpc>
                <a:spcPts val="1900"/>
              </a:lnSpc>
              <a:spcBef>
                <a:spcPts val="180"/>
              </a:spcBef>
              <a:buClr>
                <a:srgbClr val="000000"/>
              </a:buClr>
              <a:buFont typeface="Arial"/>
              <a:buChar char="●"/>
              <a:tabLst>
                <a:tab pos="363855" algn="l"/>
                <a:tab pos="364490" algn="l"/>
              </a:tabLst>
            </a:pPr>
            <a:r>
              <a:rPr sz="1600" spc="-70" dirty="0">
                <a:solidFill>
                  <a:srgbClr val="2F2F2F"/>
                </a:solidFill>
                <a:latin typeface="Noto Sans"/>
                <a:cs typeface="Noto Sans"/>
              </a:rPr>
              <a:t>Many </a:t>
            </a:r>
            <a:r>
              <a:rPr sz="1600" spc="-45" dirty="0">
                <a:solidFill>
                  <a:srgbClr val="2F2F2F"/>
                </a:solidFill>
                <a:latin typeface="Noto Sans"/>
                <a:cs typeface="Noto Sans"/>
              </a:rPr>
              <a:t>applications are part </a:t>
            </a:r>
            <a:r>
              <a:rPr sz="1600" spc="-55" dirty="0">
                <a:solidFill>
                  <a:srgbClr val="2F2F2F"/>
                </a:solidFill>
                <a:latin typeface="Noto Sans"/>
                <a:cs typeface="Noto Sans"/>
              </a:rPr>
              <a:t>of </a:t>
            </a:r>
            <a:r>
              <a:rPr sz="1600" spc="-45" dirty="0">
                <a:solidFill>
                  <a:srgbClr val="2F2F2F"/>
                </a:solidFill>
                <a:latin typeface="Noto Sans"/>
                <a:cs typeface="Noto Sans"/>
              </a:rPr>
              <a:t>the standard </a:t>
            </a:r>
            <a:r>
              <a:rPr sz="1600" spc="-55" dirty="0">
                <a:solidFill>
                  <a:srgbClr val="2F2F2F"/>
                </a:solidFill>
                <a:latin typeface="Noto Sans"/>
                <a:cs typeface="Noto Sans"/>
              </a:rPr>
              <a:t>installation, </a:t>
            </a:r>
            <a:r>
              <a:rPr sz="1600" spc="-45" dirty="0">
                <a:solidFill>
                  <a:srgbClr val="2F2F2F"/>
                </a:solidFill>
                <a:latin typeface="Noto Sans"/>
                <a:cs typeface="Noto Sans"/>
              </a:rPr>
              <a:t>but </a:t>
            </a:r>
            <a:r>
              <a:rPr sz="1600" spc="-55" dirty="0">
                <a:solidFill>
                  <a:srgbClr val="2F2F2F"/>
                </a:solidFill>
                <a:latin typeface="Noto Sans"/>
                <a:cs typeface="Noto Sans"/>
              </a:rPr>
              <a:t>they </a:t>
            </a:r>
            <a:r>
              <a:rPr sz="1600" spc="-45" dirty="0">
                <a:solidFill>
                  <a:srgbClr val="2F2F2F"/>
                </a:solidFill>
                <a:latin typeface="Noto Sans"/>
                <a:cs typeface="Noto Sans"/>
              </a:rPr>
              <a:t>are not part </a:t>
            </a:r>
            <a:r>
              <a:rPr sz="1600" spc="-55" dirty="0">
                <a:solidFill>
                  <a:srgbClr val="2F2F2F"/>
                </a:solidFill>
                <a:latin typeface="Noto Sans"/>
                <a:cs typeface="Noto Sans"/>
              </a:rPr>
              <a:t>of </a:t>
            </a:r>
            <a:r>
              <a:rPr sz="1600" spc="-45" dirty="0">
                <a:solidFill>
                  <a:srgbClr val="2F2F2F"/>
                </a:solidFill>
                <a:latin typeface="Noto Sans"/>
                <a:cs typeface="Noto Sans"/>
              </a:rPr>
              <a:t>the  </a:t>
            </a:r>
            <a:r>
              <a:rPr sz="1600" spc="-60" dirty="0">
                <a:solidFill>
                  <a:srgbClr val="2F2F2F"/>
                </a:solidFill>
                <a:latin typeface="Noto Sans"/>
                <a:cs typeface="Noto Sans"/>
              </a:rPr>
              <a:t>operating </a:t>
            </a:r>
            <a:r>
              <a:rPr sz="1600" spc="-50" dirty="0">
                <a:solidFill>
                  <a:srgbClr val="2F2F2F"/>
                </a:solidFill>
                <a:latin typeface="Noto Sans"/>
                <a:cs typeface="Noto Sans"/>
              </a:rPr>
              <a:t>system </a:t>
            </a:r>
            <a:r>
              <a:rPr sz="1600" dirty="0">
                <a:solidFill>
                  <a:srgbClr val="2F2F2F"/>
                </a:solidFill>
                <a:latin typeface="Noto Sans"/>
                <a:cs typeface="Noto Sans"/>
              </a:rPr>
              <a:t>- </a:t>
            </a:r>
            <a:r>
              <a:rPr sz="1600" spc="-55" dirty="0">
                <a:solidFill>
                  <a:srgbClr val="2F2F2F"/>
                </a:solidFill>
                <a:latin typeface="Noto Sans"/>
                <a:cs typeface="Noto Sans"/>
              </a:rPr>
              <a:t>they </a:t>
            </a:r>
            <a:r>
              <a:rPr sz="1600" spc="-45" dirty="0">
                <a:solidFill>
                  <a:srgbClr val="2F2F2F"/>
                </a:solidFill>
                <a:latin typeface="Noto Sans"/>
                <a:cs typeface="Noto Sans"/>
              </a:rPr>
              <a:t>are </a:t>
            </a:r>
            <a:r>
              <a:rPr sz="1600" spc="-40" dirty="0">
                <a:solidFill>
                  <a:srgbClr val="2F2F2F"/>
                </a:solidFill>
                <a:latin typeface="Noto Sans"/>
                <a:cs typeface="Noto Sans"/>
              </a:rPr>
              <a:t>added</a:t>
            </a:r>
            <a:r>
              <a:rPr sz="1600" spc="175" dirty="0">
                <a:solidFill>
                  <a:srgbClr val="2F2F2F"/>
                </a:solidFill>
                <a:latin typeface="Noto Sans"/>
                <a:cs typeface="Noto Sans"/>
              </a:rPr>
              <a:t> </a:t>
            </a:r>
            <a:r>
              <a:rPr sz="1600" spc="-45" dirty="0">
                <a:solidFill>
                  <a:srgbClr val="2F2F2F"/>
                </a:solidFill>
                <a:latin typeface="Noto Sans"/>
                <a:cs typeface="Noto Sans"/>
              </a:rPr>
              <a:t>on</a:t>
            </a:r>
            <a:endParaRPr sz="1600">
              <a:latin typeface="Noto Sans"/>
              <a:cs typeface="Noto Sans"/>
            </a:endParaRPr>
          </a:p>
          <a:p>
            <a:pPr marL="821055" marR="43815" lvl="1" indent="-336550">
              <a:lnSpc>
                <a:spcPts val="1650"/>
              </a:lnSpc>
              <a:spcBef>
                <a:spcPts val="805"/>
              </a:spcBef>
              <a:buClr>
                <a:srgbClr val="158EDF"/>
              </a:buClr>
              <a:buFont typeface="Arial"/>
              <a:buChar char="○"/>
              <a:tabLst>
                <a:tab pos="821055" algn="l"/>
                <a:tab pos="821690" algn="l"/>
              </a:tabLst>
            </a:pPr>
            <a:r>
              <a:rPr sz="1400" spc="-40" dirty="0">
                <a:solidFill>
                  <a:srgbClr val="2F2F2F"/>
                </a:solidFill>
                <a:latin typeface="Noto Sans"/>
                <a:cs typeface="Noto Sans"/>
              </a:rPr>
              <a:t>The </a:t>
            </a:r>
            <a:r>
              <a:rPr sz="1400" spc="-50" dirty="0">
                <a:solidFill>
                  <a:srgbClr val="2F2F2F"/>
                </a:solidFill>
                <a:latin typeface="Noto Sans"/>
                <a:cs typeface="Noto Sans"/>
              </a:rPr>
              <a:t>early </a:t>
            </a:r>
            <a:r>
              <a:rPr sz="1400" spc="-40" dirty="0">
                <a:solidFill>
                  <a:srgbClr val="2F2F2F"/>
                </a:solidFill>
                <a:latin typeface="Noto Sans"/>
                <a:cs typeface="Noto Sans"/>
              </a:rPr>
              <a:t>versions </a:t>
            </a:r>
            <a:r>
              <a:rPr sz="1400" spc="-50" dirty="0">
                <a:solidFill>
                  <a:srgbClr val="2F2F2F"/>
                </a:solidFill>
                <a:latin typeface="Noto Sans"/>
                <a:cs typeface="Noto Sans"/>
              </a:rPr>
              <a:t>of </a:t>
            </a:r>
            <a:r>
              <a:rPr sz="1400" spc="-40" dirty="0">
                <a:solidFill>
                  <a:srgbClr val="2F2F2F"/>
                </a:solidFill>
                <a:latin typeface="Noto Sans"/>
                <a:cs typeface="Noto Sans"/>
              </a:rPr>
              <a:t>the </a:t>
            </a:r>
            <a:r>
              <a:rPr sz="1400" spc="-50" dirty="0">
                <a:solidFill>
                  <a:srgbClr val="2F2F2F"/>
                </a:solidFill>
                <a:latin typeface="Noto Sans"/>
                <a:cs typeface="Noto Sans"/>
              </a:rPr>
              <a:t>Windows platform </a:t>
            </a:r>
            <a:r>
              <a:rPr sz="1400" spc="-45" dirty="0">
                <a:solidFill>
                  <a:srgbClr val="2F2F2F"/>
                </a:solidFill>
                <a:latin typeface="Noto Sans"/>
                <a:cs typeface="Noto Sans"/>
              </a:rPr>
              <a:t>didn’t </a:t>
            </a:r>
            <a:r>
              <a:rPr sz="1400" spc="-40" dirty="0">
                <a:solidFill>
                  <a:srgbClr val="2F2F2F"/>
                </a:solidFill>
                <a:latin typeface="Noto Sans"/>
                <a:cs typeface="Noto Sans"/>
              </a:rPr>
              <a:t>contain </a:t>
            </a:r>
            <a:r>
              <a:rPr sz="1400" spc="-65" dirty="0">
                <a:solidFill>
                  <a:srgbClr val="2F2F2F"/>
                </a:solidFill>
                <a:latin typeface="Noto Sans"/>
                <a:cs typeface="Noto Sans"/>
              </a:rPr>
              <a:t>many </a:t>
            </a:r>
            <a:r>
              <a:rPr sz="1400" spc="-35" dirty="0">
                <a:solidFill>
                  <a:srgbClr val="2F2F2F"/>
                </a:solidFill>
                <a:latin typeface="Noto Sans"/>
                <a:cs typeface="Noto Sans"/>
              </a:rPr>
              <a:t>basic </a:t>
            </a:r>
            <a:r>
              <a:rPr sz="1400" spc="-50" dirty="0">
                <a:solidFill>
                  <a:srgbClr val="2F2F2F"/>
                </a:solidFill>
                <a:latin typeface="Noto Sans"/>
                <a:cs typeface="Noto Sans"/>
              </a:rPr>
              <a:t>utility </a:t>
            </a:r>
            <a:r>
              <a:rPr sz="1400" spc="-60" dirty="0">
                <a:solidFill>
                  <a:srgbClr val="2F2F2F"/>
                </a:solidFill>
                <a:latin typeface="Noto Sans"/>
                <a:cs typeface="Noto Sans"/>
              </a:rPr>
              <a:t>programs, </a:t>
            </a:r>
            <a:r>
              <a:rPr sz="1400" spc="-45" dirty="0">
                <a:solidFill>
                  <a:srgbClr val="2F2F2F"/>
                </a:solidFill>
                <a:latin typeface="Noto Sans"/>
                <a:cs typeface="Noto Sans"/>
              </a:rPr>
              <a:t>and </a:t>
            </a:r>
            <a:r>
              <a:rPr sz="1400" spc="270" dirty="0">
                <a:solidFill>
                  <a:srgbClr val="2F2F2F"/>
                </a:solidFill>
                <a:latin typeface="Noto Sans"/>
                <a:cs typeface="Noto Sans"/>
              </a:rPr>
              <a:t> </a:t>
            </a:r>
            <a:r>
              <a:rPr sz="1400" spc="-35" dirty="0">
                <a:solidFill>
                  <a:srgbClr val="2F2F2F"/>
                </a:solidFill>
                <a:latin typeface="Noto Sans"/>
                <a:cs typeface="Noto Sans"/>
              </a:rPr>
              <a:t>these </a:t>
            </a:r>
            <a:r>
              <a:rPr sz="1400" spc="-45" dirty="0">
                <a:solidFill>
                  <a:srgbClr val="2F2F2F"/>
                </a:solidFill>
                <a:latin typeface="Noto Sans"/>
                <a:cs typeface="Noto Sans"/>
              </a:rPr>
              <a:t>had </a:t>
            </a:r>
            <a:r>
              <a:rPr sz="1400" spc="-35" dirty="0">
                <a:solidFill>
                  <a:srgbClr val="2F2F2F"/>
                </a:solidFill>
                <a:latin typeface="Noto Sans"/>
                <a:cs typeface="Noto Sans"/>
              </a:rPr>
              <a:t>to </a:t>
            </a:r>
            <a:r>
              <a:rPr sz="1400" spc="-30" dirty="0">
                <a:solidFill>
                  <a:srgbClr val="2F2F2F"/>
                </a:solidFill>
                <a:latin typeface="Noto Sans"/>
                <a:cs typeface="Noto Sans"/>
              </a:rPr>
              <a:t>be </a:t>
            </a:r>
            <a:r>
              <a:rPr sz="1400" spc="-40" dirty="0">
                <a:solidFill>
                  <a:srgbClr val="2F2F2F"/>
                </a:solidFill>
                <a:latin typeface="Noto Sans"/>
                <a:cs typeface="Noto Sans"/>
              </a:rPr>
              <a:t>supplied </a:t>
            </a:r>
            <a:r>
              <a:rPr sz="1400" spc="-55" dirty="0">
                <a:solidFill>
                  <a:srgbClr val="2F2F2F"/>
                </a:solidFill>
                <a:latin typeface="Noto Sans"/>
                <a:cs typeface="Noto Sans"/>
              </a:rPr>
              <a:t>by </a:t>
            </a:r>
            <a:r>
              <a:rPr sz="1400" spc="-45" dirty="0">
                <a:solidFill>
                  <a:srgbClr val="2F2F2F"/>
                </a:solidFill>
                <a:latin typeface="Noto Sans"/>
                <a:cs typeface="Noto Sans"/>
              </a:rPr>
              <a:t>third-party </a:t>
            </a:r>
            <a:r>
              <a:rPr sz="1400" spc="-40" dirty="0">
                <a:solidFill>
                  <a:srgbClr val="2F2F2F"/>
                </a:solidFill>
                <a:latin typeface="Noto Sans"/>
                <a:cs typeface="Noto Sans"/>
              </a:rPr>
              <a:t>providers </a:t>
            </a:r>
            <a:r>
              <a:rPr sz="1400" spc="-45" dirty="0">
                <a:solidFill>
                  <a:srgbClr val="2F2F2F"/>
                </a:solidFill>
                <a:latin typeface="Noto Sans"/>
                <a:cs typeface="Noto Sans"/>
              </a:rPr>
              <a:t>until </a:t>
            </a:r>
            <a:r>
              <a:rPr sz="1400" spc="-40" dirty="0">
                <a:solidFill>
                  <a:srgbClr val="2F2F2F"/>
                </a:solidFill>
                <a:latin typeface="Noto Sans"/>
                <a:cs typeface="Noto Sans"/>
              </a:rPr>
              <a:t>built-in </a:t>
            </a:r>
            <a:r>
              <a:rPr sz="1400" spc="-45" dirty="0">
                <a:solidFill>
                  <a:srgbClr val="2F2F2F"/>
                </a:solidFill>
                <a:latin typeface="Noto Sans"/>
                <a:cs typeface="Noto Sans"/>
              </a:rPr>
              <a:t>implementations </a:t>
            </a:r>
            <a:r>
              <a:rPr sz="1400" spc="-50" dirty="0">
                <a:solidFill>
                  <a:srgbClr val="2F2F2F"/>
                </a:solidFill>
                <a:latin typeface="Noto Sans"/>
                <a:cs typeface="Noto Sans"/>
              </a:rPr>
              <a:t>were  </a:t>
            </a:r>
            <a:r>
              <a:rPr sz="1400" spc="-40" dirty="0">
                <a:solidFill>
                  <a:srgbClr val="2F2F2F"/>
                </a:solidFill>
                <a:latin typeface="Noto Sans"/>
                <a:cs typeface="Noto Sans"/>
              </a:rPr>
              <a:t>deployed</a:t>
            </a:r>
            <a:endParaRPr sz="1400">
              <a:latin typeface="Noto Sans"/>
              <a:cs typeface="Noto Sans"/>
            </a:endParaRPr>
          </a:p>
          <a:p>
            <a:pPr marL="821055" lvl="1" indent="-336550">
              <a:lnSpc>
                <a:spcPct val="100000"/>
              </a:lnSpc>
              <a:spcBef>
                <a:spcPts val="370"/>
              </a:spcBef>
              <a:buClr>
                <a:srgbClr val="158EDF"/>
              </a:buClr>
              <a:buFont typeface="Arial"/>
              <a:buChar char="○"/>
              <a:tabLst>
                <a:tab pos="821055" algn="l"/>
                <a:tab pos="821690" algn="l"/>
              </a:tabLst>
            </a:pPr>
            <a:r>
              <a:rPr sz="1400" spc="-40" dirty="0">
                <a:solidFill>
                  <a:srgbClr val="2F2F2F"/>
                </a:solidFill>
                <a:latin typeface="Noto Sans"/>
                <a:cs typeface="Noto Sans"/>
              </a:rPr>
              <a:t>The </a:t>
            </a:r>
            <a:r>
              <a:rPr sz="1400" spc="-45" dirty="0">
                <a:solidFill>
                  <a:srgbClr val="2F2F2F"/>
                </a:solidFill>
                <a:latin typeface="Noto Sans"/>
                <a:cs typeface="Noto Sans"/>
              </a:rPr>
              <a:t>same </a:t>
            </a:r>
            <a:r>
              <a:rPr sz="1400" spc="-35" dirty="0">
                <a:solidFill>
                  <a:srgbClr val="2F2F2F"/>
                </a:solidFill>
                <a:latin typeface="Noto Sans"/>
                <a:cs typeface="Noto Sans"/>
              </a:rPr>
              <a:t>is </a:t>
            </a:r>
            <a:r>
              <a:rPr sz="1400" spc="-40" dirty="0">
                <a:solidFill>
                  <a:srgbClr val="2F2F2F"/>
                </a:solidFill>
                <a:latin typeface="Noto Sans"/>
                <a:cs typeface="Noto Sans"/>
              </a:rPr>
              <a:t>true </a:t>
            </a:r>
            <a:r>
              <a:rPr sz="1400" spc="-50" dirty="0">
                <a:solidFill>
                  <a:srgbClr val="2F2F2F"/>
                </a:solidFill>
                <a:latin typeface="Noto Sans"/>
                <a:cs typeface="Noto Sans"/>
              </a:rPr>
              <a:t>of Internet</a:t>
            </a:r>
            <a:r>
              <a:rPr sz="1400" spc="175" dirty="0">
                <a:solidFill>
                  <a:srgbClr val="2F2F2F"/>
                </a:solidFill>
                <a:latin typeface="Noto Sans"/>
                <a:cs typeface="Noto Sans"/>
              </a:rPr>
              <a:t> </a:t>
            </a:r>
            <a:r>
              <a:rPr sz="1400" spc="-40" dirty="0">
                <a:solidFill>
                  <a:srgbClr val="2F2F2F"/>
                </a:solidFill>
                <a:latin typeface="Noto Sans"/>
                <a:cs typeface="Noto Sans"/>
              </a:rPr>
              <a:t>browsers</a:t>
            </a:r>
            <a:endParaRPr sz="1400">
              <a:latin typeface="Noto Sans"/>
              <a:cs typeface="Noto Sans"/>
            </a:endParaRPr>
          </a:p>
          <a:p>
            <a:pPr marL="363855" marR="24130" indent="-351790">
              <a:lnSpc>
                <a:spcPct val="101600"/>
              </a:lnSpc>
              <a:spcBef>
                <a:spcPts val="760"/>
              </a:spcBef>
              <a:buClr>
                <a:srgbClr val="000000"/>
              </a:buClr>
              <a:buFont typeface="Arial"/>
              <a:buChar char="●"/>
              <a:tabLst>
                <a:tab pos="363855" algn="l"/>
                <a:tab pos="364490" algn="l"/>
              </a:tabLst>
            </a:pPr>
            <a:r>
              <a:rPr sz="1600" spc="-55" dirty="0">
                <a:solidFill>
                  <a:srgbClr val="2F2F2F"/>
                </a:solidFill>
                <a:latin typeface="Noto Sans"/>
                <a:cs typeface="Noto Sans"/>
              </a:rPr>
              <a:t>While </a:t>
            </a:r>
            <a:r>
              <a:rPr sz="1600" spc="-70" dirty="0">
                <a:solidFill>
                  <a:srgbClr val="2F2F2F"/>
                </a:solidFill>
                <a:latin typeface="Noto Sans"/>
                <a:cs typeface="Noto Sans"/>
              </a:rPr>
              <a:t>many </a:t>
            </a:r>
            <a:r>
              <a:rPr sz="1600" spc="-60" dirty="0">
                <a:solidFill>
                  <a:srgbClr val="2F2F2F"/>
                </a:solidFill>
                <a:latin typeface="Noto Sans"/>
                <a:cs typeface="Noto Sans"/>
              </a:rPr>
              <a:t>operating </a:t>
            </a:r>
            <a:r>
              <a:rPr sz="1600" spc="-50" dirty="0">
                <a:solidFill>
                  <a:srgbClr val="2F2F2F"/>
                </a:solidFill>
                <a:latin typeface="Noto Sans"/>
                <a:cs typeface="Noto Sans"/>
              </a:rPr>
              <a:t>systems </a:t>
            </a:r>
            <a:r>
              <a:rPr sz="1600" spc="-55" dirty="0">
                <a:solidFill>
                  <a:srgbClr val="2F2F2F"/>
                </a:solidFill>
                <a:latin typeface="Noto Sans"/>
                <a:cs typeface="Noto Sans"/>
              </a:rPr>
              <a:t>have </a:t>
            </a:r>
            <a:r>
              <a:rPr sz="1600" spc="-65" dirty="0">
                <a:solidFill>
                  <a:srgbClr val="2F2F2F"/>
                </a:solidFill>
                <a:latin typeface="Noto Sans"/>
                <a:cs typeface="Noto Sans"/>
              </a:rPr>
              <a:t>now </a:t>
            </a:r>
            <a:r>
              <a:rPr sz="1600" spc="-60" dirty="0">
                <a:solidFill>
                  <a:srgbClr val="2F2F2F"/>
                </a:solidFill>
                <a:latin typeface="Noto Sans"/>
                <a:cs typeface="Noto Sans"/>
              </a:rPr>
              <a:t>gotten </a:t>
            </a:r>
            <a:r>
              <a:rPr sz="1600" spc="-30" dirty="0">
                <a:solidFill>
                  <a:srgbClr val="2F2F2F"/>
                </a:solidFill>
                <a:latin typeface="Noto Sans"/>
                <a:cs typeface="Noto Sans"/>
              </a:rPr>
              <a:t>so </a:t>
            </a:r>
            <a:r>
              <a:rPr sz="1600" spc="-40" dirty="0">
                <a:solidFill>
                  <a:srgbClr val="2F2F2F"/>
                </a:solidFill>
                <a:latin typeface="Noto Sans"/>
                <a:cs typeface="Noto Sans"/>
              </a:rPr>
              <a:t>dependent </a:t>
            </a:r>
            <a:r>
              <a:rPr sz="1600" spc="-45" dirty="0">
                <a:solidFill>
                  <a:srgbClr val="2F2F2F"/>
                </a:solidFill>
                <a:latin typeface="Noto Sans"/>
                <a:cs typeface="Noto Sans"/>
              </a:rPr>
              <a:t>on some </a:t>
            </a:r>
            <a:r>
              <a:rPr sz="1600" spc="-55" dirty="0">
                <a:solidFill>
                  <a:srgbClr val="2F2F2F"/>
                </a:solidFill>
                <a:latin typeface="Noto Sans"/>
                <a:cs typeface="Noto Sans"/>
              </a:rPr>
              <a:t>of </a:t>
            </a:r>
            <a:r>
              <a:rPr sz="1600" spc="-40" dirty="0">
                <a:solidFill>
                  <a:srgbClr val="2F2F2F"/>
                </a:solidFill>
                <a:latin typeface="Noto Sans"/>
                <a:cs typeface="Noto Sans"/>
              </a:rPr>
              <a:t>these  </a:t>
            </a:r>
            <a:r>
              <a:rPr sz="1600" spc="-60" dirty="0">
                <a:solidFill>
                  <a:srgbClr val="2F2F2F"/>
                </a:solidFill>
                <a:latin typeface="Noto Sans"/>
                <a:cs typeface="Noto Sans"/>
              </a:rPr>
              <a:t>programs </a:t>
            </a:r>
            <a:r>
              <a:rPr sz="1600" spc="-65" dirty="0">
                <a:solidFill>
                  <a:srgbClr val="2F2F2F"/>
                </a:solidFill>
                <a:latin typeface="Noto Sans"/>
                <a:cs typeface="Noto Sans"/>
              </a:rPr>
              <a:t>being </a:t>
            </a:r>
            <a:r>
              <a:rPr sz="1600" spc="-45" dirty="0">
                <a:solidFill>
                  <a:srgbClr val="2F2F2F"/>
                </a:solidFill>
                <a:latin typeface="Noto Sans"/>
                <a:cs typeface="Noto Sans"/>
              </a:rPr>
              <a:t>around </a:t>
            </a:r>
            <a:r>
              <a:rPr sz="1600" spc="-50" dirty="0">
                <a:solidFill>
                  <a:srgbClr val="2F2F2F"/>
                </a:solidFill>
                <a:latin typeface="Noto Sans"/>
                <a:cs typeface="Noto Sans"/>
              </a:rPr>
              <a:t>that it </a:t>
            </a:r>
            <a:r>
              <a:rPr sz="1600" spc="-40" dirty="0">
                <a:solidFill>
                  <a:srgbClr val="2F2F2F"/>
                </a:solidFill>
                <a:latin typeface="Noto Sans"/>
                <a:cs typeface="Noto Sans"/>
              </a:rPr>
              <a:t>is </a:t>
            </a:r>
            <a:r>
              <a:rPr sz="1600" spc="-50" dirty="0">
                <a:solidFill>
                  <a:srgbClr val="2F2F2F"/>
                </a:solidFill>
                <a:latin typeface="Noto Sans"/>
                <a:cs typeface="Noto Sans"/>
              </a:rPr>
              <a:t>hard </a:t>
            </a:r>
            <a:r>
              <a:rPr sz="1600" spc="-40" dirty="0">
                <a:solidFill>
                  <a:srgbClr val="2F2F2F"/>
                </a:solidFill>
                <a:latin typeface="Noto Sans"/>
                <a:cs typeface="Noto Sans"/>
              </a:rPr>
              <a:t>or </a:t>
            </a:r>
            <a:r>
              <a:rPr sz="1600" spc="-45" dirty="0">
                <a:solidFill>
                  <a:srgbClr val="2F2F2F"/>
                </a:solidFill>
                <a:latin typeface="Noto Sans"/>
                <a:cs typeface="Noto Sans"/>
              </a:rPr>
              <a:t>impossible </a:t>
            </a:r>
            <a:r>
              <a:rPr sz="1600" spc="-40" dirty="0">
                <a:solidFill>
                  <a:srgbClr val="2F2F2F"/>
                </a:solidFill>
                <a:latin typeface="Noto Sans"/>
                <a:cs typeface="Noto Sans"/>
              </a:rPr>
              <a:t>to operate </a:t>
            </a:r>
            <a:r>
              <a:rPr sz="1600" spc="-60" dirty="0">
                <a:solidFill>
                  <a:srgbClr val="2F2F2F"/>
                </a:solidFill>
                <a:latin typeface="Noto Sans"/>
                <a:cs typeface="Noto Sans"/>
              </a:rPr>
              <a:t>without them, </a:t>
            </a:r>
            <a:r>
              <a:rPr sz="1600" spc="-50" dirty="0">
                <a:solidFill>
                  <a:srgbClr val="2F2F2F"/>
                </a:solidFill>
                <a:latin typeface="Noto Sans"/>
                <a:cs typeface="Noto Sans"/>
              </a:rPr>
              <a:t>strictly  </a:t>
            </a:r>
            <a:r>
              <a:rPr sz="1600" spc="-65" dirty="0">
                <a:solidFill>
                  <a:srgbClr val="2F2F2F"/>
                </a:solidFill>
                <a:latin typeface="Noto Sans"/>
                <a:cs typeface="Noto Sans"/>
              </a:rPr>
              <a:t>speaking </a:t>
            </a:r>
            <a:r>
              <a:rPr sz="1600" spc="-55" dirty="0">
                <a:solidFill>
                  <a:srgbClr val="2F2F2F"/>
                </a:solidFill>
                <a:latin typeface="Noto Sans"/>
                <a:cs typeface="Noto Sans"/>
              </a:rPr>
              <a:t>they </a:t>
            </a:r>
            <a:r>
              <a:rPr sz="1600" spc="-45" dirty="0">
                <a:solidFill>
                  <a:srgbClr val="2F2F2F"/>
                </a:solidFill>
                <a:latin typeface="Noto Sans"/>
                <a:cs typeface="Noto Sans"/>
              </a:rPr>
              <a:t>are not </a:t>
            </a:r>
            <a:r>
              <a:rPr sz="1600" spc="-50" dirty="0">
                <a:solidFill>
                  <a:srgbClr val="2F2F2F"/>
                </a:solidFill>
                <a:latin typeface="Noto Sans"/>
                <a:cs typeface="Noto Sans"/>
              </a:rPr>
              <a:t>absolutely</a:t>
            </a:r>
            <a:r>
              <a:rPr sz="1600" spc="185" dirty="0">
                <a:solidFill>
                  <a:srgbClr val="2F2F2F"/>
                </a:solidFill>
                <a:latin typeface="Noto Sans"/>
                <a:cs typeface="Noto Sans"/>
              </a:rPr>
              <a:t> </a:t>
            </a:r>
            <a:r>
              <a:rPr sz="1600" spc="-45" dirty="0">
                <a:solidFill>
                  <a:srgbClr val="2F2F2F"/>
                </a:solidFill>
                <a:latin typeface="Noto Sans"/>
                <a:cs typeface="Noto Sans"/>
              </a:rPr>
              <a:t>required</a:t>
            </a:r>
            <a:endParaRPr sz="1600">
              <a:latin typeface="Noto Sans"/>
              <a:cs typeface="Noto Sans"/>
            </a:endParaRPr>
          </a:p>
          <a:p>
            <a:pPr marL="363855" marR="5080" indent="-351790">
              <a:lnSpc>
                <a:spcPct val="101600"/>
              </a:lnSpc>
              <a:spcBef>
                <a:spcPts val="745"/>
              </a:spcBef>
              <a:buClr>
                <a:srgbClr val="000000"/>
              </a:buClr>
              <a:buFont typeface="Arial"/>
              <a:buChar char="●"/>
              <a:tabLst>
                <a:tab pos="363855" algn="l"/>
                <a:tab pos="364490" algn="l"/>
              </a:tabLst>
            </a:pPr>
            <a:r>
              <a:rPr sz="1600" spc="-40" dirty="0">
                <a:solidFill>
                  <a:srgbClr val="2F2F2F"/>
                </a:solidFill>
                <a:latin typeface="Noto Sans"/>
                <a:cs typeface="Noto Sans"/>
              </a:rPr>
              <a:t>One </a:t>
            </a:r>
            <a:r>
              <a:rPr sz="1600" spc="-65" dirty="0">
                <a:solidFill>
                  <a:srgbClr val="2F2F2F"/>
                </a:solidFill>
                <a:latin typeface="Noto Sans"/>
                <a:cs typeface="Noto Sans"/>
              </a:rPr>
              <a:t>advantage </a:t>
            </a:r>
            <a:r>
              <a:rPr sz="1600" spc="-55" dirty="0">
                <a:solidFill>
                  <a:srgbClr val="2F2F2F"/>
                </a:solidFill>
                <a:latin typeface="Noto Sans"/>
                <a:cs typeface="Noto Sans"/>
              </a:rPr>
              <a:t>of </a:t>
            </a:r>
            <a:r>
              <a:rPr sz="1600" spc="-50" dirty="0">
                <a:solidFill>
                  <a:srgbClr val="2F2F2F"/>
                </a:solidFill>
                <a:latin typeface="Noto Sans"/>
                <a:cs typeface="Noto Sans"/>
              </a:rPr>
              <a:t>Linux </a:t>
            </a:r>
            <a:r>
              <a:rPr sz="1600" spc="-40" dirty="0">
                <a:solidFill>
                  <a:srgbClr val="2F2F2F"/>
                </a:solidFill>
                <a:latin typeface="Noto Sans"/>
                <a:cs typeface="Noto Sans"/>
              </a:rPr>
              <a:t>is </a:t>
            </a:r>
            <a:r>
              <a:rPr sz="1600" spc="-50" dirty="0">
                <a:solidFill>
                  <a:srgbClr val="2F2F2F"/>
                </a:solidFill>
                <a:latin typeface="Noto Sans"/>
                <a:cs typeface="Noto Sans"/>
              </a:rPr>
              <a:t>that </a:t>
            </a:r>
            <a:r>
              <a:rPr sz="1600" spc="-35" dirty="0">
                <a:solidFill>
                  <a:srgbClr val="2F2F2F"/>
                </a:solidFill>
                <a:latin typeface="Noto Sans"/>
                <a:cs typeface="Noto Sans"/>
              </a:rPr>
              <a:t>since </a:t>
            </a:r>
            <a:r>
              <a:rPr sz="1600" spc="-40" dirty="0">
                <a:solidFill>
                  <a:srgbClr val="2F2F2F"/>
                </a:solidFill>
                <a:latin typeface="Noto Sans"/>
                <a:cs typeface="Noto Sans"/>
              </a:rPr>
              <a:t>there is </a:t>
            </a:r>
            <a:r>
              <a:rPr sz="1600" spc="-30" dirty="0">
                <a:solidFill>
                  <a:srgbClr val="2F2F2F"/>
                </a:solidFill>
                <a:latin typeface="Noto Sans"/>
                <a:cs typeface="Noto Sans"/>
              </a:rPr>
              <a:t>so </a:t>
            </a:r>
            <a:r>
              <a:rPr sz="1600" spc="-50" dirty="0">
                <a:solidFill>
                  <a:srgbClr val="2F2F2F"/>
                </a:solidFill>
                <a:latin typeface="Noto Sans"/>
                <a:cs typeface="Noto Sans"/>
              </a:rPr>
              <a:t>much </a:t>
            </a:r>
            <a:r>
              <a:rPr sz="1600" spc="-35" dirty="0">
                <a:solidFill>
                  <a:srgbClr val="2F2F2F"/>
                </a:solidFill>
                <a:latin typeface="Noto Sans"/>
                <a:cs typeface="Noto Sans"/>
              </a:rPr>
              <a:t>choice </a:t>
            </a:r>
            <a:r>
              <a:rPr sz="1600" spc="-50" dirty="0">
                <a:solidFill>
                  <a:srgbClr val="2F2F2F"/>
                </a:solidFill>
                <a:latin typeface="Noto Sans"/>
                <a:cs typeface="Noto Sans"/>
              </a:rPr>
              <a:t>for </a:t>
            </a:r>
            <a:r>
              <a:rPr sz="1600" spc="-40" dirty="0">
                <a:solidFill>
                  <a:srgbClr val="2F2F2F"/>
                </a:solidFill>
                <a:latin typeface="Noto Sans"/>
                <a:cs typeface="Noto Sans"/>
              </a:rPr>
              <a:t>these </a:t>
            </a:r>
            <a:r>
              <a:rPr sz="1600" spc="-50" dirty="0">
                <a:solidFill>
                  <a:srgbClr val="2F2F2F"/>
                </a:solidFill>
                <a:latin typeface="Noto Sans"/>
                <a:cs typeface="Noto Sans"/>
              </a:rPr>
              <a:t>components,  </a:t>
            </a:r>
            <a:r>
              <a:rPr sz="1600" spc="-55" dirty="0">
                <a:solidFill>
                  <a:srgbClr val="2F2F2F"/>
                </a:solidFill>
                <a:latin typeface="Noto Sans"/>
                <a:cs typeface="Noto Sans"/>
              </a:rPr>
              <a:t>they </a:t>
            </a:r>
            <a:r>
              <a:rPr sz="1600" spc="-45" dirty="0">
                <a:solidFill>
                  <a:srgbClr val="2F2F2F"/>
                </a:solidFill>
                <a:latin typeface="Noto Sans"/>
                <a:cs typeface="Noto Sans"/>
              </a:rPr>
              <a:t>are </a:t>
            </a:r>
            <a:r>
              <a:rPr sz="1600" spc="-35" dirty="0">
                <a:solidFill>
                  <a:srgbClr val="2F2F2F"/>
                </a:solidFill>
                <a:latin typeface="Noto Sans"/>
                <a:cs typeface="Noto Sans"/>
              </a:rPr>
              <a:t>used </a:t>
            </a:r>
            <a:r>
              <a:rPr sz="1600" spc="-55" dirty="0">
                <a:solidFill>
                  <a:srgbClr val="2F2F2F"/>
                </a:solidFill>
                <a:latin typeface="Noto Sans"/>
                <a:cs typeface="Noto Sans"/>
              </a:rPr>
              <a:t>in </a:t>
            </a:r>
            <a:r>
              <a:rPr sz="1600" spc="-50" dirty="0">
                <a:solidFill>
                  <a:srgbClr val="2F2F2F"/>
                </a:solidFill>
                <a:latin typeface="Noto Sans"/>
                <a:cs typeface="Noto Sans"/>
              </a:rPr>
              <a:t>a </a:t>
            </a:r>
            <a:r>
              <a:rPr sz="1600" spc="-15" dirty="0">
                <a:solidFill>
                  <a:srgbClr val="2F2F2F"/>
                </a:solidFill>
                <a:latin typeface="Noto Sans"/>
                <a:cs typeface="Noto Sans"/>
              </a:rPr>
              <a:t>modular </a:t>
            </a:r>
            <a:r>
              <a:rPr sz="1600" spc="-35" dirty="0">
                <a:solidFill>
                  <a:srgbClr val="2F2F2F"/>
                </a:solidFill>
                <a:latin typeface="Noto Sans"/>
                <a:cs typeface="Noto Sans"/>
              </a:rPr>
              <a:t>way, </a:t>
            </a:r>
            <a:r>
              <a:rPr sz="1600" spc="-50" dirty="0">
                <a:solidFill>
                  <a:srgbClr val="2F2F2F"/>
                </a:solidFill>
                <a:latin typeface="Noto Sans"/>
                <a:cs typeface="Noto Sans"/>
              </a:rPr>
              <a:t>and </a:t>
            </a:r>
            <a:r>
              <a:rPr sz="1600" spc="-45" dirty="0">
                <a:solidFill>
                  <a:srgbClr val="2F2F2F"/>
                </a:solidFill>
                <a:latin typeface="Noto Sans"/>
                <a:cs typeface="Noto Sans"/>
              </a:rPr>
              <a:t>the </a:t>
            </a:r>
            <a:r>
              <a:rPr sz="1600" spc="-50" dirty="0">
                <a:solidFill>
                  <a:srgbClr val="2F2F2F"/>
                </a:solidFill>
                <a:latin typeface="Noto Sans"/>
                <a:cs typeface="Noto Sans"/>
              </a:rPr>
              <a:t>system </a:t>
            </a:r>
            <a:r>
              <a:rPr sz="1600" spc="-40" dirty="0">
                <a:solidFill>
                  <a:srgbClr val="2F2F2F"/>
                </a:solidFill>
                <a:latin typeface="Noto Sans"/>
                <a:cs typeface="Noto Sans"/>
              </a:rPr>
              <a:t>can </a:t>
            </a:r>
            <a:r>
              <a:rPr sz="1600" spc="-50" dirty="0">
                <a:solidFill>
                  <a:srgbClr val="2F2F2F"/>
                </a:solidFill>
                <a:latin typeface="Noto Sans"/>
                <a:cs typeface="Noto Sans"/>
              </a:rPr>
              <a:t>run </a:t>
            </a:r>
            <a:r>
              <a:rPr sz="1600" spc="-65" dirty="0">
                <a:solidFill>
                  <a:srgbClr val="2F2F2F"/>
                </a:solidFill>
                <a:latin typeface="Noto Sans"/>
                <a:cs typeface="Noto Sans"/>
              </a:rPr>
              <a:t>with </a:t>
            </a:r>
            <a:r>
              <a:rPr sz="1600" spc="-50" dirty="0">
                <a:solidFill>
                  <a:srgbClr val="2F2F2F"/>
                </a:solidFill>
                <a:latin typeface="Noto Sans"/>
                <a:cs typeface="Noto Sans"/>
              </a:rPr>
              <a:t>different </a:t>
            </a:r>
            <a:r>
              <a:rPr sz="1600" spc="-40" dirty="0">
                <a:solidFill>
                  <a:srgbClr val="2F2F2F"/>
                </a:solidFill>
                <a:latin typeface="Noto Sans"/>
                <a:cs typeface="Noto Sans"/>
              </a:rPr>
              <a:t>or </a:t>
            </a:r>
            <a:r>
              <a:rPr sz="1600" spc="-50" dirty="0">
                <a:solidFill>
                  <a:srgbClr val="2F2F2F"/>
                </a:solidFill>
                <a:latin typeface="Noto Sans"/>
                <a:cs typeface="Noto Sans"/>
              </a:rPr>
              <a:t>even </a:t>
            </a:r>
            <a:r>
              <a:rPr sz="1600" spc="-45" dirty="0">
                <a:solidFill>
                  <a:srgbClr val="2F2F2F"/>
                </a:solidFill>
                <a:latin typeface="Noto Sans"/>
                <a:cs typeface="Noto Sans"/>
              </a:rPr>
              <a:t>no </a:t>
            </a:r>
            <a:r>
              <a:rPr sz="1600" spc="325" dirty="0">
                <a:solidFill>
                  <a:srgbClr val="2F2F2F"/>
                </a:solidFill>
                <a:latin typeface="Noto Sans"/>
                <a:cs typeface="Noto Sans"/>
              </a:rPr>
              <a:t> </a:t>
            </a:r>
            <a:r>
              <a:rPr sz="1600" spc="-35" dirty="0">
                <a:solidFill>
                  <a:srgbClr val="2F2F2F"/>
                </a:solidFill>
                <a:latin typeface="Noto Sans"/>
                <a:cs typeface="Noto Sans"/>
              </a:rPr>
              <a:t>choices </a:t>
            </a:r>
            <a:r>
              <a:rPr sz="1600" spc="-50" dirty="0">
                <a:solidFill>
                  <a:srgbClr val="2F2F2F"/>
                </a:solidFill>
                <a:latin typeface="Noto Sans"/>
                <a:cs typeface="Noto Sans"/>
              </a:rPr>
              <a:t>for </a:t>
            </a:r>
            <a:r>
              <a:rPr sz="1600" spc="-60" dirty="0">
                <a:solidFill>
                  <a:srgbClr val="2F2F2F"/>
                </a:solidFill>
                <a:latin typeface="Noto Sans"/>
                <a:cs typeface="Noto Sans"/>
              </a:rPr>
              <a:t>them, </a:t>
            </a:r>
            <a:r>
              <a:rPr sz="1600" spc="-55" dirty="0">
                <a:solidFill>
                  <a:srgbClr val="2F2F2F"/>
                </a:solidFill>
                <a:latin typeface="Noto Sans"/>
                <a:cs typeface="Noto Sans"/>
              </a:rPr>
              <a:t>unlike </a:t>
            </a:r>
            <a:r>
              <a:rPr sz="1600" spc="-50" dirty="0">
                <a:solidFill>
                  <a:srgbClr val="2F2F2F"/>
                </a:solidFill>
                <a:latin typeface="Noto Sans"/>
                <a:cs typeface="Noto Sans"/>
              </a:rPr>
              <a:t>strictly </a:t>
            </a:r>
            <a:r>
              <a:rPr sz="1600" spc="-40" dirty="0">
                <a:solidFill>
                  <a:srgbClr val="2F2F2F"/>
                </a:solidFill>
                <a:latin typeface="Noto Sans"/>
                <a:cs typeface="Noto Sans"/>
              </a:rPr>
              <a:t>controlled </a:t>
            </a:r>
            <a:r>
              <a:rPr sz="1600" spc="-50" dirty="0">
                <a:solidFill>
                  <a:srgbClr val="2F2F2F"/>
                </a:solidFill>
                <a:latin typeface="Noto Sans"/>
                <a:cs typeface="Noto Sans"/>
              </a:rPr>
              <a:t>commercial </a:t>
            </a:r>
            <a:r>
              <a:rPr sz="1600" spc="-55" dirty="0">
                <a:solidFill>
                  <a:srgbClr val="2F2F2F"/>
                </a:solidFill>
                <a:latin typeface="Noto Sans"/>
                <a:cs typeface="Noto Sans"/>
              </a:rPr>
              <a:t>platforms which </a:t>
            </a:r>
            <a:r>
              <a:rPr sz="1600" spc="-45" dirty="0">
                <a:solidFill>
                  <a:srgbClr val="2F2F2F"/>
                </a:solidFill>
                <a:latin typeface="Noto Sans"/>
                <a:cs typeface="Noto Sans"/>
              </a:rPr>
              <a:t>either </a:t>
            </a:r>
            <a:r>
              <a:rPr sz="1600" spc="-35" dirty="0">
                <a:solidFill>
                  <a:srgbClr val="2F2F2F"/>
                </a:solidFill>
                <a:latin typeface="Noto Sans"/>
                <a:cs typeface="Noto Sans"/>
              </a:rPr>
              <a:t>do </a:t>
            </a:r>
            <a:r>
              <a:rPr sz="1600" spc="-45" dirty="0">
                <a:solidFill>
                  <a:srgbClr val="2F2F2F"/>
                </a:solidFill>
                <a:latin typeface="Noto Sans"/>
                <a:cs typeface="Noto Sans"/>
              </a:rPr>
              <a:t>not  </a:t>
            </a:r>
            <a:r>
              <a:rPr sz="1600" spc="-80" dirty="0">
                <a:solidFill>
                  <a:srgbClr val="2F2F2F"/>
                </a:solidFill>
                <a:latin typeface="Noto Sans"/>
                <a:cs typeface="Noto Sans"/>
              </a:rPr>
              <a:t>give</a:t>
            </a:r>
            <a:r>
              <a:rPr sz="1600" spc="-5" dirty="0">
                <a:solidFill>
                  <a:srgbClr val="2F2F2F"/>
                </a:solidFill>
                <a:latin typeface="Noto Sans"/>
                <a:cs typeface="Noto Sans"/>
              </a:rPr>
              <a:t> </a:t>
            </a:r>
            <a:r>
              <a:rPr sz="1600" spc="-35" dirty="0">
                <a:solidFill>
                  <a:srgbClr val="2F2F2F"/>
                </a:solidFill>
                <a:latin typeface="Noto Sans"/>
                <a:cs typeface="Noto Sans"/>
              </a:rPr>
              <a:t>such</a:t>
            </a:r>
            <a:r>
              <a:rPr sz="1600" dirty="0">
                <a:solidFill>
                  <a:srgbClr val="2F2F2F"/>
                </a:solidFill>
                <a:latin typeface="Noto Sans"/>
                <a:cs typeface="Noto Sans"/>
              </a:rPr>
              <a:t> </a:t>
            </a:r>
            <a:r>
              <a:rPr sz="1600" spc="-50" dirty="0">
                <a:solidFill>
                  <a:srgbClr val="2F2F2F"/>
                </a:solidFill>
                <a:latin typeface="Noto Sans"/>
                <a:cs typeface="Noto Sans"/>
              </a:rPr>
              <a:t>freedoms,</a:t>
            </a:r>
            <a:r>
              <a:rPr sz="1600" dirty="0">
                <a:solidFill>
                  <a:srgbClr val="2F2F2F"/>
                </a:solidFill>
                <a:latin typeface="Noto Sans"/>
                <a:cs typeface="Noto Sans"/>
              </a:rPr>
              <a:t> </a:t>
            </a:r>
            <a:r>
              <a:rPr sz="1600" spc="-40" dirty="0">
                <a:solidFill>
                  <a:srgbClr val="2F2F2F"/>
                </a:solidFill>
                <a:latin typeface="Noto Sans"/>
                <a:cs typeface="Noto Sans"/>
              </a:rPr>
              <a:t>or</a:t>
            </a:r>
            <a:r>
              <a:rPr sz="1600" dirty="0">
                <a:solidFill>
                  <a:srgbClr val="2F2F2F"/>
                </a:solidFill>
                <a:latin typeface="Noto Sans"/>
                <a:cs typeface="Noto Sans"/>
              </a:rPr>
              <a:t> </a:t>
            </a:r>
            <a:r>
              <a:rPr sz="1600" spc="-70" dirty="0">
                <a:solidFill>
                  <a:srgbClr val="2F2F2F"/>
                </a:solidFill>
                <a:latin typeface="Noto Sans"/>
                <a:cs typeface="Noto Sans"/>
              </a:rPr>
              <a:t>work</a:t>
            </a:r>
            <a:r>
              <a:rPr sz="1600" dirty="0">
                <a:solidFill>
                  <a:srgbClr val="2F2F2F"/>
                </a:solidFill>
                <a:latin typeface="Noto Sans"/>
                <a:cs typeface="Noto Sans"/>
              </a:rPr>
              <a:t> </a:t>
            </a:r>
            <a:r>
              <a:rPr sz="1600" spc="-50" dirty="0">
                <a:solidFill>
                  <a:srgbClr val="2F2F2F"/>
                </a:solidFill>
                <a:latin typeface="Noto Sans"/>
                <a:cs typeface="Noto Sans"/>
              </a:rPr>
              <a:t>hard</a:t>
            </a:r>
            <a:r>
              <a:rPr sz="1600" dirty="0">
                <a:solidFill>
                  <a:srgbClr val="2F2F2F"/>
                </a:solidFill>
                <a:latin typeface="Noto Sans"/>
                <a:cs typeface="Noto Sans"/>
              </a:rPr>
              <a:t> </a:t>
            </a:r>
            <a:r>
              <a:rPr sz="1600" spc="-40" dirty="0">
                <a:solidFill>
                  <a:srgbClr val="2F2F2F"/>
                </a:solidFill>
                <a:latin typeface="Noto Sans"/>
                <a:cs typeface="Noto Sans"/>
              </a:rPr>
              <a:t>to</a:t>
            </a:r>
            <a:r>
              <a:rPr sz="1600" spc="-5" dirty="0">
                <a:solidFill>
                  <a:srgbClr val="2F2F2F"/>
                </a:solidFill>
                <a:latin typeface="Noto Sans"/>
                <a:cs typeface="Noto Sans"/>
              </a:rPr>
              <a:t> </a:t>
            </a:r>
            <a:r>
              <a:rPr sz="1600" spc="-35" dirty="0">
                <a:solidFill>
                  <a:srgbClr val="2F2F2F"/>
                </a:solidFill>
                <a:latin typeface="Noto Sans"/>
                <a:cs typeface="Noto Sans"/>
              </a:rPr>
              <a:t>obscure</a:t>
            </a:r>
            <a:r>
              <a:rPr sz="1600" dirty="0">
                <a:solidFill>
                  <a:srgbClr val="2F2F2F"/>
                </a:solidFill>
                <a:latin typeface="Noto Sans"/>
                <a:cs typeface="Noto Sans"/>
              </a:rPr>
              <a:t> </a:t>
            </a:r>
            <a:r>
              <a:rPr sz="1600" spc="-50" dirty="0">
                <a:solidFill>
                  <a:srgbClr val="2F2F2F"/>
                </a:solidFill>
                <a:latin typeface="Noto Sans"/>
                <a:cs typeface="Noto Sans"/>
              </a:rPr>
              <a:t>and</a:t>
            </a:r>
            <a:r>
              <a:rPr sz="1600" dirty="0">
                <a:solidFill>
                  <a:srgbClr val="2F2F2F"/>
                </a:solidFill>
                <a:latin typeface="Noto Sans"/>
                <a:cs typeface="Noto Sans"/>
              </a:rPr>
              <a:t> </a:t>
            </a:r>
            <a:r>
              <a:rPr sz="1600" spc="-65" dirty="0">
                <a:solidFill>
                  <a:srgbClr val="2F2F2F"/>
                </a:solidFill>
                <a:latin typeface="Noto Sans"/>
                <a:cs typeface="Noto Sans"/>
              </a:rPr>
              <a:t>make</a:t>
            </a:r>
            <a:r>
              <a:rPr sz="1600" dirty="0">
                <a:solidFill>
                  <a:srgbClr val="2F2F2F"/>
                </a:solidFill>
                <a:latin typeface="Noto Sans"/>
                <a:cs typeface="Noto Sans"/>
              </a:rPr>
              <a:t> </a:t>
            </a:r>
            <a:r>
              <a:rPr sz="1600" spc="-50" dirty="0">
                <a:solidFill>
                  <a:srgbClr val="2F2F2F"/>
                </a:solidFill>
                <a:latin typeface="Noto Sans"/>
                <a:cs typeface="Noto Sans"/>
              </a:rPr>
              <a:t>it</a:t>
            </a:r>
            <a:r>
              <a:rPr sz="1600" dirty="0">
                <a:solidFill>
                  <a:srgbClr val="2F2F2F"/>
                </a:solidFill>
                <a:latin typeface="Noto Sans"/>
                <a:cs typeface="Noto Sans"/>
              </a:rPr>
              <a:t> </a:t>
            </a:r>
            <a:r>
              <a:rPr sz="1600" spc="-55" dirty="0">
                <a:solidFill>
                  <a:srgbClr val="2F2F2F"/>
                </a:solidFill>
                <a:latin typeface="Noto Sans"/>
                <a:cs typeface="Noto Sans"/>
              </a:rPr>
              <a:t>difficult</a:t>
            </a:r>
            <a:r>
              <a:rPr sz="1600" dirty="0">
                <a:solidFill>
                  <a:srgbClr val="2F2F2F"/>
                </a:solidFill>
                <a:latin typeface="Noto Sans"/>
                <a:cs typeface="Noto Sans"/>
              </a:rPr>
              <a:t> </a:t>
            </a:r>
            <a:r>
              <a:rPr sz="1600" spc="-40" dirty="0">
                <a:solidFill>
                  <a:srgbClr val="2F2F2F"/>
                </a:solidFill>
                <a:latin typeface="Noto Sans"/>
                <a:cs typeface="Noto Sans"/>
              </a:rPr>
              <a:t>to</a:t>
            </a:r>
            <a:r>
              <a:rPr sz="1600" dirty="0">
                <a:solidFill>
                  <a:srgbClr val="2F2F2F"/>
                </a:solidFill>
                <a:latin typeface="Noto Sans"/>
                <a:cs typeface="Noto Sans"/>
              </a:rPr>
              <a:t> </a:t>
            </a:r>
            <a:r>
              <a:rPr sz="1600" spc="-35" dirty="0">
                <a:solidFill>
                  <a:srgbClr val="2F2F2F"/>
                </a:solidFill>
                <a:latin typeface="Noto Sans"/>
                <a:cs typeface="Noto Sans"/>
              </a:rPr>
              <a:t>exercise</a:t>
            </a:r>
            <a:r>
              <a:rPr sz="1600" spc="-5" dirty="0">
                <a:solidFill>
                  <a:srgbClr val="2F2F2F"/>
                </a:solidFill>
                <a:latin typeface="Noto Sans"/>
                <a:cs typeface="Noto Sans"/>
              </a:rPr>
              <a:t> </a:t>
            </a:r>
            <a:r>
              <a:rPr sz="1600" spc="-45" dirty="0">
                <a:solidFill>
                  <a:srgbClr val="2F2F2F"/>
                </a:solidFill>
                <a:latin typeface="Noto Sans"/>
                <a:cs typeface="Noto Sans"/>
              </a:rPr>
              <a:t>options</a:t>
            </a:r>
            <a:endParaRPr sz="1600">
              <a:latin typeface="Noto Sans"/>
              <a:cs typeface="Noto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91663" y="479023"/>
            <a:ext cx="35490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5" dirty="0"/>
              <a:t>Developmental Environment</a:t>
            </a:r>
            <a:r>
              <a:rPr spc="-15" dirty="0"/>
              <a:t> </a:t>
            </a:r>
            <a:r>
              <a:rPr spc="-50" dirty="0"/>
              <a:t>Tools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28495" y="1148770"/>
            <a:ext cx="7770495" cy="85344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363855" marR="5080" indent="-351790">
              <a:lnSpc>
                <a:spcPts val="1900"/>
              </a:lnSpc>
              <a:spcBef>
                <a:spcPts val="180"/>
              </a:spcBef>
              <a:buClr>
                <a:srgbClr val="000000"/>
              </a:buClr>
              <a:buFont typeface="Arial"/>
              <a:buChar char="●"/>
              <a:tabLst>
                <a:tab pos="363855" algn="l"/>
                <a:tab pos="364490" algn="l"/>
              </a:tabLst>
            </a:pPr>
            <a:r>
              <a:rPr sz="1600" spc="-50" dirty="0">
                <a:solidFill>
                  <a:srgbClr val="2F2F2F"/>
                </a:solidFill>
                <a:latin typeface="Noto Sans"/>
                <a:cs typeface="Noto Sans"/>
              </a:rPr>
              <a:t>Another </a:t>
            </a:r>
            <a:r>
              <a:rPr sz="1600" spc="-55" dirty="0">
                <a:solidFill>
                  <a:srgbClr val="2F2F2F"/>
                </a:solidFill>
                <a:latin typeface="Noto Sans"/>
                <a:cs typeface="Noto Sans"/>
              </a:rPr>
              <a:t>important </a:t>
            </a:r>
            <a:r>
              <a:rPr sz="1600" spc="-45" dirty="0">
                <a:solidFill>
                  <a:srgbClr val="2F2F2F"/>
                </a:solidFill>
                <a:latin typeface="Noto Sans"/>
                <a:cs typeface="Noto Sans"/>
              </a:rPr>
              <a:t>component </a:t>
            </a:r>
            <a:r>
              <a:rPr sz="1600" spc="-40" dirty="0">
                <a:solidFill>
                  <a:srgbClr val="2F2F2F"/>
                </a:solidFill>
                <a:latin typeface="Noto Sans"/>
                <a:cs typeface="Noto Sans"/>
              </a:rPr>
              <a:t>is </a:t>
            </a:r>
            <a:r>
              <a:rPr sz="1600" spc="-45" dirty="0">
                <a:solidFill>
                  <a:srgbClr val="2F2F2F"/>
                </a:solidFill>
                <a:latin typeface="Noto Sans"/>
                <a:cs typeface="Noto Sans"/>
              </a:rPr>
              <a:t>the </a:t>
            </a:r>
            <a:r>
              <a:rPr sz="1600" spc="-15" dirty="0">
                <a:solidFill>
                  <a:srgbClr val="2F2F2F"/>
                </a:solidFill>
                <a:latin typeface="Noto Sans"/>
                <a:cs typeface="Noto Sans"/>
              </a:rPr>
              <a:t>developmental environment tools, </a:t>
            </a:r>
            <a:r>
              <a:rPr sz="1600" spc="-35" dirty="0">
                <a:solidFill>
                  <a:srgbClr val="2F2F2F"/>
                </a:solidFill>
                <a:latin typeface="Noto Sans"/>
                <a:cs typeface="Noto Sans"/>
              </a:rPr>
              <a:t>such </a:t>
            </a:r>
            <a:r>
              <a:rPr sz="1600" spc="-45" dirty="0">
                <a:solidFill>
                  <a:srgbClr val="2F2F2F"/>
                </a:solidFill>
                <a:latin typeface="Noto Sans"/>
                <a:cs typeface="Noto Sans"/>
              </a:rPr>
              <a:t>as  </a:t>
            </a:r>
            <a:r>
              <a:rPr sz="1600" spc="-50" dirty="0">
                <a:solidFill>
                  <a:srgbClr val="2F2F2F"/>
                </a:solidFill>
                <a:latin typeface="Noto Sans"/>
                <a:cs typeface="Noto Sans"/>
              </a:rPr>
              <a:t>compilers, </a:t>
            </a:r>
            <a:r>
              <a:rPr sz="1600" spc="-65" dirty="0">
                <a:solidFill>
                  <a:srgbClr val="2F2F2F"/>
                </a:solidFill>
                <a:latin typeface="Noto Sans"/>
                <a:cs typeface="Noto Sans"/>
              </a:rPr>
              <a:t>debuggers,</a:t>
            </a:r>
            <a:r>
              <a:rPr sz="1600" spc="35" dirty="0">
                <a:solidFill>
                  <a:srgbClr val="2F2F2F"/>
                </a:solidFill>
                <a:latin typeface="Noto Sans"/>
                <a:cs typeface="Noto Sans"/>
              </a:rPr>
              <a:t> </a:t>
            </a:r>
            <a:r>
              <a:rPr sz="1600" spc="-40" dirty="0">
                <a:solidFill>
                  <a:srgbClr val="2F2F2F"/>
                </a:solidFill>
                <a:latin typeface="Noto Sans"/>
                <a:cs typeface="Noto Sans"/>
              </a:rPr>
              <a:t>etc.</a:t>
            </a:r>
            <a:endParaRPr sz="1600">
              <a:latin typeface="Noto Sans"/>
              <a:cs typeface="Noto Sans"/>
            </a:endParaRPr>
          </a:p>
          <a:p>
            <a:pPr marL="363855" indent="-35179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Font typeface="Arial"/>
              <a:buChar char="●"/>
              <a:tabLst>
                <a:tab pos="363855" algn="l"/>
                <a:tab pos="364490" algn="l"/>
              </a:tabLst>
            </a:pPr>
            <a:r>
              <a:rPr sz="1600" spc="-55" dirty="0">
                <a:solidFill>
                  <a:srgbClr val="2F2F2F"/>
                </a:solidFill>
                <a:latin typeface="Noto Sans"/>
                <a:cs typeface="Noto Sans"/>
              </a:rPr>
              <a:t>While</a:t>
            </a:r>
            <a:r>
              <a:rPr sz="1600" spc="-5" dirty="0">
                <a:solidFill>
                  <a:srgbClr val="2F2F2F"/>
                </a:solidFill>
                <a:latin typeface="Noto Sans"/>
                <a:cs typeface="Noto Sans"/>
              </a:rPr>
              <a:t> </a:t>
            </a:r>
            <a:r>
              <a:rPr sz="1600" spc="-45" dirty="0">
                <a:solidFill>
                  <a:srgbClr val="2F2F2F"/>
                </a:solidFill>
                <a:latin typeface="Noto Sans"/>
                <a:cs typeface="Noto Sans"/>
              </a:rPr>
              <a:t>not</a:t>
            </a:r>
            <a:r>
              <a:rPr sz="1600" dirty="0">
                <a:solidFill>
                  <a:srgbClr val="2F2F2F"/>
                </a:solidFill>
                <a:latin typeface="Noto Sans"/>
                <a:cs typeface="Noto Sans"/>
              </a:rPr>
              <a:t> </a:t>
            </a:r>
            <a:r>
              <a:rPr sz="1600" spc="-55" dirty="0">
                <a:solidFill>
                  <a:srgbClr val="2F2F2F"/>
                </a:solidFill>
                <a:latin typeface="Noto Sans"/>
                <a:cs typeface="Noto Sans"/>
              </a:rPr>
              <a:t>all</a:t>
            </a:r>
            <a:r>
              <a:rPr sz="1600" dirty="0">
                <a:solidFill>
                  <a:srgbClr val="2F2F2F"/>
                </a:solidFill>
                <a:latin typeface="Noto Sans"/>
                <a:cs typeface="Noto Sans"/>
              </a:rPr>
              <a:t> </a:t>
            </a:r>
            <a:r>
              <a:rPr sz="1600" spc="-35" dirty="0">
                <a:solidFill>
                  <a:srgbClr val="2F2F2F"/>
                </a:solidFill>
                <a:latin typeface="Noto Sans"/>
                <a:cs typeface="Noto Sans"/>
              </a:rPr>
              <a:t>users</a:t>
            </a:r>
            <a:r>
              <a:rPr sz="1600" spc="-5" dirty="0">
                <a:solidFill>
                  <a:srgbClr val="2F2F2F"/>
                </a:solidFill>
                <a:latin typeface="Noto Sans"/>
                <a:cs typeface="Noto Sans"/>
              </a:rPr>
              <a:t> </a:t>
            </a:r>
            <a:r>
              <a:rPr sz="1600" spc="-40" dirty="0">
                <a:solidFill>
                  <a:srgbClr val="2F2F2F"/>
                </a:solidFill>
                <a:latin typeface="Noto Sans"/>
                <a:cs typeface="Noto Sans"/>
              </a:rPr>
              <a:t>need</a:t>
            </a:r>
            <a:r>
              <a:rPr sz="1600" dirty="0">
                <a:solidFill>
                  <a:srgbClr val="2F2F2F"/>
                </a:solidFill>
                <a:latin typeface="Noto Sans"/>
                <a:cs typeface="Noto Sans"/>
              </a:rPr>
              <a:t> </a:t>
            </a:r>
            <a:r>
              <a:rPr sz="1600" spc="-45" dirty="0">
                <a:solidFill>
                  <a:srgbClr val="2F2F2F"/>
                </a:solidFill>
                <a:latin typeface="Noto Sans"/>
                <a:cs typeface="Noto Sans"/>
              </a:rPr>
              <a:t>these,</a:t>
            </a:r>
            <a:r>
              <a:rPr sz="1600" dirty="0">
                <a:solidFill>
                  <a:srgbClr val="2F2F2F"/>
                </a:solidFill>
                <a:latin typeface="Noto Sans"/>
                <a:cs typeface="Noto Sans"/>
              </a:rPr>
              <a:t> </a:t>
            </a:r>
            <a:r>
              <a:rPr sz="1600" spc="-55" dirty="0">
                <a:solidFill>
                  <a:srgbClr val="2F2F2F"/>
                </a:solidFill>
                <a:latin typeface="Noto Sans"/>
                <a:cs typeface="Noto Sans"/>
              </a:rPr>
              <a:t>they</a:t>
            </a:r>
            <a:r>
              <a:rPr sz="1600" spc="-5" dirty="0">
                <a:solidFill>
                  <a:srgbClr val="2F2F2F"/>
                </a:solidFill>
                <a:latin typeface="Noto Sans"/>
                <a:cs typeface="Noto Sans"/>
              </a:rPr>
              <a:t> </a:t>
            </a:r>
            <a:r>
              <a:rPr sz="1600" spc="-45" dirty="0">
                <a:solidFill>
                  <a:srgbClr val="2F2F2F"/>
                </a:solidFill>
                <a:latin typeface="Noto Sans"/>
                <a:cs typeface="Noto Sans"/>
              </a:rPr>
              <a:t>are</a:t>
            </a:r>
            <a:r>
              <a:rPr sz="1600" dirty="0">
                <a:solidFill>
                  <a:srgbClr val="2F2F2F"/>
                </a:solidFill>
                <a:latin typeface="Noto Sans"/>
                <a:cs typeface="Noto Sans"/>
              </a:rPr>
              <a:t> </a:t>
            </a:r>
            <a:r>
              <a:rPr sz="1600" spc="-65" dirty="0">
                <a:solidFill>
                  <a:srgbClr val="2F2F2F"/>
                </a:solidFill>
                <a:latin typeface="Noto Sans"/>
                <a:cs typeface="Noto Sans"/>
              </a:rPr>
              <a:t>always</a:t>
            </a:r>
            <a:r>
              <a:rPr sz="1600" dirty="0">
                <a:solidFill>
                  <a:srgbClr val="2F2F2F"/>
                </a:solidFill>
                <a:latin typeface="Noto Sans"/>
                <a:cs typeface="Noto Sans"/>
              </a:rPr>
              <a:t> </a:t>
            </a:r>
            <a:r>
              <a:rPr sz="1600" spc="-55" dirty="0">
                <a:solidFill>
                  <a:srgbClr val="2F2F2F"/>
                </a:solidFill>
                <a:latin typeface="Noto Sans"/>
                <a:cs typeface="Noto Sans"/>
              </a:rPr>
              <a:t>available</a:t>
            </a:r>
            <a:r>
              <a:rPr sz="1600" spc="-5" dirty="0">
                <a:solidFill>
                  <a:srgbClr val="2F2F2F"/>
                </a:solidFill>
                <a:latin typeface="Noto Sans"/>
                <a:cs typeface="Noto Sans"/>
              </a:rPr>
              <a:t> </a:t>
            </a:r>
            <a:r>
              <a:rPr sz="1600" spc="-55" dirty="0">
                <a:solidFill>
                  <a:srgbClr val="2F2F2F"/>
                </a:solidFill>
                <a:latin typeface="Noto Sans"/>
                <a:cs typeface="Noto Sans"/>
              </a:rPr>
              <a:t>in</a:t>
            </a:r>
            <a:r>
              <a:rPr sz="1600" dirty="0">
                <a:solidFill>
                  <a:srgbClr val="2F2F2F"/>
                </a:solidFill>
                <a:latin typeface="Noto Sans"/>
                <a:cs typeface="Noto Sans"/>
              </a:rPr>
              <a:t> </a:t>
            </a:r>
            <a:r>
              <a:rPr sz="1600" spc="-50" dirty="0">
                <a:solidFill>
                  <a:srgbClr val="2F2F2F"/>
                </a:solidFill>
                <a:latin typeface="Noto Sans"/>
                <a:cs typeface="Noto Sans"/>
              </a:rPr>
              <a:t>Linux</a:t>
            </a:r>
            <a:r>
              <a:rPr sz="1600" dirty="0">
                <a:solidFill>
                  <a:srgbClr val="2F2F2F"/>
                </a:solidFill>
                <a:latin typeface="Noto Sans"/>
                <a:cs typeface="Noto Sans"/>
              </a:rPr>
              <a:t> </a:t>
            </a:r>
            <a:r>
              <a:rPr sz="1600" spc="-45" dirty="0">
                <a:solidFill>
                  <a:srgbClr val="2F2F2F"/>
                </a:solidFill>
                <a:latin typeface="Noto Sans"/>
                <a:cs typeface="Noto Sans"/>
              </a:rPr>
              <a:t>distributions</a:t>
            </a:r>
            <a:endParaRPr sz="1600">
              <a:latin typeface="Noto Sans"/>
              <a:cs typeface="Noto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D2FDB9EAA23A4F925D75816C94797F" ma:contentTypeVersion="12" ma:contentTypeDescription="Create a new document." ma:contentTypeScope="" ma:versionID="fd98915a9f1eae4dcf70a1c5cec5206d">
  <xsd:schema xmlns:xsd="http://www.w3.org/2001/XMLSchema" xmlns:xs="http://www.w3.org/2001/XMLSchema" xmlns:p="http://schemas.microsoft.com/office/2006/metadata/properties" xmlns:ns2="1ac1d694-5c5d-4f15-aca7-24707bc43928" xmlns:ns3="7cfaa0ef-d837-4d96-9fcb-97d6eefcc343" targetNamespace="http://schemas.microsoft.com/office/2006/metadata/properties" ma:root="true" ma:fieldsID="d98070688cbf64a000f1e4f6a75aaff7" ns2:_="" ns3:_="">
    <xsd:import namespace="1ac1d694-5c5d-4f15-aca7-24707bc43928"/>
    <xsd:import namespace="7cfaa0ef-d837-4d96-9fcb-97d6eefcc34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ac1d694-5c5d-4f15-aca7-24707bc4392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cfaa0ef-d837-4d96-9fcb-97d6eefcc343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89D7557-3025-4970-BB46-F9FC406FC8E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CFFF832-8363-4150-B631-941243CF238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ac1d694-5c5d-4f15-aca7-24707bc43928"/>
    <ds:schemaRef ds:uri="7cfaa0ef-d837-4d96-9fcb-97d6eefcc34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BC69AD9-BAB0-452D-9AE0-FB49ED90BF83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</TotalTime>
  <Words>854</Words>
  <Application>Microsoft Office PowerPoint</Application>
  <PresentationFormat>On-screen Show (16:9)</PresentationFormat>
  <Paragraphs>56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Batang</vt:lpstr>
      <vt:lpstr>Arial</vt:lpstr>
      <vt:lpstr>Arial Black</vt:lpstr>
      <vt:lpstr>Calibri</vt:lpstr>
      <vt:lpstr>Noto Sans</vt:lpstr>
      <vt:lpstr>Office Theme</vt:lpstr>
      <vt:lpstr>Kernel vs. Operating System  and Tools</vt:lpstr>
      <vt:lpstr>Kernel</vt:lpstr>
      <vt:lpstr>Operating System</vt:lpstr>
      <vt:lpstr>Operating System (Cont.)</vt:lpstr>
      <vt:lpstr>PowerPoint Presentation</vt:lpstr>
      <vt:lpstr>Main Components of Linux Operating System</vt:lpstr>
      <vt:lpstr>Graphical User Interface (GUI)</vt:lpstr>
      <vt:lpstr>Add-on Applications</vt:lpstr>
      <vt:lpstr>Developmental Environment Tools</vt:lpstr>
      <vt:lpstr>Linux Distribution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Kernel vs. Operating System  and Tools</dc:title>
  <cp:lastModifiedBy>Dr.Krishna Vijay Kumar Singh,SMIT</cp:lastModifiedBy>
  <cp:revision>52</cp:revision>
  <dcterms:created xsi:type="dcterms:W3CDTF">2020-07-19T15:32:36Z</dcterms:created>
  <dcterms:modified xsi:type="dcterms:W3CDTF">2023-08-17T03:49:36Z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  <property fmtid="{D5CDD505-2E9C-101B-9397-08002B2CF9AE}" pid="3" name="LastSaved">
    <vt:filetime>2020-07-19T00:00:00Z</vt:filetime>
  </property>
  <property fmtid="{D5CDD505-2E9C-101B-9397-08002B2CF9AE}" pid="4" name="ContentTypeId">
    <vt:lpwstr>0x0101000FD2FDB9EAA23A4F925D75816C94797F</vt:lpwstr>
  </property>
</Properties>
</file>