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71" r:id="rId8"/>
    <p:sldId id="273" r:id="rId9"/>
    <p:sldId id="262" r:id="rId10"/>
    <p:sldId id="263" r:id="rId11"/>
    <p:sldId id="266" r:id="rId12"/>
    <p:sldId id="272" r:id="rId13"/>
    <p:sldId id="264" r:id="rId14"/>
    <p:sldId id="274" r:id="rId15"/>
    <p:sldId id="265" r:id="rId16"/>
    <p:sldId id="268" r:id="rId17"/>
    <p:sldId id="276" r:id="rId18"/>
    <p:sldId id="275" r:id="rId19"/>
    <p:sldId id="278" r:id="rId20"/>
    <p:sldId id="277" r:id="rId21"/>
    <p:sldId id="279" r:id="rId22"/>
    <p:sldId id="281" r:id="rId23"/>
    <p:sldId id="282" r:id="rId24"/>
    <p:sldId id="283" r:id="rId25"/>
    <p:sldId id="28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907"/>
    <a:srgbClr val="189E06"/>
    <a:srgbClr val="22DD09"/>
    <a:srgbClr val="742AAC"/>
    <a:srgbClr val="66FF33"/>
    <a:srgbClr val="CCFF33"/>
    <a:srgbClr val="A87F56"/>
    <a:srgbClr val="A9651B"/>
    <a:srgbClr val="CC6600"/>
    <a:srgbClr val="9FA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uvra\OneDrive\Desktop\Spotify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yuvra\OneDrive\Desktop\Spotif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uvra\OneDrive\Desktop\Spotify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uvra\OneDrive\Desktop\Spotify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uvra\OneDrive\Desktop\Spotify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uvra\OneDrive\Desktop\Spotify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yuvra\OneDrive\Desktop\Spotify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yuvra\OneDrive\Desktop\Spotify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yuvra\OneDrive\Desktop\Spotify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yuvra\OneDrive\Desktop\Spotify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Sheet1!$B$2:$B$2018</cx:f>
        <cx:lvl ptCount="2017" formatCode="General">
          <cx:pt idx="0">204600</cx:pt>
          <cx:pt idx="1">326933</cx:pt>
          <cx:pt idx="2">185707</cx:pt>
          <cx:pt idx="3">199413</cx:pt>
          <cx:pt idx="4">392893</cx:pt>
          <cx:pt idx="5">251333</cx:pt>
          <cx:pt idx="6">241400</cx:pt>
          <cx:pt idx="7">349667</cx:pt>
          <cx:pt idx="8">202853</cx:pt>
          <cx:pt idx="9">226840</cx:pt>
          <cx:pt idx="10">358187</cx:pt>
          <cx:pt idx="11">324880</cx:pt>
          <cx:pt idx="13">243270</cx:pt>
          <cx:pt idx="14">247288</cx:pt>
          <cx:pt idx="15">188333</cx:pt>
          <cx:pt idx="16">270827</cx:pt>
          <cx:pt idx="17">447907</cx:pt>
          <cx:pt idx="18">195429</cx:pt>
          <cx:pt idx="19">214347</cx:pt>
          <cx:pt idx="20">249253</cx:pt>
          <cx:pt idx="21">307680</cx:pt>
          <cx:pt idx="23">132760</cx:pt>
          <cx:pt idx="24">203400</cx:pt>
          <cx:pt idx="25">205160</cx:pt>
          <cx:pt idx="26">199500</cx:pt>
          <cx:pt idx="27">188333</cx:pt>
          <cx:pt idx="28">228562</cx:pt>
          <cx:pt idx="29">186096</cx:pt>
          <cx:pt idx="30">220934</cx:pt>
          <cx:pt idx="31">285240</cx:pt>
          <cx:pt idx="32">213000</cx:pt>
          <cx:pt idx="33">280831</cx:pt>
          <cx:pt idx="34">232880</cx:pt>
          <cx:pt idx="35">230693</cx:pt>
          <cx:pt idx="36">175613</cx:pt>
          <cx:pt idx="37">205879</cx:pt>
          <cx:pt idx="38">213507</cx:pt>
          <cx:pt idx="39">237187</cx:pt>
          <cx:pt idx="40">324541</cx:pt>
          <cx:pt idx="41">186122</cx:pt>
          <cx:pt idx="42">183000</cx:pt>
          <cx:pt idx="43">378893</cx:pt>
          <cx:pt idx="44">234526</cx:pt>
          <cx:pt idx="45">213093</cx:pt>
          <cx:pt idx="46">386160</cx:pt>
          <cx:pt idx="47">175240</cx:pt>
          <cx:pt idx="48">252547</cx:pt>
          <cx:pt idx="49">576888</cx:pt>
          <cx:pt idx="50">241341</cx:pt>
          <cx:pt idx="51">224480</cx:pt>
          <cx:pt idx="52">215613</cx:pt>
          <cx:pt idx="53">286960</cx:pt>
          <cx:pt idx="54">254769</cx:pt>
          <cx:pt idx="55">213622</cx:pt>
          <cx:pt idx="56">283067</cx:pt>
          <cx:pt idx="57">238307</cx:pt>
          <cx:pt idx="58">113373</cx:pt>
          <cx:pt idx="59">311360</cx:pt>
          <cx:pt idx="60">287427</cx:pt>
          <cx:pt idx="61">225347</cx:pt>
          <cx:pt idx="62">293646</cx:pt>
          <cx:pt idx="63">232251</cx:pt>
          <cx:pt idx="64">223720</cx:pt>
          <cx:pt idx="65">186397</cx:pt>
          <cx:pt idx="66">279240</cx:pt>
          <cx:pt idx="67">213786</cx:pt>
          <cx:pt idx="68">334173</cx:pt>
          <cx:pt idx="69">134062</cx:pt>
          <cx:pt idx="70">330920</cx:pt>
          <cx:pt idx="71">196627</cx:pt>
          <cx:pt idx="72">155133</cx:pt>
          <cx:pt idx="73">239908</cx:pt>
          <cx:pt idx="74">160400</cx:pt>
          <cx:pt idx="75">293533</cx:pt>
          <cx:pt idx="76">386760</cx:pt>
          <cx:pt idx="77">232453</cx:pt>
          <cx:pt idx="78">378253</cx:pt>
          <cx:pt idx="79">196933</cx:pt>
          <cx:pt idx="80">187210</cx:pt>
          <cx:pt idx="81">221350</cx:pt>
          <cx:pt idx="82">201049</cx:pt>
          <cx:pt idx="83">257867</cx:pt>
          <cx:pt idx="84">460400</cx:pt>
          <cx:pt idx="85">275533</cx:pt>
          <cx:pt idx="86">429897</cx:pt>
          <cx:pt idx="87">206240</cx:pt>
          <cx:pt idx="88">234987</cx:pt>
          <cx:pt idx="89">302840</cx:pt>
          <cx:pt idx="90">321933</cx:pt>
          <cx:pt idx="91">268421</cx:pt>
          <cx:pt idx="92">213246</cx:pt>
          <cx:pt idx="93">467587</cx:pt>
          <cx:pt idx="94">213053</cx:pt>
          <cx:pt idx="95">214150</cx:pt>
          <cx:pt idx="96">333520</cx:pt>
          <cx:pt idx="97">247390</cx:pt>
          <cx:pt idx="98">427227</cx:pt>
          <cx:pt idx="99">299799</cx:pt>
          <cx:pt idx="100">315595</cx:pt>
          <cx:pt idx="101">237480</cx:pt>
          <cx:pt idx="102">292760</cx:pt>
          <cx:pt idx="103">236760</cx:pt>
          <cx:pt idx="104">213375</cx:pt>
          <cx:pt idx="105">160907</cx:pt>
          <cx:pt idx="106">159253</cx:pt>
          <cx:pt idx="107">162040</cx:pt>
          <cx:pt idx="108">126827</cx:pt>
          <cx:pt idx="109">111270</cx:pt>
          <cx:pt idx="110">158685</cx:pt>
          <cx:pt idx="111">142333</cx:pt>
          <cx:pt idx="112">149440</cx:pt>
          <cx:pt idx="113">196352</cx:pt>
          <cx:pt idx="114">196615</cx:pt>
          <cx:pt idx="115">213622</cx:pt>
          <cx:pt idx="116">202533</cx:pt>
          <cx:pt idx="117">267024</cx:pt>
          <cx:pt idx="118">196693</cx:pt>
          <cx:pt idx="119">222093</cx:pt>
          <cx:pt idx="120">200080</cx:pt>
          <cx:pt idx="121">318750</cx:pt>
          <cx:pt idx="122">282273</cx:pt>
          <cx:pt idx="123">253773</cx:pt>
          <cx:pt idx="124">226333</cx:pt>
          <cx:pt idx="125">241440</cx:pt>
          <cx:pt idx="126">591707</cx:pt>
          <cx:pt idx="127">592920</cx:pt>
          <cx:pt idx="128">269817</cx:pt>
          <cx:pt idx="129">238146</cx:pt>
          <cx:pt idx="130">251093</cx:pt>
          <cx:pt idx="131">221960</cx:pt>
          <cx:pt idx="132">253800</cx:pt>
          <cx:pt idx="133">199246</cx:pt>
          <cx:pt idx="134">258187</cx:pt>
          <cx:pt idx="135">248053</cx:pt>
          <cx:pt idx="136">191160</cx:pt>
          <cx:pt idx="137">238467</cx:pt>
          <cx:pt idx="138">261973</cx:pt>
          <cx:pt idx="139">176880</cx:pt>
          <cx:pt idx="140">228933</cx:pt>
          <cx:pt idx="141">227587</cx:pt>
          <cx:pt idx="142">224653</cx:pt>
          <cx:pt idx="143">147467</cx:pt>
          <cx:pt idx="144">194066</cx:pt>
          <cx:pt idx="145">220093</cx:pt>
          <cx:pt idx="146">350920</cx:pt>
          <cx:pt idx="147">226747</cx:pt>
          <cx:pt idx="148">252095</cx:pt>
          <cx:pt idx="149">221787</cx:pt>
          <cx:pt idx="150">310907</cx:pt>
          <cx:pt idx="151">282253</cx:pt>
          <cx:pt idx="152">238560</cx:pt>
          <cx:pt idx="153">244204</cx:pt>
          <cx:pt idx="154">217707</cx:pt>
          <cx:pt idx="155">242188</cx:pt>
          <cx:pt idx="156">500550</cx:pt>
          <cx:pt idx="157">219333</cx:pt>
          <cx:pt idx="158">275840</cx:pt>
          <cx:pt idx="159">294360</cx:pt>
          <cx:pt idx="160">206387</cx:pt>
          <cx:pt idx="161">176361</cx:pt>
          <cx:pt idx="162">256320</cx:pt>
          <cx:pt idx="163">262979</cx:pt>
          <cx:pt idx="164">293910</cx:pt>
          <cx:pt idx="165">235693</cx:pt>
          <cx:pt idx="166">237120</cx:pt>
          <cx:pt idx="167">185437</cx:pt>
          <cx:pt idx="168">217693</cx:pt>
          <cx:pt idx="169">260947</cx:pt>
          <cx:pt idx="170">224933</cx:pt>
          <cx:pt idx="171">243480</cx:pt>
          <cx:pt idx="172">374133</cx:pt>
          <cx:pt idx="173">560600</cx:pt>
          <cx:pt idx="174">250130</cx:pt>
          <cx:pt idx="175">355881</cx:pt>
          <cx:pt idx="176">256093</cx:pt>
          <cx:pt idx="177">336160</cx:pt>
          <cx:pt idx="178">273853</cx:pt>
          <cx:pt idx="179">230230</cx:pt>
          <cx:pt idx="180">284027</cx:pt>
          <cx:pt idx="181">308527</cx:pt>
          <cx:pt idx="182">179947</cx:pt>
          <cx:pt idx="183">405027</cx:pt>
          <cx:pt idx="184">269867</cx:pt>
          <cx:pt idx="185">245293</cx:pt>
          <cx:pt idx="186">283636</cx:pt>
          <cx:pt idx="187">216827</cx:pt>
          <cx:pt idx="188">246521</cx:pt>
          <cx:pt idx="189">224720</cx:pt>
          <cx:pt idx="190">222719</cx:pt>
          <cx:pt idx="191">154414</cx:pt>
          <cx:pt idx="192">230693</cx:pt>
          <cx:pt idx="193">281360</cx:pt>
          <cx:pt idx="194">224907</cx:pt>
          <cx:pt idx="195">230200</cx:pt>
          <cx:pt idx="196">195200</cx:pt>
          <cx:pt idx="197">322544</cx:pt>
          <cx:pt idx="198">301573</cx:pt>
          <cx:pt idx="199">187253</cx:pt>
          <cx:pt idx="200">224267</cx:pt>
          <cx:pt idx="201">332453</cx:pt>
          <cx:pt idx="202">214333</cx:pt>
          <cx:pt idx="203">343784</cx:pt>
          <cx:pt idx="204">213059</cx:pt>
          <cx:pt idx="205">179240</cx:pt>
          <cx:pt idx="206">391686</cx:pt>
          <cx:pt idx="207">279800</cx:pt>
          <cx:pt idx="208">131250</cx:pt>
          <cx:pt idx="209">227160</cx:pt>
          <cx:pt idx="210">248213</cx:pt>
          <cx:pt idx="211">289267</cx:pt>
          <cx:pt idx="212">201602</cx:pt>
          <cx:pt idx="213">215518</cx:pt>
          <cx:pt idx="214">359800</cx:pt>
          <cx:pt idx="215">315000</cx:pt>
          <cx:pt idx="216">212712</cx:pt>
          <cx:pt idx="217">218733</cx:pt>
          <cx:pt idx="218">202710</cx:pt>
          <cx:pt idx="219">215000</cx:pt>
          <cx:pt idx="220">255094</cx:pt>
          <cx:pt idx="221">287147</cx:pt>
          <cx:pt idx="222">199973</cx:pt>
          <cx:pt idx="223">378253</cx:pt>
          <cx:pt idx="224">178987</cx:pt>
          <cx:pt idx="225">356560</cx:pt>
          <cx:pt idx="226">313147</cx:pt>
          <cx:pt idx="227">243800</cx:pt>
          <cx:pt idx="228">384907</cx:pt>
          <cx:pt idx="229">240760</cx:pt>
          <cx:pt idx="230">242067</cx:pt>
          <cx:pt idx="231">247800</cx:pt>
          <cx:pt idx="232">286315</cx:pt>
          <cx:pt idx="233">289627</cx:pt>
          <cx:pt idx="234">151853</cx:pt>
          <cx:pt idx="235">280427</cx:pt>
          <cx:pt idx="236">221840</cx:pt>
          <cx:pt idx="237">175333</cx:pt>
          <cx:pt idx="238">313493</cx:pt>
          <cx:pt idx="239">190582</cx:pt>
          <cx:pt idx="240">256693</cx:pt>
          <cx:pt idx="241">227907</cx:pt>
          <cx:pt idx="242">258387</cx:pt>
          <cx:pt idx="243">139267</cx:pt>
          <cx:pt idx="244">175357</cx:pt>
          <cx:pt idx="245">181149</cx:pt>
          <cx:pt idx="246">187617</cx:pt>
          <cx:pt idx="247">202349</cx:pt>
          <cx:pt idx="248">265827</cx:pt>
          <cx:pt idx="249">202733</cx:pt>
          <cx:pt idx="250">246007</cx:pt>
          <cx:pt idx="251">217120</cx:pt>
          <cx:pt idx="252">206378</cx:pt>
          <cx:pt idx="253">322050</cx:pt>
          <cx:pt idx="254">243589</cx:pt>
          <cx:pt idx="255">238507</cx:pt>
          <cx:pt idx="256">267800</cx:pt>
          <cx:pt idx="257">171560</cx:pt>
          <cx:pt idx="258">186369</cx:pt>
          <cx:pt idx="259">216771</cx:pt>
          <cx:pt idx="260">192773</cx:pt>
          <cx:pt idx="261">312240</cx:pt>
          <cx:pt idx="262">194613</cx:pt>
          <cx:pt idx="263">238000</cx:pt>
          <cx:pt idx="264">275013</cx:pt>
          <cx:pt idx="265">347667</cx:pt>
          <cx:pt idx="266">215867</cx:pt>
          <cx:pt idx="267">252095</cx:pt>
          <cx:pt idx="268">191541</cx:pt>
          <cx:pt idx="269">229715</cx:pt>
          <cx:pt idx="270">273545</cx:pt>
          <cx:pt idx="271">153973</cx:pt>
          <cx:pt idx="272">207301</cx:pt>
          <cx:pt idx="273">181400</cx:pt>
          <cx:pt idx="274">325500</cx:pt>
          <cx:pt idx="275">245880</cx:pt>
          <cx:pt idx="276">222573</cx:pt>
          <cx:pt idx="277">215560</cx:pt>
          <cx:pt idx="278">282659</cx:pt>
          <cx:pt idx="279">281774</cx:pt>
          <cx:pt idx="280">362413</cx:pt>
          <cx:pt idx="281">190440</cx:pt>
          <cx:pt idx="282">253587</cx:pt>
          <cx:pt idx="283">270520</cx:pt>
          <cx:pt idx="284">238427</cx:pt>
          <cx:pt idx="285">328966</cx:pt>
          <cx:pt idx="286">207186</cx:pt>
          <cx:pt idx="287">216520</cx:pt>
          <cx:pt idx="288">208613</cx:pt>
          <cx:pt idx="289">181459</cx:pt>
          <cx:pt idx="290">196507</cx:pt>
          <cx:pt idx="291">218280</cx:pt>
          <cx:pt idx="292">156484</cx:pt>
          <cx:pt idx="293">168451</cx:pt>
          <cx:pt idx="294">256667</cx:pt>
          <cx:pt idx="295">278147</cx:pt>
          <cx:pt idx="296">293213</cx:pt>
          <cx:pt idx="297">242253</cx:pt>
          <cx:pt idx="298">200213</cx:pt>
          <cx:pt idx="299">273949</cx:pt>
          <cx:pt idx="300">229893</cx:pt>
          <cx:pt idx="301">372096</cx:pt>
          <cx:pt idx="302">228040</cx:pt>
          <cx:pt idx="303">192040</cx:pt>
          <cx:pt idx="304">659560</cx:pt>
          <cx:pt idx="305">230400</cx:pt>
          <cx:pt idx="306">308947</cx:pt>
          <cx:pt idx="307">248991</cx:pt>
          <cx:pt idx="308">225533</cx:pt>
          <cx:pt idx="309">201848</cx:pt>
          <cx:pt idx="310">274480</cx:pt>
          <cx:pt idx="311">472013</cx:pt>
          <cx:pt idx="312">288347</cx:pt>
          <cx:pt idx="313">252140</cx:pt>
          <cx:pt idx="314">241800</cx:pt>
          <cx:pt idx="315">265133</cx:pt>
          <cx:pt idx="316">235440</cx:pt>
          <cx:pt idx="317">141493</cx:pt>
          <cx:pt idx="318">133093</cx:pt>
          <cx:pt idx="319">194040</cx:pt>
          <cx:pt idx="320">236456</cx:pt>
          <cx:pt idx="321">382015</cx:pt>
          <cx:pt idx="322">232375</cx:pt>
          <cx:pt idx="323">446307</cx:pt>
          <cx:pt idx="324">223191</cx:pt>
          <cx:pt idx="325">144280</cx:pt>
          <cx:pt idx="326">197800</cx:pt>
          <cx:pt idx="327">190734</cx:pt>
          <cx:pt idx="328">248372</cx:pt>
          <cx:pt idx="329">194828</cx:pt>
          <cx:pt idx="330">479547</cx:pt>
          <cx:pt idx="331">279200</cx:pt>
          <cx:pt idx="332">237853</cx:pt>
          <cx:pt idx="333">263817</cx:pt>
          <cx:pt idx="334">233387</cx:pt>
          <cx:pt idx="335">745653</cx:pt>
          <cx:pt idx="336">97560</cx:pt>
          <cx:pt idx="337">349720</cx:pt>
          <cx:pt idx="338">105858</cx:pt>
          <cx:pt idx="339">238457</cx:pt>
          <cx:pt idx="340">217648</cx:pt>
          <cx:pt idx="341">199053</cx:pt>
          <cx:pt idx="342">235187</cx:pt>
          <cx:pt idx="343">220467</cx:pt>
          <cx:pt idx="344">156430</cx:pt>
          <cx:pt idx="345">235813</cx:pt>
          <cx:pt idx="346">324437</cx:pt>
          <cx:pt idx="347">237867</cx:pt>
          <cx:pt idx="348">206920</cx:pt>
          <cx:pt idx="349">218342</cx:pt>
          <cx:pt idx="350">245581</cx:pt>
          <cx:pt idx="351">231765</cx:pt>
          <cx:pt idx="352">348742</cx:pt>
          <cx:pt idx="353">237073</cx:pt>
          <cx:pt idx="354">259765</cx:pt>
          <cx:pt idx="355">263187</cx:pt>
          <cx:pt idx="356">202160</cx:pt>
          <cx:pt idx="357">272720</cx:pt>
          <cx:pt idx="358">347613</cx:pt>
          <cx:pt idx="359">238893</cx:pt>
          <cx:pt idx="360">215973</cx:pt>
          <cx:pt idx="361">237680</cx:pt>
          <cx:pt idx="362">252663</cx:pt>
          <cx:pt idx="363">179091</cx:pt>
          <cx:pt idx="364">217733</cx:pt>
          <cx:pt idx="365">218312</cx:pt>
          <cx:pt idx="366">183159</cx:pt>
          <cx:pt idx="367">229588</cx:pt>
          <cx:pt idx="368">197963</cx:pt>
          <cx:pt idx="369">234640</cx:pt>
          <cx:pt idx="370">142012</cx:pt>
          <cx:pt idx="371">274320</cx:pt>
          <cx:pt idx="372">284080</cx:pt>
          <cx:pt idx="373">289307</cx:pt>
          <cx:pt idx="374">273000</cx:pt>
          <cx:pt idx="375">196817</cx:pt>
          <cx:pt idx="376">292373</cx:pt>
          <cx:pt idx="377">423747</cx:pt>
          <cx:pt idx="378">261187</cx:pt>
          <cx:pt idx="379">191425</cx:pt>
          <cx:pt idx="380">224094</cx:pt>
          <cx:pt idx="381">176675</cx:pt>
          <cx:pt idx="382">213786</cx:pt>
          <cx:pt idx="383">216234</cx:pt>
          <cx:pt idx="384">351707</cx:pt>
          <cx:pt idx="385">369067</cx:pt>
          <cx:pt idx="386">247027</cx:pt>
          <cx:pt idx="387">322093</cx:pt>
          <cx:pt idx="388">254920</cx:pt>
          <cx:pt idx="389">255413</cx:pt>
          <cx:pt idx="390">197133</cx:pt>
          <cx:pt idx="391">182987</cx:pt>
          <cx:pt idx="392">290667</cx:pt>
          <cx:pt idx="393">219754</cx:pt>
          <cx:pt idx="394">233813</cx:pt>
          <cx:pt idx="395">205500</cx:pt>
          <cx:pt idx="396">373243</cx:pt>
          <cx:pt idx="397">329169</cx:pt>
          <cx:pt idx="398">312360</cx:pt>
          <cx:pt idx="399">318261</cx:pt>
          <cx:pt idx="400">299711</cx:pt>
          <cx:pt idx="401">141000</cx:pt>
          <cx:pt idx="402">211882</cx:pt>
          <cx:pt idx="403">157068</cx:pt>
          <cx:pt idx="404">703107</cx:pt>
          <cx:pt idx="405">462467</cx:pt>
          <cx:pt idx="406">253747</cx:pt>
          <cx:pt idx="407">250533</cx:pt>
          <cx:pt idx="408">311120</cx:pt>
          <cx:pt idx="409">302000</cx:pt>
          <cx:pt idx="410">474040</cx:pt>
          <cx:pt idx="411">592920</cx:pt>
          <cx:pt idx="412">301867</cx:pt>
          <cx:pt idx="413">251267</cx:pt>
          <cx:pt idx="414">209573</cx:pt>
          <cx:pt idx="415">425320</cx:pt>
          <cx:pt idx="416">316444</cx:pt>
          <cx:pt idx="417">263213</cx:pt>
          <cx:pt idx="418">167547</cx:pt>
          <cx:pt idx="419">284925</cx:pt>
          <cx:pt idx="420">141813</cx:pt>
          <cx:pt idx="421">313787</cx:pt>
          <cx:pt idx="422">208139</cx:pt>
          <cx:pt idx="423">156707</cx:pt>
          <cx:pt idx="424">180493</cx:pt>
          <cx:pt idx="425">260400</cx:pt>
          <cx:pt idx="426">139931</cx:pt>
          <cx:pt idx="427">305680</cx:pt>
          <cx:pt idx="428">387640</cx:pt>
          <cx:pt idx="429">287827</cx:pt>
          <cx:pt idx="430">260467</cx:pt>
          <cx:pt idx="431">132049</cx:pt>
          <cx:pt idx="432">286413</cx:pt>
          <cx:pt idx="433">245013</cx:pt>
          <cx:pt idx="434">193653</cx:pt>
          <cx:pt idx="435">200600</cx:pt>
          <cx:pt idx="436">176893</cx:pt>
          <cx:pt idx="437">264000</cx:pt>
          <cx:pt idx="438">250200</cx:pt>
          <cx:pt idx="439">250826</cx:pt>
          <cx:pt idx="440">236733</cx:pt>
          <cx:pt idx="441">256800</cx:pt>
          <cx:pt idx="442">369387</cx:pt>
          <cx:pt idx="443">172960</cx:pt>
          <cx:pt idx="444">187293</cx:pt>
          <cx:pt idx="445">287667</cx:pt>
          <cx:pt idx="446">248200</cx:pt>
          <cx:pt idx="447">217798</cx:pt>
          <cx:pt idx="448">251011</cx:pt>
          <cx:pt idx="449">212227</cx:pt>
          <cx:pt idx="450">415371</cx:pt>
          <cx:pt idx="451">277335</cx:pt>
          <cx:pt idx="452">208027</cx:pt>
          <cx:pt idx="453">317467</cx:pt>
          <cx:pt idx="454">218147</cx:pt>
          <cx:pt idx="455">318373</cx:pt>
          <cx:pt idx="456">282308</cx:pt>
          <cx:pt idx="457">180036</cx:pt>
          <cx:pt idx="458">241733</cx:pt>
          <cx:pt idx="459">237320</cx:pt>
          <cx:pt idx="460">520133</cx:pt>
          <cx:pt idx="461">214600</cx:pt>
          <cx:pt idx="462">207496</cx:pt>
          <cx:pt idx="463">213280</cx:pt>
          <cx:pt idx="464">171933</cx:pt>
          <cx:pt idx="465">183798</cx:pt>
          <cx:pt idx="466">101039</cx:pt>
          <cx:pt idx="467">259680</cx:pt>
          <cx:pt idx="468">231747</cx:pt>
          <cx:pt idx="469">200754</cx:pt>
          <cx:pt idx="470">198101</cx:pt>
          <cx:pt idx="471">205663</cx:pt>
          <cx:pt idx="472">217798</cx:pt>
          <cx:pt idx="473">263733</cx:pt>
          <cx:pt idx="474">217783</cx:pt>
          <cx:pt idx="475">188560</cx:pt>
          <cx:pt idx="476">317320</cx:pt>
          <cx:pt idx="477">225627</cx:pt>
          <cx:pt idx="478">185840</cx:pt>
          <cx:pt idx="479">410897</cx:pt>
          <cx:pt idx="480">258653</cx:pt>
          <cx:pt idx="481">265480</cx:pt>
          <cx:pt idx="482">235301</cx:pt>
          <cx:pt idx="483">287200</cx:pt>
          <cx:pt idx="484">279952</cx:pt>
          <cx:pt idx="485">400742</cx:pt>
          <cx:pt idx="486">238206</cx:pt>
          <cx:pt idx="487">248133</cx:pt>
          <cx:pt idx="488">357280</cx:pt>
          <cx:pt idx="489">285320</cx:pt>
          <cx:pt idx="490">270680</cx:pt>
          <cx:pt idx="491">271480</cx:pt>
          <cx:pt idx="492">212333</cx:pt>
          <cx:pt idx="493">242653</cx:pt>
          <cx:pt idx="494">259200</cx:pt>
          <cx:pt idx="495">237947</cx:pt>
          <cx:pt idx="496">172520</cx:pt>
          <cx:pt idx="497">222920</cx:pt>
          <cx:pt idx="498">346773</cx:pt>
          <cx:pt idx="499">336906</cx:pt>
          <cx:pt idx="500">346360</cx:pt>
          <cx:pt idx="501">212944</cx:pt>
          <cx:pt idx="502">285211</cx:pt>
          <cx:pt idx="503">295867</cx:pt>
          <cx:pt idx="504">275286</cx:pt>
          <cx:pt idx="505">197132</cx:pt>
          <cx:pt idx="506">252707</cx:pt>
          <cx:pt idx="507">283373</cx:pt>
          <cx:pt idx="508">374133</cx:pt>
          <cx:pt idx="509">337187</cx:pt>
          <cx:pt idx="510">220987</cx:pt>
          <cx:pt idx="511">255320</cx:pt>
          <cx:pt idx="512">239360</cx:pt>
          <cx:pt idx="513">330920</cx:pt>
          <cx:pt idx="514">269000</cx:pt>
          <cx:pt idx="515">304907</cx:pt>
          <cx:pt idx="516">212602</cx:pt>
          <cx:pt idx="517">237533</cx:pt>
          <cx:pt idx="518">289640</cx:pt>
          <cx:pt idx="519">265400</cx:pt>
          <cx:pt idx="520">195373</cx:pt>
          <cx:pt idx="521">322933</cx:pt>
          <cx:pt idx="522">247027</cx:pt>
          <cx:pt idx="523">272175</cx:pt>
          <cx:pt idx="524">239427</cx:pt>
          <cx:pt idx="525">213853</cx:pt>
          <cx:pt idx="526">386907</cx:pt>
          <cx:pt idx="527">286213</cx:pt>
          <cx:pt idx="528">128187</cx:pt>
          <cx:pt idx="529">306600</cx:pt>
          <cx:pt idx="530">141305</cx:pt>
          <cx:pt idx="531">139560</cx:pt>
          <cx:pt idx="532">99413</cx:pt>
          <cx:pt idx="533">93267</cx:pt>
          <cx:pt idx="534">182600</cx:pt>
          <cx:pt idx="535">295880</cx:pt>
          <cx:pt idx="536">192000</cx:pt>
          <cx:pt idx="537">186627</cx:pt>
          <cx:pt idx="538">178800</cx:pt>
          <cx:pt idx="539">141627</cx:pt>
          <cx:pt idx="540">194600</cx:pt>
          <cx:pt idx="541">397166</cx:pt>
          <cx:pt idx="542">476164</cx:pt>
          <cx:pt idx="543">210160</cx:pt>
          <cx:pt idx="544">247360</cx:pt>
          <cx:pt idx="545">193147</cx:pt>
          <cx:pt idx="546">346160</cx:pt>
          <cx:pt idx="547">190360</cx:pt>
          <cx:pt idx="548">448315</cx:pt>
          <cx:pt idx="549">233300</cx:pt>
          <cx:pt idx="550">375179</cx:pt>
          <cx:pt idx="551">323600</cx:pt>
          <cx:pt idx="552">258413</cx:pt>
          <cx:pt idx="553">230307</cx:pt>
          <cx:pt idx="554">247175</cx:pt>
          <cx:pt idx="555">230587</cx:pt>
          <cx:pt idx="556">192026</cx:pt>
          <cx:pt idx="557">277375</cx:pt>
          <cx:pt idx="558">146227</cx:pt>
          <cx:pt idx="559">109533</cx:pt>
          <cx:pt idx="560">400751</cx:pt>
          <cx:pt idx="561">246573</cx:pt>
          <cx:pt idx="562">398615</cx:pt>
          <cx:pt idx="563">264213</cx:pt>
          <cx:pt idx="564">261120</cx:pt>
          <cx:pt idx="565">260413</cx:pt>
          <cx:pt idx="566">171573</cx:pt>
          <cx:pt idx="567">181800</cx:pt>
          <cx:pt idx="568">152040</cx:pt>
          <cx:pt idx="569">204293</cx:pt>
          <cx:pt idx="570">187847</cx:pt>
          <cx:pt idx="571">389508</cx:pt>
          <cx:pt idx="572">155337</cx:pt>
          <cx:pt idx="573">162168</cx:pt>
          <cx:pt idx="574">209760</cx:pt>
          <cx:pt idx="575">309180</cx:pt>
          <cx:pt idx="576">267307</cx:pt>
          <cx:pt idx="577">260853</cx:pt>
          <cx:pt idx="578">228907</cx:pt>
          <cx:pt idx="579">321627</cx:pt>
          <cx:pt idx="580">457205</cx:pt>
          <cx:pt idx="581">196664</cx:pt>
          <cx:pt idx="582">255844</cx:pt>
          <cx:pt idx="583">232611</cx:pt>
          <cx:pt idx="584">150053</cx:pt>
          <cx:pt idx="585">280173</cx:pt>
          <cx:pt idx="586">237293</cx:pt>
          <cx:pt idx="587">267147</cx:pt>
          <cx:pt idx="588">636213</cx:pt>
          <cx:pt idx="589">173160</cx:pt>
          <cx:pt idx="590">121874</cx:pt>
          <cx:pt idx="591">342020</cx:pt>
          <cx:pt idx="592">225940</cx:pt>
          <cx:pt idx="593">275907</cx:pt>
          <cx:pt idx="594">250587</cx:pt>
          <cx:pt idx="595">222330</cx:pt>
          <cx:pt idx="596">432800</cx:pt>
          <cx:pt idx="597">461560</cx:pt>
          <cx:pt idx="598">223071</cx:pt>
          <cx:pt idx="599">219618</cx:pt>
          <cx:pt idx="600">267160</cx:pt>
          <cx:pt idx="601">394857</cx:pt>
          <cx:pt idx="602">246823</cx:pt>
          <cx:pt idx="603">238640</cx:pt>
          <cx:pt idx="604">156800</cx:pt>
          <cx:pt idx="605">292654</cx:pt>
          <cx:pt idx="606">261587</cx:pt>
          <cx:pt idx="607">322760</cx:pt>
          <cx:pt idx="608">347387</cx:pt>
          <cx:pt idx="609">420384</cx:pt>
          <cx:pt idx="610">146906</cx:pt>
          <cx:pt idx="611">155042</cx:pt>
          <cx:pt idx="612">141724</cx:pt>
          <cx:pt idx="613">255135</cx:pt>
          <cx:pt idx="614">118353</cx:pt>
          <cx:pt idx="615">216585</cx:pt>
          <cx:pt idx="616">245733</cx:pt>
          <cx:pt idx="617">240040</cx:pt>
          <cx:pt idx="618">250299</cx:pt>
          <cx:pt idx="619">205533</cx:pt>
          <cx:pt idx="620">239613</cx:pt>
          <cx:pt idx="621">156614</cx:pt>
          <cx:pt idx="622">227327</cx:pt>
          <cx:pt idx="623">207040</cx:pt>
          <cx:pt idx="624">248413</cx:pt>
          <cx:pt idx="625">192623</cx:pt>
          <cx:pt idx="626">225680</cx:pt>
          <cx:pt idx="627">224747</cx:pt>
          <cx:pt idx="628">211042</cx:pt>
          <cx:pt idx="629">304880</cx:pt>
          <cx:pt idx="630">205973</cx:pt>
          <cx:pt idx="631">218480</cx:pt>
          <cx:pt idx="632">216000</cx:pt>
          <cx:pt idx="633">200015</cx:pt>
          <cx:pt idx="634">291162</cx:pt>
          <cx:pt idx="635">246427</cx:pt>
          <cx:pt idx="636">262168</cx:pt>
          <cx:pt idx="637">334849</cx:pt>
          <cx:pt idx="638">358436</cx:pt>
          <cx:pt idx="639">253187</cx:pt>
          <cx:pt idx="640">224107</cx:pt>
          <cx:pt idx="641">256933</cx:pt>
          <cx:pt idx="642">632693</cx:pt>
          <cx:pt idx="643">297907</cx:pt>
          <cx:pt idx="644">420107</cx:pt>
          <cx:pt idx="645">282791</cx:pt>
          <cx:pt idx="646">281853</cx:pt>
          <cx:pt idx="647">192960</cx:pt>
          <cx:pt idx="648">266173</cx:pt>
          <cx:pt idx="649">207843</cx:pt>
          <cx:pt idx="650">230627</cx:pt>
          <cx:pt idx="651">202199</cx:pt>
          <cx:pt idx="652">284267</cx:pt>
          <cx:pt idx="653">570733</cx:pt>
          <cx:pt idx="654">227143</cx:pt>
          <cx:pt idx="655">295714</cx:pt>
          <cx:pt idx="656">212947</cx:pt>
          <cx:pt idx="657">164289</cx:pt>
          <cx:pt idx="658">217893</cx:pt>
          <cx:pt idx="659">242056</cx:pt>
          <cx:pt idx="660">285651</cx:pt>
          <cx:pt idx="661">180107</cx:pt>
          <cx:pt idx="662">350120</cx:pt>
          <cx:pt idx="663">263120</cx:pt>
          <cx:pt idx="664">139240</cx:pt>
          <cx:pt idx="665">236280</cx:pt>
          <cx:pt idx="666">251333</cx:pt>
          <cx:pt idx="667">207264</cx:pt>
          <cx:pt idx="668">198531</cx:pt>
          <cx:pt idx="669">262857</cx:pt>
          <cx:pt idx="670">246100</cx:pt>
          <cx:pt idx="671">165432</cx:pt>
          <cx:pt idx="672">389493</cx:pt>
          <cx:pt idx="673">310334</cx:pt>
          <cx:pt idx="674">311093</cx:pt>
          <cx:pt idx="675">172760</cx:pt>
          <cx:pt idx="676">227027</cx:pt>
          <cx:pt idx="677">188347</cx:pt>
          <cx:pt idx="678">335156</cx:pt>
          <cx:pt idx="679">205740</cx:pt>
          <cx:pt idx="680">229853</cx:pt>
          <cx:pt idx="681">160858</cx:pt>
          <cx:pt idx="682">296400</cx:pt>
          <cx:pt idx="683">222160</cx:pt>
          <cx:pt idx="684">197120</cx:pt>
          <cx:pt idx="685">228467</cx:pt>
          <cx:pt idx="686">234994</cx:pt>
          <cx:pt idx="687">214693</cx:pt>
          <cx:pt idx="688">281373</cx:pt>
          <cx:pt idx="689">178507</cx:pt>
          <cx:pt idx="690">285947</cx:pt>
          <cx:pt idx="691">252313</cx:pt>
          <cx:pt idx="692">260276</cx:pt>
          <cx:pt idx="693">182384</cx:pt>
          <cx:pt idx="694">294011</cx:pt>
          <cx:pt idx="695">849960</cx:pt>
          <cx:pt idx="696">233272</cx:pt>
          <cx:pt idx="697">215294</cx:pt>
          <cx:pt idx="698">307467</cx:pt>
          <cx:pt idx="699">199973</cx:pt>
          <cx:pt idx="700">216453</cx:pt>
          <cx:pt idx="701">211825</cx:pt>
          <cx:pt idx="702">210880</cx:pt>
          <cx:pt idx="703">299383</cx:pt>
          <cx:pt idx="704">259683</cx:pt>
          <cx:pt idx="705">437293</cx:pt>
          <cx:pt idx="706">214636</cx:pt>
          <cx:pt idx="707">162436</cx:pt>
          <cx:pt idx="708">290933</cx:pt>
          <cx:pt idx="709">207027</cx:pt>
          <cx:pt idx="710">170480</cx:pt>
          <cx:pt idx="711">174122</cx:pt>
          <cx:pt idx="712">311680</cx:pt>
          <cx:pt idx="713">453949</cx:pt>
          <cx:pt idx="714">183581</cx:pt>
          <cx:pt idx="715">198907</cx:pt>
          <cx:pt idx="716">280080</cx:pt>
          <cx:pt idx="717">227880</cx:pt>
          <cx:pt idx="718">237973</cx:pt>
          <cx:pt idx="719">255632</cx:pt>
          <cx:pt idx="720">313707</cx:pt>
          <cx:pt idx="721">237040</cx:pt>
          <cx:pt idx="722">205800</cx:pt>
          <cx:pt idx="723">251627</cx:pt>
          <cx:pt idx="724">261360</cx:pt>
          <cx:pt idx="725">527705</cx:pt>
          <cx:pt idx="726">217053</cx:pt>
          <cx:pt idx="727">257733</cx:pt>
          <cx:pt idx="728">277688</cx:pt>
          <cx:pt idx="729">377177</cx:pt>
          <cx:pt idx="730">275867</cx:pt>
          <cx:pt idx="731">283693</cx:pt>
          <cx:pt idx="732">224853</cx:pt>
          <cx:pt idx="733">171620</cx:pt>
          <cx:pt idx="734">405213</cx:pt>
          <cx:pt idx="735">442213</cx:pt>
          <cx:pt idx="736">224286</cx:pt>
          <cx:pt idx="737">264384</cx:pt>
          <cx:pt idx="738">224685</cx:pt>
          <cx:pt idx="739">218356</cx:pt>
          <cx:pt idx="740">240707</cx:pt>
          <cx:pt idx="741">224200</cx:pt>
          <cx:pt idx="742">250653</cx:pt>
          <cx:pt idx="743">180000</cx:pt>
          <cx:pt idx="744">178507</cx:pt>
          <cx:pt idx="745">155040</cx:pt>
          <cx:pt idx="746">352341</cx:pt>
          <cx:pt idx="747">229147</cx:pt>
          <cx:pt idx="748">323480</cx:pt>
          <cx:pt idx="749">343878</cx:pt>
          <cx:pt idx="750">256133</cx:pt>
          <cx:pt idx="751">260147</cx:pt>
          <cx:pt idx="752">223227</cx:pt>
          <cx:pt idx="753">235920</cx:pt>
          <cx:pt idx="754">230213</cx:pt>
          <cx:pt idx="755">299960</cx:pt>
          <cx:pt idx="756">272453</cx:pt>
          <cx:pt idx="757">201987</cx:pt>
          <cx:pt idx="758">220347</cx:pt>
          <cx:pt idx="759">342773</cx:pt>
          <cx:pt idx="760">218483</cx:pt>
          <cx:pt idx="761">227627</cx:pt>
          <cx:pt idx="762">190330</cx:pt>
          <cx:pt idx="763">216013</cx:pt>
          <cx:pt idx="764">449499</cx:pt>
          <cx:pt idx="765">445417</cx:pt>
          <cx:pt idx="766">240000</cx:pt>
          <cx:pt idx="767">308360</cx:pt>
          <cx:pt idx="768">223784</cx:pt>
          <cx:pt idx="769">393387</cx:pt>
          <cx:pt idx="770">387774</cx:pt>
          <cx:pt idx="771">285015</cx:pt>
          <cx:pt idx="772">295020</cx:pt>
          <cx:pt idx="773">315001</cx:pt>
          <cx:pt idx="774">311920</cx:pt>
          <cx:pt idx="775">194133</cx:pt>
          <cx:pt idx="776">206148</cx:pt>
          <cx:pt idx="777">210680</cx:pt>
          <cx:pt idx="778">184538</cx:pt>
          <cx:pt idx="779">275227</cx:pt>
          <cx:pt idx="780">194561</cx:pt>
          <cx:pt idx="781">160187</cx:pt>
          <cx:pt idx="782">324807</cx:pt>
          <cx:pt idx="783">588520</cx:pt>
          <cx:pt idx="784">303560</cx:pt>
          <cx:pt idx="785">230373</cx:pt>
          <cx:pt idx="786">283872</cx:pt>
          <cx:pt idx="787">211200</cx:pt>
          <cx:pt idx="788">212986</cx:pt>
          <cx:pt idx="789">235747</cx:pt>
          <cx:pt idx="790">291092</cx:pt>
          <cx:pt idx="791">167091</cx:pt>
          <cx:pt idx="792">212154</cx:pt>
          <cx:pt idx="793">149013</cx:pt>
          <cx:pt idx="794">155013</cx:pt>
          <cx:pt idx="795">426850</cx:pt>
          <cx:pt idx="796">232533</cx:pt>
          <cx:pt idx="797">228707</cx:pt>
          <cx:pt idx="798">258773</cx:pt>
          <cx:pt idx="799">252333</cx:pt>
          <cx:pt idx="800">190733</cx:pt>
          <cx:pt idx="801">194400</cx:pt>
          <cx:pt idx="802">194747</cx:pt>
          <cx:pt idx="803">263397</cx:pt>
          <cx:pt idx="804">82893</cx:pt>
          <cx:pt idx="805">178867</cx:pt>
          <cx:pt idx="806">175867</cx:pt>
          <cx:pt idx="807">229640</cx:pt>
          <cx:pt idx="808">247293</cx:pt>
          <cx:pt idx="809">174067</cx:pt>
          <cx:pt idx="810">360867</cx:pt>
          <cx:pt idx="811">216728</cx:pt>
          <cx:pt idx="812">286290</cx:pt>
          <cx:pt idx="813">216728</cx:pt>
          <cx:pt idx="814">369235</cx:pt>
          <cx:pt idx="815">175733</cx:pt>
          <cx:pt idx="816">315094</cx:pt>
          <cx:pt idx="817">175173</cx:pt>
          <cx:pt idx="818">165544</cx:pt>
          <cx:pt idx="819">825027</cx:pt>
          <cx:pt idx="820">203046</cx:pt>
          <cx:pt idx="821">214227</cx:pt>
          <cx:pt idx="822">202360</cx:pt>
          <cx:pt idx="823">382733</cx:pt>
          <cx:pt idx="824">311892</cx:pt>
          <cx:pt idx="825">252038</cx:pt>
          <cx:pt idx="826">293851</cx:pt>
          <cx:pt idx="827">259301</cx:pt>
          <cx:pt idx="828">271822</cx:pt>
          <cx:pt idx="829">178560</cx:pt>
          <cx:pt idx="830">207360</cx:pt>
          <cx:pt idx="831">451341</cx:pt>
          <cx:pt idx="832">194240</cx:pt>
          <cx:pt idx="833">328962</cx:pt>
          <cx:pt idx="834">302987</cx:pt>
          <cx:pt idx="835">484853</cx:pt>
          <cx:pt idx="836">218413</cx:pt>
          <cx:pt idx="837">389508</cx:pt>
          <cx:pt idx="838">398747</cx:pt>
          <cx:pt idx="839">172667</cx:pt>
          <cx:pt idx="840">377893</cx:pt>
          <cx:pt idx="841">176800</cx:pt>
          <cx:pt idx="842">147893</cx:pt>
          <cx:pt idx="843">150627</cx:pt>
          <cx:pt idx="844">250000</cx:pt>
          <cx:pt idx="845">520311</cx:pt>
          <cx:pt idx="846">502888</cx:pt>
          <cx:pt idx="847">376000</cx:pt>
          <cx:pt idx="848">418187</cx:pt>
          <cx:pt idx="849">257600</cx:pt>
          <cx:pt idx="850">262000</cx:pt>
          <cx:pt idx="851">321067</cx:pt>
          <cx:pt idx="852">318470</cx:pt>
          <cx:pt idx="853">336800</cx:pt>
          <cx:pt idx="854">254360</cx:pt>
          <cx:pt idx="855">132947</cx:pt>
          <cx:pt idx="856">200800</cx:pt>
          <cx:pt idx="857">176147</cx:pt>
          <cx:pt idx="858">700027</cx:pt>
          <cx:pt idx="859">280480</cx:pt>
          <cx:pt idx="860">445227</cx:pt>
          <cx:pt idx="861">265827</cx:pt>
          <cx:pt idx="862">373333</cx:pt>
          <cx:pt idx="863">304138</cx:pt>
          <cx:pt idx="864">319760</cx:pt>
          <cx:pt idx="865">194147</cx:pt>
          <cx:pt idx="866">151092</cx:pt>
          <cx:pt idx="867">309064</cx:pt>
          <cx:pt idx="868">309524</cx:pt>
          <cx:pt idx="869">326129</cx:pt>
          <cx:pt idx="870">342173</cx:pt>
          <cx:pt idx="871">193427</cx:pt>
          <cx:pt idx="872">186567</cx:pt>
          <cx:pt idx="873">427227</cx:pt>
          <cx:pt idx="874">290587</cx:pt>
          <cx:pt idx="875">219129</cx:pt>
          <cx:pt idx="876">214154</cx:pt>
          <cx:pt idx="877">210400</cx:pt>
          <cx:pt idx="878">255333</cx:pt>
          <cx:pt idx="879">302120</cx:pt>
          <cx:pt idx="880">212147</cx:pt>
          <cx:pt idx="881">230560</cx:pt>
          <cx:pt idx="882">220573</cx:pt>
          <cx:pt idx="883">326318</cx:pt>
          <cx:pt idx="884">178772</cx:pt>
          <cx:pt idx="885">302880</cx:pt>
          <cx:pt idx="886">219560</cx:pt>
          <cx:pt idx="887">365747</cx:pt>
          <cx:pt idx="888">181260</cx:pt>
          <cx:pt idx="889">156467</cx:pt>
          <cx:pt idx="890">260400</cx:pt>
          <cx:pt idx="891">335399</cx:pt>
          <cx:pt idx="892">383107</cx:pt>
          <cx:pt idx="893">311365</cx:pt>
          <cx:pt idx="894">183581</cx:pt>
          <cx:pt idx="895">237672</cx:pt>
          <cx:pt idx="896">362282</cx:pt>
          <cx:pt idx="897">272677</cx:pt>
          <cx:pt idx="898">405933</cx:pt>
          <cx:pt idx="899">145773</cx:pt>
          <cx:pt idx="900">205307</cx:pt>
          <cx:pt idx="901">204992</cx:pt>
          <cx:pt idx="902">264000</cx:pt>
          <cx:pt idx="903">316373</cx:pt>
          <cx:pt idx="904">199200</cx:pt>
          <cx:pt idx="905">267000</cx:pt>
          <cx:pt idx="906">272082</cx:pt>
          <cx:pt idx="907">312000</cx:pt>
          <cx:pt idx="908">206081</cx:pt>
          <cx:pt idx="909">196000</cx:pt>
          <cx:pt idx="910">261853</cx:pt>
          <cx:pt idx="911">370813</cx:pt>
          <cx:pt idx="912">128053</cx:pt>
          <cx:pt idx="913">405560</cx:pt>
          <cx:pt idx="914">195307</cx:pt>
          <cx:pt idx="915">546467</cx:pt>
          <cx:pt idx="916">172507</cx:pt>
          <cx:pt idx="917">207813</cx:pt>
          <cx:pt idx="918">418880</cx:pt>
          <cx:pt idx="919">163213</cx:pt>
          <cx:pt idx="920">590707</cx:pt>
          <cx:pt idx="921">219800</cx:pt>
          <cx:pt idx="922">258440</cx:pt>
          <cx:pt idx="923">232867</cx:pt>
          <cx:pt idx="924">498333</cx:pt>
          <cx:pt idx="925">234613</cx:pt>
          <cx:pt idx="926">238400</cx:pt>
          <cx:pt idx="927">254360</cx:pt>
          <cx:pt idx="928">574800</cx:pt>
          <cx:pt idx="929">319125</cx:pt>
          <cx:pt idx="930">215822</cx:pt>
          <cx:pt idx="931">202200</cx:pt>
          <cx:pt idx="932">235040</cx:pt>
          <cx:pt idx="933">162815</cx:pt>
          <cx:pt idx="934">156879</cx:pt>
          <cx:pt idx="935">257053</cx:pt>
          <cx:pt idx="936">52006</cx:pt>
          <cx:pt idx="937">334467</cx:pt>
          <cx:pt idx="938">185804</cx:pt>
          <cx:pt idx="939">321560</cx:pt>
          <cx:pt idx="940">434958</cx:pt>
          <cx:pt idx="941">489750</cx:pt>
          <cx:pt idx="942">395200</cx:pt>
          <cx:pt idx="943">397388</cx:pt>
          <cx:pt idx="944">179865</cx:pt>
          <cx:pt idx="945">142584</cx:pt>
          <cx:pt idx="946">109031</cx:pt>
          <cx:pt idx="947">250273</cx:pt>
          <cx:pt idx="948">281658</cx:pt>
          <cx:pt idx="949">400926</cx:pt>
          <cx:pt idx="950">515087</cx:pt>
          <cx:pt idx="951">250000</cx:pt>
          <cx:pt idx="952">169333</cx:pt>
          <cx:pt idx="953">181867</cx:pt>
          <cx:pt idx="954">361173</cx:pt>
          <cx:pt idx="955">186426</cx:pt>
          <cx:pt idx="956">138933</cx:pt>
          <cx:pt idx="957">215840</cx:pt>
          <cx:pt idx="958">213560</cx:pt>
          <cx:pt idx="959">183695</cx:pt>
          <cx:pt idx="960">430576</cx:pt>
          <cx:pt idx="961">126467</cx:pt>
          <cx:pt idx="962">176613</cx:pt>
          <cx:pt idx="963">196570</cx:pt>
          <cx:pt idx="964">230720</cx:pt>
          <cx:pt idx="965">369627</cx:pt>
          <cx:pt idx="966">269267</cx:pt>
          <cx:pt idx="967">195474</cx:pt>
          <cx:pt idx="968">188013</cx:pt>
          <cx:pt idx="969">261321</cx:pt>
          <cx:pt idx="970">225867</cx:pt>
          <cx:pt idx="971">199227</cx:pt>
          <cx:pt idx="972">175480</cx:pt>
          <cx:pt idx="973">171613</cx:pt>
          <cx:pt idx="974">228147</cx:pt>
          <cx:pt idx="975">285596</cx:pt>
          <cx:pt idx="976">343800</cx:pt>
          <cx:pt idx="977">282053</cx:pt>
          <cx:pt idx="978">187000</cx:pt>
          <cx:pt idx="979">277975</cx:pt>
          <cx:pt idx="980">248000</cx:pt>
          <cx:pt idx="981">258653</cx:pt>
          <cx:pt idx="982">194253</cx:pt>
          <cx:pt idx="983">250707</cx:pt>
          <cx:pt idx="984">225181</cx:pt>
          <cx:pt idx="985">556924</cx:pt>
          <cx:pt idx="986">301240</cx:pt>
          <cx:pt idx="987">247600</cx:pt>
          <cx:pt idx="988">233818</cx:pt>
          <cx:pt idx="989">260013</cx:pt>
          <cx:pt idx="990">246893</cx:pt>
          <cx:pt idx="991">233787</cx:pt>
          <cx:pt idx="992">310187</cx:pt>
          <cx:pt idx="993">182160</cx:pt>
          <cx:pt idx="994">203373</cx:pt>
          <cx:pt idx="995">123547</cx:pt>
          <cx:pt idx="996">462267</cx:pt>
          <cx:pt idx="997">167158</cx:pt>
          <cx:pt idx="998">135920</cx:pt>
          <cx:pt idx="999">238419</cx:pt>
          <cx:pt idx="1000">219737</cx:pt>
          <cx:pt idx="1001">176589</cx:pt>
          <cx:pt idx="1002">197452</cx:pt>
          <cx:pt idx="1003">196480</cx:pt>
          <cx:pt idx="1004">187585</cx:pt>
          <cx:pt idx="1005">151987</cx:pt>
          <cx:pt idx="1006">240363</cx:pt>
          <cx:pt idx="1007">156961</cx:pt>
          <cx:pt idx="1008">166304</cx:pt>
          <cx:pt idx="1009">179009</cx:pt>
          <cx:pt idx="1010">278227</cx:pt>
          <cx:pt idx="1011">181714</cx:pt>
          <cx:pt idx="1012">246685</cx:pt>
          <cx:pt idx="1013">201964</cx:pt>
          <cx:pt idx="1014">195419</cx:pt>
          <cx:pt idx="1015">181114</cx:pt>
          <cx:pt idx="1016">143214</cx:pt>
          <cx:pt idx="1017">213251</cx:pt>
          <cx:pt idx="1018">187400</cx:pt>
          <cx:pt idx="1019">188875</cx:pt>
          <cx:pt idx="1020">227222</cx:pt>
          <cx:pt idx="1021">180252</cx:pt>
          <cx:pt idx="1022">187813</cx:pt>
          <cx:pt idx="1023">194413</cx:pt>
          <cx:pt idx="1024">227373</cx:pt>
          <cx:pt idx="1025">154320</cx:pt>
          <cx:pt idx="1026">188293</cx:pt>
          <cx:pt idx="1027">251067</cx:pt>
          <cx:pt idx="1028">211160</cx:pt>
          <cx:pt idx="1029">187760</cx:pt>
          <cx:pt idx="1030">190227</cx:pt>
          <cx:pt idx="1031">206573</cx:pt>
          <cx:pt idx="1032">208733</cx:pt>
          <cx:pt idx="1033">231173</cx:pt>
          <cx:pt idx="1034">171067</cx:pt>
          <cx:pt idx="1035">223800</cx:pt>
          <cx:pt idx="1036">176987</cx:pt>
          <cx:pt idx="1037">231920</cx:pt>
          <cx:pt idx="1038">185474</cx:pt>
          <cx:pt idx="1039">214507</cx:pt>
          <cx:pt idx="1040">167200</cx:pt>
          <cx:pt idx="1041">227573</cx:pt>
          <cx:pt idx="1042">217280</cx:pt>
          <cx:pt idx="1043">196422</cx:pt>
          <cx:pt idx="1044">16042</cx:pt>
          <cx:pt idx="1045">266787</cx:pt>
          <cx:pt idx="1046">183413</cx:pt>
          <cx:pt idx="1047">230722</cx:pt>
          <cx:pt idx="1048">195307</cx:pt>
          <cx:pt idx="1049">214800</cx:pt>
          <cx:pt idx="1050">188253</cx:pt>
          <cx:pt idx="1051">211227</cx:pt>
          <cx:pt idx="1052">232253</cx:pt>
          <cx:pt idx="1053">224853</cx:pt>
          <cx:pt idx="1054">194240</cx:pt>
          <cx:pt idx="1055">183747</cx:pt>
          <cx:pt idx="1056">178027</cx:pt>
          <cx:pt idx="1057">209840</cx:pt>
          <cx:pt idx="1058">187342</cx:pt>
          <cx:pt idx="1059">211307</cx:pt>
          <cx:pt idx="1060">203293</cx:pt>
          <cx:pt idx="1061">201893</cx:pt>
          <cx:pt idx="1062">186627</cx:pt>
          <cx:pt idx="1063">165387</cx:pt>
          <cx:pt idx="1064">192000</cx:pt>
          <cx:pt idx="1065">259280</cx:pt>
          <cx:pt idx="1066">211240</cx:pt>
          <cx:pt idx="1067">226173</cx:pt>
          <cx:pt idx="1068">230832</cx:pt>
          <cx:pt idx="1069">173187</cx:pt>
          <cx:pt idx="1070">177067</cx:pt>
          <cx:pt idx="1071">158667</cx:pt>
          <cx:pt idx="1072">216187</cx:pt>
          <cx:pt idx="1073">181200</cx:pt>
          <cx:pt idx="1074">248053</cx:pt>
          <cx:pt idx="1075">178840</cx:pt>
          <cx:pt idx="1076">215600</cx:pt>
          <cx:pt idx="1077">184040</cx:pt>
          <cx:pt idx="1078">228827</cx:pt>
          <cx:pt idx="1079">229849</cx:pt>
          <cx:pt idx="1080">208163</cx:pt>
          <cx:pt idx="1081">205741</cx:pt>
          <cx:pt idx="1082">219507</cx:pt>
          <cx:pt idx="1083">232787</cx:pt>
          <cx:pt idx="1084">271080</cx:pt>
          <cx:pt idx="1085">195613</cx:pt>
          <cx:pt idx="1086">194942</cx:pt>
          <cx:pt idx="1087">201280</cx:pt>
          <cx:pt idx="1088">209453</cx:pt>
          <cx:pt idx="1089">204520</cx:pt>
          <cx:pt idx="1090">307910</cx:pt>
          <cx:pt idx="1091">228200</cx:pt>
          <cx:pt idx="1092">222560</cx:pt>
          <cx:pt idx="1093">205520</cx:pt>
          <cx:pt idx="1094">210323</cx:pt>
          <cx:pt idx="1095">225813</cx:pt>
          <cx:pt idx="1096">193118</cx:pt>
          <cx:pt idx="1097">259196</cx:pt>
          <cx:pt idx="1098">205600</cx:pt>
          <cx:pt idx="1099">223613</cx:pt>
          <cx:pt idx="1100">238800</cx:pt>
          <cx:pt idx="1101">211627</cx:pt>
          <cx:pt idx="1102">252003</cx:pt>
          <cx:pt idx="1103">228467</cx:pt>
          <cx:pt idx="1104">221027</cx:pt>
          <cx:pt idx="1105">197087</cx:pt>
          <cx:pt idx="1106">227457</cx:pt>
          <cx:pt idx="1107">207200</cx:pt>
          <cx:pt idx="1108">226400</cx:pt>
          <cx:pt idx="1109">196480</cx:pt>
          <cx:pt idx="1110">228147</cx:pt>
          <cx:pt idx="1111">207307</cx:pt>
          <cx:pt idx="1112">200813</cx:pt>
          <cx:pt idx="1113">247493</cx:pt>
          <cx:pt idx="1114">197840</cx:pt>
          <cx:pt idx="1115">198707</cx:pt>
          <cx:pt idx="1116">240000</cx:pt>
          <cx:pt idx="1117">234320</cx:pt>
          <cx:pt idx="1118">181048</cx:pt>
          <cx:pt idx="1119">199281</cx:pt>
          <cx:pt idx="1120">236493</cx:pt>
          <cx:pt idx="1121">246853</cx:pt>
          <cx:pt idx="1122">219227</cx:pt>
          <cx:pt idx="1123">246653</cx:pt>
          <cx:pt idx="1124">245493</cx:pt>
          <cx:pt idx="1125">276688</cx:pt>
          <cx:pt idx="1126">166600</cx:pt>
          <cx:pt idx="1127">214072</cx:pt>
          <cx:pt idx="1128">223800</cx:pt>
          <cx:pt idx="1129">229093</cx:pt>
          <cx:pt idx="1130">228360</cx:pt>
          <cx:pt idx="1131">186827</cx:pt>
          <cx:pt idx="1132">189387</cx:pt>
          <cx:pt idx="1133">211573</cx:pt>
          <cx:pt idx="1134">180267</cx:pt>
          <cx:pt idx="1135">212040</cx:pt>
          <cx:pt idx="1136">214648</cx:pt>
          <cx:pt idx="1137">228827</cx:pt>
          <cx:pt idx="1138">187761</cx:pt>
          <cx:pt idx="1139">211475</cx:pt>
          <cx:pt idx="1140">199440</cx:pt>
          <cx:pt idx="1141">258188</cx:pt>
          <cx:pt idx="1142">211364</cx:pt>
          <cx:pt idx="1143">193511</cx:pt>
          <cx:pt idx="1144">223190</cx:pt>
          <cx:pt idx="1145">204400</cx:pt>
          <cx:pt idx="1146">231906</cx:pt>
          <cx:pt idx="1147">210091</cx:pt>
          <cx:pt idx="1148">250200</cx:pt>
          <cx:pt idx="1149">193613</cx:pt>
          <cx:pt idx="1150">214802</cx:pt>
          <cx:pt idx="1151">223504</cx:pt>
          <cx:pt idx="1152">188174</cx:pt>
          <cx:pt idx="1153">197253</cx:pt>
          <cx:pt idx="1154">225526</cx:pt>
          <cx:pt idx="1155">206933</cx:pt>
          <cx:pt idx="1156">272667</cx:pt>
          <cx:pt idx="1157">221983</cx:pt>
          <cx:pt idx="1158">160597</cx:pt>
          <cx:pt idx="1159">214867</cx:pt>
          <cx:pt idx="1160">207520</cx:pt>
          <cx:pt idx="1161">233833</cx:pt>
          <cx:pt idx="1162">177604</cx:pt>
          <cx:pt idx="1163">212027</cx:pt>
          <cx:pt idx="1164">216409</cx:pt>
          <cx:pt idx="1165">201601</cx:pt>
          <cx:pt idx="1166">213307</cx:pt>
          <cx:pt idx="1167">251423</cx:pt>
          <cx:pt idx="1168">220781</cx:pt>
          <cx:pt idx="1169">184134</cx:pt>
          <cx:pt idx="1170">177573</cx:pt>
          <cx:pt idx="1171">197495</cx:pt>
          <cx:pt idx="1172">172893</cx:pt>
          <cx:pt idx="1173">204600</cx:pt>
          <cx:pt idx="1174">227292</cx:pt>
          <cx:pt idx="1175">340707</cx:pt>
          <cx:pt idx="1176">200733</cx:pt>
          <cx:pt idx="1177">176347</cx:pt>
          <cx:pt idx="1178">206693</cx:pt>
          <cx:pt idx="1179">220291</cx:pt>
          <cx:pt idx="1180">188491</cx:pt>
          <cx:pt idx="1181">219080</cx:pt>
          <cx:pt idx="1182">220883</cx:pt>
          <cx:pt idx="1183">298941</cx:pt>
          <cx:pt idx="1184">233713</cx:pt>
          <cx:pt idx="1185">232947</cx:pt>
          <cx:pt idx="1186">210627</cx:pt>
          <cx:pt idx="1187">299333</cx:pt>
          <cx:pt idx="1188">229360</cx:pt>
          <cx:pt idx="1189">210960</cx:pt>
          <cx:pt idx="1190">198187</cx:pt>
          <cx:pt idx="1191">203867</cx:pt>
          <cx:pt idx="1192">293533</cx:pt>
          <cx:pt idx="1193">180480</cx:pt>
          <cx:pt idx="1194">217419</cx:pt>
          <cx:pt idx="1195">338853</cx:pt>
          <cx:pt idx="1196">216893</cx:pt>
          <cx:pt idx="1197">229507</cx:pt>
          <cx:pt idx="1198">204160</cx:pt>
          <cx:pt idx="1199">175427</cx:pt>
          <cx:pt idx="1200">245041</cx:pt>
          <cx:pt idx="1201">229573</cx:pt>
          <cx:pt idx="1202">190186</cx:pt>
          <cx:pt idx="1203">207333</cx:pt>
          <cx:pt idx="1204">250189</cx:pt>
          <cx:pt idx="1205">199693</cx:pt>
          <cx:pt idx="1206">188453</cx:pt>
          <cx:pt idx="1207">212862</cx:pt>
          <cx:pt idx="1208">195853</cx:pt>
          <cx:pt idx="1209">189907</cx:pt>
          <cx:pt idx="1210">189959</cx:pt>
          <cx:pt idx="1211">247520</cx:pt>
          <cx:pt idx="1212">275987</cx:pt>
          <cx:pt idx="1213">257840</cx:pt>
          <cx:pt idx="1214">213733</cx:pt>
          <cx:pt idx="1215">369627</cx:pt>
          <cx:pt idx="1216">225160</cx:pt>
          <cx:pt idx="1217">192191</cx:pt>
          <cx:pt idx="1218">257760</cx:pt>
          <cx:pt idx="1219">206880</cx:pt>
          <cx:pt idx="1220">203467</cx:pt>
          <cx:pt idx="1221">272394</cx:pt>
          <cx:pt idx="1222">307987</cx:pt>
          <cx:pt idx="1223">277387</cx:pt>
          <cx:pt idx="1224">258827</cx:pt>
          <cx:pt idx="1225">263827</cx:pt>
          <cx:pt idx="1226">313787</cx:pt>
          <cx:pt idx="1227">225560</cx:pt>
          <cx:pt idx="1228">189333</cx:pt>
          <cx:pt idx="1229">262853</cx:pt>
          <cx:pt idx="1230">217480</cx:pt>
          <cx:pt idx="1231">187013</cx:pt>
          <cx:pt idx="1232">255160</cx:pt>
          <cx:pt idx="1233">219720</cx:pt>
          <cx:pt idx="1234">228067</cx:pt>
          <cx:pt idx="1235">250123</cx:pt>
          <cx:pt idx="1236">195907</cx:pt>
          <cx:pt idx="1237">277973</cx:pt>
          <cx:pt idx="1238">245853</cx:pt>
          <cx:pt idx="1239">254262</cx:pt>
          <cx:pt idx="1240">284947</cx:pt>
          <cx:pt idx="1241">237467</cx:pt>
          <cx:pt idx="1242">215050</cx:pt>
          <cx:pt idx="1243">176453</cx:pt>
          <cx:pt idx="1244">236667</cx:pt>
          <cx:pt idx="1245">225933</cx:pt>
          <cx:pt idx="1246">204800</cx:pt>
          <cx:pt idx="1247">218133</cx:pt>
          <cx:pt idx="1248">255173</cx:pt>
          <cx:pt idx="1249">222400</cx:pt>
          <cx:pt idx="1250">212701</cx:pt>
          <cx:pt idx="1251">220840</cx:pt>
          <cx:pt idx="1252">249640</cx:pt>
          <cx:pt idx="1253">205387</cx:pt>
          <cx:pt idx="1254">293331</cx:pt>
          <cx:pt idx="1255">243013</cx:pt>
          <cx:pt idx="1256">264320</cx:pt>
          <cx:pt idx="1257">252360</cx:pt>
          <cx:pt idx="1258">168040</cx:pt>
          <cx:pt idx="1259">219280</cx:pt>
          <cx:pt idx="1260">248962</cx:pt>
          <cx:pt idx="1261">201093</cx:pt>
          <cx:pt idx="1262">202039</cx:pt>
          <cx:pt idx="1263">235733</cx:pt>
          <cx:pt idx="1264">247020</cx:pt>
          <cx:pt idx="1265">207052</cx:pt>
          <cx:pt idx="1266">167711</cx:pt>
          <cx:pt idx="1267">228453</cx:pt>
          <cx:pt idx="1268">199111</cx:pt>
          <cx:pt idx="1269">230933</cx:pt>
          <cx:pt idx="1270">208520</cx:pt>
          <cx:pt idx="1271">239999</cx:pt>
          <cx:pt idx="1272">238200</cx:pt>
          <cx:pt idx="1273">240453</cx:pt>
          <cx:pt idx="1274">347893</cx:pt>
          <cx:pt idx="1275">217800</cx:pt>
          <cx:pt idx="1276">183413</cx:pt>
          <cx:pt idx="1277">235680</cx:pt>
          <cx:pt idx="1278">228040</cx:pt>
          <cx:pt idx="1279">237453</cx:pt>
          <cx:pt idx="1280">200481</cx:pt>
          <cx:pt idx="1281">203937</cx:pt>
          <cx:pt idx="1282">297320</cx:pt>
          <cx:pt idx="1283">216400</cx:pt>
          <cx:pt idx="1284">235227</cx:pt>
          <cx:pt idx="1285">254373</cx:pt>
          <cx:pt idx="1286">256933</cx:pt>
          <cx:pt idx="1287">234199</cx:pt>
          <cx:pt idx="1288">243800</cx:pt>
          <cx:pt idx="1289">232379</cx:pt>
          <cx:pt idx="1290">307680</cx:pt>
          <cx:pt idx="1291">288253</cx:pt>
          <cx:pt idx="1292">237146</cx:pt>
          <cx:pt idx="1293">208627</cx:pt>
          <cx:pt idx="1294">252965</cx:pt>
          <cx:pt idx="1295">331613</cx:pt>
          <cx:pt idx="1296">247533</cx:pt>
          <cx:pt idx="1297">311217</cx:pt>
          <cx:pt idx="1298">239696</cx:pt>
          <cx:pt idx="1299">201783</cx:pt>
          <cx:pt idx="1300">314907</cx:pt>
          <cx:pt idx="1301">209563</cx:pt>
          <cx:pt idx="1302">263687</cx:pt>
          <cx:pt idx="1303">229859</cx:pt>
          <cx:pt idx="1304">260706</cx:pt>
          <cx:pt idx="1305">180872</cx:pt>
          <cx:pt idx="1306">267600</cx:pt>
          <cx:pt idx="1307">224812</cx:pt>
          <cx:pt idx="1308">217133</cx:pt>
          <cx:pt idx="1309">233796</cx:pt>
          <cx:pt idx="1310">229640</cx:pt>
          <cx:pt idx="1311">244181</cx:pt>
          <cx:pt idx="1312">268187</cx:pt>
          <cx:pt idx="1313">319582</cx:pt>
          <cx:pt idx="1314">294034</cx:pt>
          <cx:pt idx="1315">264107</cx:pt>
          <cx:pt idx="1316">200525</cx:pt>
          <cx:pt idx="1317">250647</cx:pt>
          <cx:pt idx="1318">192011</cx:pt>
          <cx:pt idx="1319">282401</cx:pt>
          <cx:pt idx="1320">228923</cx:pt>
          <cx:pt idx="1321">232999</cx:pt>
          <cx:pt idx="1322">221776</cx:pt>
          <cx:pt idx="1323">197684</cx:pt>
          <cx:pt idx="1324">309734</cx:pt>
          <cx:pt idx="1325">198011</cx:pt>
          <cx:pt idx="1326">255725</cx:pt>
          <cx:pt idx="1327">149278</cx:pt>
          <cx:pt idx="1328">256920</cx:pt>
          <cx:pt idx="1329">282101</cx:pt>
          <cx:pt idx="1330">328000</cx:pt>
          <cx:pt idx="1331">300000</cx:pt>
          <cx:pt idx="1332">271560</cx:pt>
          <cx:pt idx="1333">267000</cx:pt>
          <cx:pt idx="1334">278577</cx:pt>
          <cx:pt idx="1335">210426</cx:pt>
          <cx:pt idx="1336">252005</cx:pt>
          <cx:pt idx="1337">267209</cx:pt>
          <cx:pt idx="1338">194000</cx:pt>
          <cx:pt idx="1339">246689</cx:pt>
          <cx:pt idx="1340">258868</cx:pt>
          <cx:pt idx="1341">219317</cx:pt>
          <cx:pt idx="1342">184482</cx:pt>
          <cx:pt idx="1343">275719</cx:pt>
          <cx:pt idx="1344">198947</cx:pt>
          <cx:pt idx="1345">256114</cx:pt>
          <cx:pt idx="1346">203500</cx:pt>
          <cx:pt idx="1347">135653</cx:pt>
          <cx:pt idx="1348">200961</cx:pt>
          <cx:pt idx="1349">220558</cx:pt>
          <cx:pt idx="1350">180400</cx:pt>
          <cx:pt idx="1351">215253</cx:pt>
          <cx:pt idx="1352">301987</cx:pt>
          <cx:pt idx="1353">292907</cx:pt>
          <cx:pt idx="1354">245053</cx:pt>
          <cx:pt idx="1355">200787</cx:pt>
          <cx:pt idx="1356">414747</cx:pt>
          <cx:pt idx="1357">232716</cx:pt>
          <cx:pt idx="1358">231679</cx:pt>
          <cx:pt idx="1359">212409</cx:pt>
          <cx:pt idx="1360">193217</cx:pt>
          <cx:pt idx="1361">246457</cx:pt>
          <cx:pt idx="1362">128340</cx:pt>
          <cx:pt idx="1363">193605</cx:pt>
          <cx:pt idx="1364">229261</cx:pt>
          <cx:pt idx="1365">221293</cx:pt>
          <cx:pt idx="1366">183781</cx:pt>
          <cx:pt idx="1367">186817</cx:pt>
          <cx:pt idx="1368">238895</cx:pt>
          <cx:pt idx="1369">201667</cx:pt>
          <cx:pt idx="1370">263979</cx:pt>
          <cx:pt idx="1371">225800</cx:pt>
          <cx:pt idx="1372">230493</cx:pt>
          <cx:pt idx="1373">203263</cx:pt>
          <cx:pt idx="1374">226600</cx:pt>
          <cx:pt idx="1375">237588</cx:pt>
          <cx:pt idx="1376">204589</cx:pt>
          <cx:pt idx="1377">230000</cx:pt>
          <cx:pt idx="1378">200231</cx:pt>
          <cx:pt idx="1379">175792</cx:pt>
          <cx:pt idx="1380">249727</cx:pt>
          <cx:pt idx="1381">222546</cx:pt>
          <cx:pt idx="1382">254925</cx:pt>
          <cx:pt idx="1383">157001</cx:pt>
          <cx:pt idx="1384">99610</cx:pt>
          <cx:pt idx="1385">278999</cx:pt>
          <cx:pt idx="1386">215005</cx:pt>
          <cx:pt idx="1387">388463</cx:pt>
          <cx:pt idx="1388">299008</cx:pt>
          <cx:pt idx="1389">222307</cx:pt>
          <cx:pt idx="1390">232944</cx:pt>
          <cx:pt idx="1391">223333</cx:pt>
          <cx:pt idx="1392">224009</cx:pt>
          <cx:pt idx="1393">202827</cx:pt>
          <cx:pt idx="1394">210893</cx:pt>
          <cx:pt idx="1395">224779</cx:pt>
          <cx:pt idx="1396">236960</cx:pt>
          <cx:pt idx="1397">319360</cx:pt>
          <cx:pt idx="1398">293458</cx:pt>
          <cx:pt idx="1399">206013</cx:pt>
          <cx:pt idx="1400">257187</cx:pt>
          <cx:pt idx="1401">247497</cx:pt>
          <cx:pt idx="1402">177090</cx:pt>
          <cx:pt idx="1403">205333</cx:pt>
          <cx:pt idx="1404">227827</cx:pt>
          <cx:pt idx="1405">193406</cx:pt>
          <cx:pt idx="1406">256333</cx:pt>
          <cx:pt idx="1407">248176</cx:pt>
          <cx:pt idx="1408">162084</cx:pt>
          <cx:pt idx="1409">292987</cx:pt>
          <cx:pt idx="1410">239320</cx:pt>
          <cx:pt idx="1411">216520</cx:pt>
          <cx:pt idx="1412">264747</cx:pt>
          <cx:pt idx="1413">301133</cx:pt>
          <cx:pt idx="1414">280615</cx:pt>
          <cx:pt idx="1415">223973</cx:pt>
          <cx:pt idx="1416">210472</cx:pt>
          <cx:pt idx="1417">250240</cx:pt>
          <cx:pt idx="1418">291280</cx:pt>
          <cx:pt idx="1419">332600</cx:pt>
          <cx:pt idx="1420">341680</cx:pt>
          <cx:pt idx="1421">275720</cx:pt>
          <cx:pt idx="1422">267720</cx:pt>
          <cx:pt idx="1423">225427</cx:pt>
          <cx:pt idx="1424">242373</cx:pt>
          <cx:pt idx="1425">269720</cx:pt>
          <cx:pt idx="1426">224707</cx:pt>
          <cx:pt idx="1427">160000</cx:pt>
          <cx:pt idx="1428">201707</cx:pt>
          <cx:pt idx="1429">192000</cx:pt>
          <cx:pt idx="1430">228414</cx:pt>
          <cx:pt idx="1431">251350</cx:pt>
          <cx:pt idx="1432">335609</cx:pt>
          <cx:pt idx="1433">188852</cx:pt>
          <cx:pt idx="1434">188852</cx:pt>
          <cx:pt idx="1435">169756</cx:pt>
          <cx:pt idx="1436">16588</cx:pt>
          <cx:pt idx="1437">179613</cx:pt>
          <cx:pt idx="1438">248007</cx:pt>
          <cx:pt idx="1439">585000</cx:pt>
          <cx:pt idx="1440">185726</cx:pt>
          <cx:pt idx="1441">183752</cx:pt>
          <cx:pt idx="1442">224212</cx:pt>
          <cx:pt idx="1443">249655</cx:pt>
          <cx:pt idx="1444">148801</cx:pt>
          <cx:pt idx="1445">210884</cx:pt>
          <cx:pt idx="1446">265543</cx:pt>
          <cx:pt idx="1447">192041</cx:pt>
          <cx:pt idx="1448">166286</cx:pt>
          <cx:pt idx="1449">210968</cx:pt>
          <cx:pt idx="1450">176250</cx:pt>
          <cx:pt idx="1451">195252</cx:pt>
          <cx:pt idx="1452">190476</cx:pt>
          <cx:pt idx="1453">198426</cx:pt>
          <cx:pt idx="1454">182720</cx:pt>
          <cx:pt idx="1455">188160</cx:pt>
          <cx:pt idx="1456">184762</cx:pt>
          <cx:pt idx="1457">302506</cx:pt>
          <cx:pt idx="1458">185613</cx:pt>
          <cx:pt idx="1459">155963</cx:pt>
          <cx:pt idx="1460">179200</cx:pt>
          <cx:pt idx="1461">202286</cx:pt>
          <cx:pt idx="1462">199405</cx:pt>
          <cx:pt idx="1463">185089</cx:pt>
          <cx:pt idx="1464">206897</cx:pt>
          <cx:pt idx="1465">207293</cx:pt>
          <cx:pt idx="1466">209664</cx:pt>
          <cx:pt idx="1467">166290</cx:pt>
          <cx:pt idx="1468">198750</cx:pt>
          <cx:pt idx="1469">200625</cx:pt>
          <cx:pt idx="1470">226172</cx:pt>
          <cx:pt idx="1471">174031</cx:pt>
          <cx:pt idx="1472">230853</cx:pt>
          <cx:pt idx="1473">192200</cx:pt>
          <cx:pt idx="1474">219174</cx:pt>
          <cx:pt idx="1475">211890</cx:pt>
          <cx:pt idx="1476">210816</cx:pt>
          <cx:pt idx="1477">288877</cx:pt>
          <cx:pt idx="1478">194320</cx:pt>
          <cx:pt idx="1479">201387</cx:pt>
          <cx:pt idx="1480">182693</cx:pt>
          <cx:pt idx="1481">176387</cx:pt>
          <cx:pt idx="1482">181000</cx:pt>
          <cx:pt idx="1483">224773</cx:pt>
          <cx:pt idx="1484">195889</cx:pt>
          <cx:pt idx="1485">225253</cx:pt>
          <cx:pt idx="1486">189613</cx:pt>
          <cx:pt idx="1487">191240</cx:pt>
          <cx:pt idx="1488">248156</cx:pt>
          <cx:pt idx="1489">250173</cx:pt>
          <cx:pt idx="1490">176111</cx:pt>
          <cx:pt idx="1491">241875</cx:pt>
          <cx:pt idx="1492">183229</cx:pt>
          <cx:pt idx="1493">182728</cx:pt>
          <cx:pt idx="1494">202480</cx:pt>
          <cx:pt idx="1495">200105</cx:pt>
          <cx:pt idx="1496">172751</cx:pt>
          <cx:pt idx="1497">210947</cx:pt>
          <cx:pt idx="1498">200187</cx:pt>
          <cx:pt idx="1499">202439</cx:pt>
          <cx:pt idx="1500">203992</cx:pt>
          <cx:pt idx="1501">174467</cx:pt>
          <cx:pt idx="1502">199756</cx:pt>
          <cx:pt idx="1503">242174</cx:pt>
          <cx:pt idx="1504">205746</cx:pt>
          <cx:pt idx="1505">214740</cx:pt>
          <cx:pt idx="1506">204188</cx:pt>
          <cx:pt idx="1507">221050</cx:pt>
          <cx:pt idx="1508">191308</cx:pt>
          <cx:pt idx="1509">244014</cx:pt>
          <cx:pt idx="1510">192918</cx:pt>
          <cx:pt idx="1511">199140</cx:pt>
          <cx:pt idx="1512">408600</cx:pt>
          <cx:pt idx="1513">206360</cx:pt>
          <cx:pt idx="1514">388347</cx:pt>
          <cx:pt idx="1515">297653</cx:pt>
          <cx:pt idx="1516">176297</cx:pt>
          <cx:pt idx="1517">285601</cx:pt>
          <cx:pt idx="1518">243013</cx:pt>
          <cx:pt idx="1519">265320</cx:pt>
          <cx:pt idx="1520">305427</cx:pt>
          <cx:pt idx="1521">388040</cx:pt>
          <cx:pt idx="1522">278071</cx:pt>
          <cx:pt idx="1523">342373</cx:pt>
          <cx:pt idx="1524">182653</cx:pt>
          <cx:pt idx="1525">364627</cx:pt>
          <cx:pt idx="1526">340507</cx:pt>
          <cx:pt idx="1527">176272</cx:pt>
          <cx:pt idx="1528">440133</cx:pt>
          <cx:pt idx="1529">255107</cx:pt>
          <cx:pt idx="1530">66762</cx:pt>
          <cx:pt idx="1531">234373</cx:pt>
          <cx:pt idx="1532">294940</cx:pt>
          <cx:pt idx="1533">484627</cx:pt>
          <cx:pt idx="1534">394920</cx:pt>
          <cx:pt idx="1535">1004627</cx:pt>
          <cx:pt idx="1536">391707</cx:pt>
          <cx:pt idx="1537">337733</cx:pt>
          <cx:pt idx="1538">168667</cx:pt>
          <cx:pt idx="1539">492080</cx:pt>
          <cx:pt idx="1540">322133</cx:pt>
          <cx:pt idx="1541">396520</cx:pt>
          <cx:pt idx="1542">221733</cx:pt>
          <cx:pt idx="1543">447280</cx:pt>
          <cx:pt idx="1544">282320</cx:pt>
          <cx:pt idx="1545">389893</cx:pt>
          <cx:pt idx="1546">232046</cx:pt>
          <cx:pt idx="1547">317946</cx:pt>
          <cx:pt idx="1548">294667</cx:pt>
          <cx:pt idx="1549">289693</cx:pt>
          <cx:pt idx="1550">348533</cx:pt>
          <cx:pt idx="1551">336373</cx:pt>
          <cx:pt idx="1552">294587</cx:pt>
          <cx:pt idx="1553">325400</cx:pt>
          <cx:pt idx="1554">246067</cx:pt>
          <cx:pt idx="1555">341667</cx:pt>
          <cx:pt idx="1556">257693</cx:pt>
          <cx:pt idx="1557">325587</cx:pt>
          <cx:pt idx="1558">240093</cx:pt>
          <cx:pt idx="1559">335333</cx:pt>
          <cx:pt idx="1560">314493</cx:pt>
          <cx:pt idx="1561">376573</cx:pt>
          <cx:pt idx="1562">428973</cx:pt>
          <cx:pt idx="1563">244867</cx:pt>
          <cx:pt idx="1564">258040</cx:pt>
          <cx:pt idx="1565">763467</cx:pt>
          <cx:pt idx="1566">212493</cx:pt>
          <cx:pt idx="1567">507533</cx:pt>
          <cx:pt idx="1568">149072</cx:pt>
          <cx:pt idx="1569">477173</cx:pt>
          <cx:pt idx="1570">482187</cx:pt>
          <cx:pt idx="1571">308893</cx:pt>
          <cx:pt idx="1572">252947</cx:pt>
          <cx:pt idx="1573">567920</cx:pt>
          <cx:pt idx="1574">418000</cx:pt>
          <cx:pt idx="1575">206040</cx:pt>
          <cx:pt idx="1576">323200</cx:pt>
          <cx:pt idx="1577">261933</cx:pt>
          <cx:pt idx="1578">185588</cx:pt>
          <cx:pt idx="1579">246610</cx:pt>
          <cx:pt idx="1580">236786</cx:pt>
          <cx:pt idx="1581">266455</cx:pt>
          <cx:pt idx="1582">238265</cx:pt>
          <cx:pt idx="1583">51547</cx:pt>
          <cx:pt idx="1584">144733</cx:pt>
          <cx:pt idx="1585">106680</cx:pt>
          <cx:pt idx="1586">129187</cx:pt>
          <cx:pt idx="1587">100693</cx:pt>
          <cx:pt idx="1588">160133</cx:pt>
          <cx:pt idx="1589">191947</cx:pt>
          <cx:pt idx="1590">127227</cx:pt>
          <cx:pt idx="1591">47547</cx:pt>
          <cx:pt idx="1592">156373</cx:pt>
          <cx:pt idx="1593">87705</cx:pt>
          <cx:pt idx="1594">82293</cx:pt>
          <cx:pt idx="1595">295747</cx:pt>
          <cx:pt idx="1596">221173</cx:pt>
          <cx:pt idx="1597">455307</cx:pt>
          <cx:pt idx="1598">458000</cx:pt>
          <cx:pt idx="1599">621280</cx:pt>
          <cx:pt idx="1600">275653</cx:pt>
          <cx:pt idx="1601">260000</cx:pt>
          <cx:pt idx="1602">649415</cx:pt>
          <cx:pt idx="1603">784013</cx:pt>
          <cx:pt idx="1604">175238</cx:pt>
          <cx:pt idx="1605">184762</cx:pt>
          <cx:pt idx="1606">257846</cx:pt>
          <cx:pt idx="1607">236308</cx:pt>
          <cx:pt idx="1608">196132</cx:pt>
          <cx:pt idx="1609">185171</cx:pt>
          <cx:pt idx="1610">187838</cx:pt>
          <cx:pt idx="1611">187549</cx:pt>
          <cx:pt idx="1612">377153</cx:pt>
          <cx:pt idx="1613">179893</cx:pt>
          <cx:pt idx="1614">220640</cx:pt>
          <cx:pt idx="1615">192000</cx:pt>
          <cx:pt idx="1616">221286</cx:pt>
          <cx:pt idx="1617">381732</cx:pt>
          <cx:pt idx="1618">254879</cx:pt>
          <cx:pt idx="1619">190155</cx:pt>
          <cx:pt idx="1620">194000</cx:pt>
          <cx:pt idx="1621">209531</cx:pt>
          <cx:pt idx="1622">233239</cx:pt>
          <cx:pt idx="1623">162383</cx:pt>
          <cx:pt idx="1624">213338</cx:pt>
          <cx:pt idx="1625">346930</cx:pt>
          <cx:pt idx="1626">322227</cx:pt>
          <cx:pt idx="1627">205440</cx:pt>
          <cx:pt idx="1628">368476</cx:pt>
          <cx:pt idx="1629">214042</cx:pt>
          <cx:pt idx="1630">200992</cx:pt>
          <cx:pt idx="1631">248447</cx:pt>
          <cx:pt idx="1632">208620</cx:pt>
          <cx:pt idx="1633">300013</cx:pt>
          <cx:pt idx="1634">166138</cx:pt>
          <cx:pt idx="1635">251429</cx:pt>
          <cx:pt idx="1636">221274</cx:pt>
          <cx:pt idx="1637">147231</cx:pt>
          <cx:pt idx="1638">199904</cx:pt>
          <cx:pt idx="1639">212627</cx:pt>
          <cx:pt idx="1640">235873</cx:pt>
          <cx:pt idx="1641">183747</cx:pt>
          <cx:pt idx="1642">295035</cx:pt>
          <cx:pt idx="1643">203302</cx:pt>
          <cx:pt idx="1644">485293</cx:pt>
          <cx:pt idx="1645">210013</cx:pt>
          <cx:pt idx="1646">174500</cx:pt>
          <cx:pt idx="1647">176561</cx:pt>
          <cx:pt idx="1648">196000</cx:pt>
          <cx:pt idx="1649">226867</cx:pt>
          <cx:pt idx="1650">325714</cx:pt>
          <cx:pt idx="1651">235000</cx:pt>
          <cx:pt idx="1652">247655</cx:pt>
          <cx:pt idx="1653">383495</cx:pt>
          <cx:pt idx="1654">222075</cx:pt>
          <cx:pt idx="1655">224973</cx:pt>
          <cx:pt idx="1656">212323</cx:pt>
          <cx:pt idx="1657">230792</cx:pt>
          <cx:pt idx="1658">157452</cx:pt>
          <cx:pt idx="1659">313580</cx:pt>
          <cx:pt idx="1660">235025</cx:pt>
          <cx:pt idx="1661">201290</cx:pt>
          <cx:pt idx="1662">191250</cx:pt>
          <cx:pt idx="1663">219398</cx:pt>
          <cx:pt idx="1664">228347</cx:pt>
          <cx:pt idx="1665">205933</cx:pt>
          <cx:pt idx="1666">218093</cx:pt>
          <cx:pt idx="1667">213026</cx:pt>
          <cx:pt idx="1668">231707</cx:pt>
          <cx:pt idx="1669">219120</cx:pt>
          <cx:pt idx="1670">277320</cx:pt>
          <cx:pt idx="1671">254147</cx:pt>
          <cx:pt idx="1672">297893</cx:pt>
          <cx:pt idx="1673">290836</cx:pt>
          <cx:pt idx="1674">127427</cx:pt>
          <cx:pt idx="1675">230493</cx:pt>
          <cx:pt idx="1676">233182</cx:pt>
          <cx:pt idx="1677">215291</cx:pt>
          <cx:pt idx="1678">231107</cx:pt>
          <cx:pt idx="1679">200920</cx:pt>
          <cx:pt idx="1680">200677</cx:pt>
          <cx:pt idx="1681">211430</cx:pt>
          <cx:pt idx="1682">257120</cx:pt>
          <cx:pt idx="1683">238653</cx:pt>
          <cx:pt idx="1684">219763</cx:pt>
          <cx:pt idx="1685">165047</cx:pt>
          <cx:pt idx="1686">239451</cx:pt>
          <cx:pt idx="1687">210240</cx:pt>
          <cx:pt idx="1688">228467</cx:pt>
          <cx:pt idx="1689">216760</cx:pt>
          <cx:pt idx="1690">213093</cx:pt>
          <cx:pt idx="1691">203347</cx:pt>
          <cx:pt idx="1692">234308</cx:pt>
          <cx:pt idx="1693">220781</cx:pt>
          <cx:pt idx="1694">239451</cx:pt>
          <cx:pt idx="1695">212013</cx:pt>
          <cx:pt idx="1696">218373</cx:pt>
          <cx:pt idx="1697">179600</cx:pt>
          <cx:pt idx="1698">194893</cx:pt>
          <cx:pt idx="1699">197160</cx:pt>
          <cx:pt idx="1700">221720</cx:pt>
          <cx:pt idx="1701">304293</cx:pt>
          <cx:pt idx="1702">184960</cx:pt>
          <cx:pt idx="1703">150707</cx:pt>
          <cx:pt idx="1704">157187</cx:pt>
          <cx:pt idx="1705">253107</cx:pt>
          <cx:pt idx="1706">195167</cx:pt>
          <cx:pt idx="1707">231240</cx:pt>
          <cx:pt idx="1708">208000</cx:pt>
          <cx:pt idx="1709">186800</cx:pt>
          <cx:pt idx="1710">176360</cx:pt>
          <cx:pt idx="1711">201720</cx:pt>
          <cx:pt idx="1712">201040</cx:pt>
          <cx:pt idx="1713">224333</cx:pt>
          <cx:pt idx="1714">197587</cx:pt>
          <cx:pt idx="1715">200613</cx:pt>
          <cx:pt idx="1716">183960</cx:pt>
          <cx:pt idx="1717">209933</cx:pt>
          <cx:pt idx="1718">175587</cx:pt>
          <cx:pt idx="1719">218187</cx:pt>
          <cx:pt idx="1720">258113</cx:pt>
          <cx:pt idx="1721">278467</cx:pt>
          <cx:pt idx="1722">291880</cx:pt>
          <cx:pt idx="1723">271093</cx:pt>
          <cx:pt idx="1724">243159</cx:pt>
          <cx:pt idx="1725">329907</cx:pt>
          <cx:pt idx="1726">275080</cx:pt>
          <cx:pt idx="1727">348893</cx:pt>
          <cx:pt idx="1728">235853</cx:pt>
          <cx:pt idx="1729">201280</cx:pt>
          <cx:pt idx="1730">301587</cx:pt>
          <cx:pt idx="1731">301200</cx:pt>
          <cx:pt idx="1732">272360</cx:pt>
          <cx:pt idx="1733">283934</cx:pt>
          <cx:pt idx="1734">199640</cx:pt>
          <cx:pt idx="1735">266293</cx:pt>
          <cx:pt idx="1736">191280</cx:pt>
          <cx:pt idx="1737">243493</cx:pt>
          <cx:pt idx="1738">199787</cx:pt>
          <cx:pt idx="1739">175520</cx:pt>
          <cx:pt idx="1740">209560</cx:pt>
          <cx:pt idx="1741">211907</cx:pt>
          <cx:pt idx="1742">232027</cx:pt>
          <cx:pt idx="1743">287027</cx:pt>
          <cx:pt idx="1744">274827</cx:pt>
          <cx:pt idx="1745">203600</cx:pt>
          <cx:pt idx="1746">213027</cx:pt>
          <cx:pt idx="1747">234587</cx:pt>
          <cx:pt idx="1748">230280</cx:pt>
          <cx:pt idx="1749">301520</cx:pt>
          <cx:pt idx="1750">268800</cx:pt>
          <cx:pt idx="1751">232573</cx:pt>
          <cx:pt idx="1752">296693</cx:pt>
          <cx:pt idx="1753">232227</cx:pt>
          <cx:pt idx="1754">207187</cx:pt>
          <cx:pt idx="1755">222000</cx:pt>
          <cx:pt idx="1756">220853</cx:pt>
          <cx:pt idx="1757">331240</cx:pt>
          <cx:pt idx="1758">254067</cx:pt>
          <cx:pt idx="1759">267947</cx:pt>
          <cx:pt idx="1760">236827</cx:pt>
          <cx:pt idx="1761">209490</cx:pt>
          <cx:pt idx="1762">250173</cx:pt>
          <cx:pt idx="1763">294867</cx:pt>
          <cx:pt idx="1764">230733</cx:pt>
          <cx:pt idx="1765">257173</cx:pt>
          <cx:pt idx="1766">241133</cx:pt>
          <cx:pt idx="1767">283093</cx:pt>
          <cx:pt idx="1768">230000</cx:pt>
          <cx:pt idx="1769">247840</cx:pt>
          <cx:pt idx="1770">223440</cx:pt>
          <cx:pt idx="1771">244160</cx:pt>
          <cx:pt idx="1772">249093</cx:pt>
          <cx:pt idx="1773">214200</cx:pt>
          <cx:pt idx="1774">271333</cx:pt>
          <cx:pt idx="1775">230200</cx:pt>
          <cx:pt idx="1776">221133</cx:pt>
          <cx:pt idx="1777">256027</cx:pt>
          <cx:pt idx="1778">263440</cx:pt>
          <cx:pt idx="1779">300573</cx:pt>
          <cx:pt idx="1780">251640</cx:pt>
          <cx:pt idx="1781">252053</cx:pt>
          <cx:pt idx="1782">226840</cx:pt>
          <cx:pt idx="1783">206000</cx:pt>
          <cx:pt idx="1784">224987</cx:pt>
          <cx:pt idx="1785">339733</cx:pt>
          <cx:pt idx="1786">194707</cx:pt>
          <cx:pt idx="1787">327773</cx:pt>
          <cx:pt idx="1788">145707</cx:pt>
          <cx:pt idx="1789">235947</cx:pt>
          <cx:pt idx="1790">233000</cx:pt>
          <cx:pt idx="1791">246896</cx:pt>
          <cx:pt idx="1792">222733</cx:pt>
          <cx:pt idx="1793">196853</cx:pt>
          <cx:pt idx="1794">181880</cx:pt>
          <cx:pt idx="1795">206013</cx:pt>
          <cx:pt idx="1796">241813</cx:pt>
          <cx:pt idx="1797">187973</cx:pt>
          <cx:pt idx="1798">164347</cx:pt>
          <cx:pt idx="1799">208360</cx:pt>
          <cx:pt idx="1800">225400</cx:pt>
          <cx:pt idx="1801">224848</cx:pt>
          <cx:pt idx="1802">244413</cx:pt>
          <cx:pt idx="1803">239880</cx:pt>
          <cx:pt idx="1804">197847</cx:pt>
          <cx:pt idx="1805">204960</cx:pt>
          <cx:pt idx="1806">249960</cx:pt>
          <cx:pt idx="1807">227928</cx:pt>
          <cx:pt idx="1808">241387</cx:pt>
          <cx:pt idx="1809">242973</cx:pt>
          <cx:pt idx="1810">245200</cx:pt>
          <cx:pt idx="1811">169307</cx:pt>
          <cx:pt idx="1812">192720</cx:pt>
          <cx:pt idx="1813">187960</cx:pt>
          <cx:pt idx="1814">243773</cx:pt>
          <cx:pt idx="1815">266867</cx:pt>
          <cx:pt idx="1816">164840</cx:pt>
          <cx:pt idx="1817">260187</cx:pt>
          <cx:pt idx="1818">244189</cx:pt>
          <cx:pt idx="1819">178320</cx:pt>
          <cx:pt idx="1820">291640</cx:pt>
          <cx:pt idx="1821">212560</cx:pt>
          <cx:pt idx="1822">214827</cx:pt>
          <cx:pt idx="1823">234147</cx:pt>
          <cx:pt idx="1824">217440</cx:pt>
          <cx:pt idx="1825">202496</cx:pt>
          <cx:pt idx="1826">216454</cx:pt>
          <cx:pt idx="1827">293827</cx:pt>
          <cx:pt idx="1828">258040</cx:pt>
          <cx:pt idx="1829">198507</cx:pt>
          <cx:pt idx="1830">297400</cx:pt>
          <cx:pt idx="1831">319307</cx:pt>
          <cx:pt idx="1832">238733</cx:pt>
          <cx:pt idx="1833">186867</cx:pt>
          <cx:pt idx="1834">249147</cx:pt>
          <cx:pt idx="1835">252053</cx:pt>
          <cx:pt idx="1836">278036</cx:pt>
          <cx:pt idx="1837">285120</cx:pt>
          <cx:pt idx="1838">207145</cx:pt>
          <cx:pt idx="1839">227344</cx:pt>
          <cx:pt idx="1840">152333</cx:pt>
          <cx:pt idx="1841">224240</cx:pt>
          <cx:pt idx="1842">244667</cx:pt>
          <cx:pt idx="1843">281773</cx:pt>
          <cx:pt idx="1844">271560</cx:pt>
          <cx:pt idx="1845">251253</cx:pt>
          <cx:pt idx="1846">270333</cx:pt>
          <cx:pt idx="1847">269173</cx:pt>
          <cx:pt idx="1848">267440</cx:pt>
          <cx:pt idx="1849">268040</cx:pt>
          <cx:pt idx="1850">255453</cx:pt>
          <cx:pt idx="1851">256720</cx:pt>
          <cx:pt idx="1852">260427</cx:pt>
          <cx:pt idx="1853">261933</cx:pt>
          <cx:pt idx="1854">249813</cx:pt>
          <cx:pt idx="1855">180640</cx:pt>
          <cx:pt idx="1856">275280</cx:pt>
          <cx:pt idx="1857">203720</cx:pt>
          <cx:pt idx="1858">168480</cx:pt>
          <cx:pt idx="1859">193917</cx:pt>
          <cx:pt idx="1860">171046</cx:pt>
          <cx:pt idx="1861">201413</cx:pt>
          <cx:pt idx="1862">264151</cx:pt>
          <cx:pt idx="1863">203310</cx:pt>
          <cx:pt idx="1864">201333</cx:pt>
          <cx:pt idx="1865">186492</cx:pt>
          <cx:pt idx="1866">195107</cx:pt>
          <cx:pt idx="1867">150706</cx:pt>
          <cx:pt idx="1868">195000</cx:pt>
          <cx:pt idx="1869">238093</cx:pt>
          <cx:pt idx="1870">202163</cx:pt>
          <cx:pt idx="1871">156360</cx:pt>
          <cx:pt idx="1872">233760</cx:pt>
          <cx:pt idx="1873">245960</cx:pt>
          <cx:pt idx="1874">198760</cx:pt>
          <cx:pt idx="1875">152869</cx:pt>
          <cx:pt idx="1876">336000</cx:pt>
          <cx:pt idx="1877">268360</cx:pt>
          <cx:pt idx="1878">272507</cx:pt>
          <cx:pt idx="1879">256733</cx:pt>
          <cx:pt idx="1880">239227</cx:pt>
          <cx:pt idx="1881">236067</cx:pt>
          <cx:pt idx="1882">185093</cx:pt>
          <cx:pt idx="1883">263280</cx:pt>
          <cx:pt idx="1884">300773</cx:pt>
          <cx:pt idx="1885">238093</cx:pt>
          <cx:pt idx="1886">134200</cx:pt>
          <cx:pt idx="1887">243333</cx:pt>
          <cx:pt idx="1888">196116</cx:pt>
          <cx:pt idx="1889">238667</cx:pt>
          <cx:pt idx="1890">295493</cx:pt>
          <cx:pt idx="1891">189333</cx:pt>
          <cx:pt idx="1892">132307</cx:pt>
          <cx:pt idx="1893">208493</cx:pt>
          <cx:pt idx="1894">219467</cx:pt>
          <cx:pt idx="1895">144333</cx:pt>
          <cx:pt idx="1896">215573</cx:pt>
          <cx:pt idx="1897">289907</cx:pt>
          <cx:pt idx="1898">164467</cx:pt>
          <cx:pt idx="1899">235173</cx:pt>
          <cx:pt idx="1900">199853</cx:pt>
          <cx:pt idx="1901">242733</cx:pt>
          <cx:pt idx="1902">289133</cx:pt>
          <cx:pt idx="1903">211160</cx:pt>
          <cx:pt idx="1904">217893</cx:pt>
          <cx:pt idx="1905">243493</cx:pt>
          <cx:pt idx="1906">214400</cx:pt>
          <cx:pt idx="1907">232987</cx:pt>
          <cx:pt idx="1908">169027</cx:pt>
          <cx:pt idx="1909">173027</cx:pt>
          <cx:pt idx="1910">211000</cx:pt>
          <cx:pt idx="1911">239440</cx:pt>
          <cx:pt idx="1912">225933</cx:pt>
          <cx:pt idx="1913">234800</cx:pt>
          <cx:pt idx="1914">294987</cx:pt>
          <cx:pt idx="1915">213000</cx:pt>
          <cx:pt idx="1916">279400</cx:pt>
          <cx:pt idx="1917">198067</cx:pt>
          <cx:pt idx="1918">188107</cx:pt>
          <cx:pt idx="1919">225253</cx:pt>
          <cx:pt idx="1920">239227</cx:pt>
          <cx:pt idx="1921">239933</cx:pt>
          <cx:pt idx="1922">195467</cx:pt>
          <cx:pt idx="1923">195107</cx:pt>
          <cx:pt idx="1924">270427</cx:pt>
          <cx:pt idx="1925">209413</cx:pt>
          <cx:pt idx="1926">219160</cx:pt>
          <cx:pt idx="1927">218093</cx:pt>
          <cx:pt idx="1928">272080</cx:pt>
          <cx:pt idx="1929">197124</cx:pt>
          <cx:pt idx="1930">272533</cx:pt>
          <cx:pt idx="1931">267080</cx:pt>
          <cx:pt idx="1932">254027</cx:pt>
          <cx:pt idx="1933">230747</cx:pt>
          <cx:pt idx="1934">197027</cx:pt>
          <cx:pt idx="1935">237200</cx:pt>
          <cx:pt idx="1936">244507</cx:pt>
          <cx:pt idx="1937">243493</cx:pt>
          <cx:pt idx="1938">226333</cx:pt>
          <cx:pt idx="1939">205080</cx:pt>
          <cx:pt idx="1940">187760</cx:pt>
          <cx:pt idx="1941">204960</cx:pt>
          <cx:pt idx="1942">187840</cx:pt>
          <cx:pt idx="1943">272160</cx:pt>
          <cx:pt idx="1944">393827</cx:pt>
          <cx:pt idx="1945">200400</cx:pt>
          <cx:pt idx="1946">212288</cx:pt>
          <cx:pt idx="1947">182213</cx:pt>
          <cx:pt idx="1948">406280</cx:pt>
          <cx:pt idx="1949">259040</cx:pt>
          <cx:pt idx="1950">281253</cx:pt>
          <cx:pt idx="1951">315787</cx:pt>
          <cx:pt idx="1952">205507</cx:pt>
          <cx:pt idx="1953">238693</cx:pt>
          <cx:pt idx="1954">249382</cx:pt>
          <cx:pt idx="1955">234827</cx:pt>
          <cx:pt idx="1956">193160</cx:pt>
          <cx:pt idx="1957">268840</cx:pt>
          <cx:pt idx="1958">222029</cx:pt>
          <cx:pt idx="1959">204827</cx:pt>
          <cx:pt idx="1960">184800</cx:pt>
          <cx:pt idx="1961">197933</cx:pt>
          <cx:pt idx="1962">216613</cx:pt>
          <cx:pt idx="1963">191009</cx:pt>
          <cx:pt idx="1964">267947</cx:pt>
          <cx:pt idx="1965">322933</cx:pt>
          <cx:pt idx="1966">152400</cx:pt>
          <cx:pt idx="1967">179000</cx:pt>
          <cx:pt idx="1968">252040</cx:pt>
          <cx:pt idx="1969">312640</cx:pt>
          <cx:pt idx="1970">202787</cx:pt>
          <cx:pt idx="1971">203067</cx:pt>
          <cx:pt idx="1972">222080</cx:pt>
          <cx:pt idx="1973">223840</cx:pt>
          <cx:pt idx="1974">211067</cx:pt>
          <cx:pt idx="1975">249067</cx:pt>
          <cx:pt idx="1976">190787</cx:pt>
          <cx:pt idx="1977">150152</cx:pt>
          <cx:pt idx="1978">183484</cx:pt>
          <cx:pt idx="1979">178026</cx:pt>
          <cx:pt idx="1980">192000</cx:pt>
          <cx:pt idx="1981">249213</cx:pt>
          <cx:pt idx="1982">208332</cx:pt>
          <cx:pt idx="1983">224000</cx:pt>
          <cx:pt idx="1984">217587</cx:pt>
          <cx:pt idx="1985">199080</cx:pt>
          <cx:pt idx="1986">321280</cx:pt>
          <cx:pt idx="1987">175907</cx:pt>
          <cx:pt idx="1988">209187</cx:pt>
          <cx:pt idx="1989">222053</cx:pt>
          <cx:pt idx="1990">218720</cx:pt>
          <cx:pt idx="1991">245133</cx:pt>
          <cx:pt idx="1992">241253</cx:pt>
          <cx:pt idx="1993">195280</cx:pt>
          <cx:pt idx="1994">240000</cx:pt>
          <cx:pt idx="1995">174240</cx:pt>
          <cx:pt idx="1996">259889</cx:pt>
          <cx:pt idx="1997">265600</cx:pt>
          <cx:pt idx="1998">211853</cx:pt>
          <cx:pt idx="1999">245656</cx:pt>
          <cx:pt idx="2000">231667</cx:pt>
          <cx:pt idx="2001">224320</cx:pt>
          <cx:pt idx="2002">224092</cx:pt>
          <cx:pt idx="2003">201031</cx:pt>
          <cx:pt idx="2004">198400</cx:pt>
          <cx:pt idx="2005">216072</cx:pt>
          <cx:pt idx="2006">202839</cx:pt>
          <cx:pt idx="2007">296276</cx:pt>
          <cx:pt idx="2008">160408</cx:pt>
          <cx:pt idx="2009">224000</cx:pt>
          <cx:pt idx="2010">206013</cx:pt>
          <cx:pt idx="2011">245053</cx:pt>
          <cx:pt idx="2012">274404</cx:pt>
          <cx:pt idx="2013">182182</cx:pt>
          <cx:pt idx="2014">207200</cx:pt>
          <cx:pt idx="2015">185600</cx:pt>
          <cx:pt idx="2016">204520</cx:pt>
        </cx:lvl>
      </cx:numDim>
    </cx:data>
  </cx:chartData>
  <cx:chart>
    <cx:plotArea>
      <cx:plotAreaRegion>
        <cx:series layoutId="clusteredColumn" uniqueId="{2543A62B-1CF3-4225-9AB4-0A9A4915491E}">
          <cx:tx>
            <cx:txData>
              <cx:f>Sheet1!$B$1</cx:f>
              <cx:v>duration_ms</cx:v>
            </cx:txData>
          </cx:tx>
          <cx:spPr>
            <a:solidFill>
              <a:srgbClr val="FFC409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spotify!$K$2:$K$2018</cx:f>
        <cx:lvl ptCount="2017" formatCode="General">
          <cx:pt idx="0">0.43099999999999999</cx:pt>
          <cx:pt idx="1">0.079399999999999998</cx:pt>
          <cx:pt idx="2">0.28899999999999998</cx:pt>
          <cx:pt idx="3">0.026100000000000002</cx:pt>
          <cx:pt idx="4">0.069400000000000003</cx:pt>
          <cx:pt idx="5">0.185</cx:pt>
          <cx:pt idx="6">0.156</cx:pt>
          <cx:pt idx="7">0.037100000000000001</cx:pt>
          <cx:pt idx="8">0.34699999999999998</cx:pt>
          <cx:pt idx="9">0.23699999999999999</cx:pt>
          <cx:pt idx="10">0.054800000000000001</cx:pt>
          <cx:pt idx="11">0.049399999999999999</cx:pt>
          <cx:pt idx="12">0.034200000000000001</cx:pt>
          <cx:pt idx="13">0.114</cx:pt>
          <cx:pt idx="14">0.079299999999999995</cx:pt>
          <cx:pt idx="15">0.16300000000000001</cx:pt>
          <cx:pt idx="16">0.0458</cx:pt>
          <cx:pt idx="17">0.042900000000000001</cx:pt>
          <cx:pt idx="18">0.24099999999999999</cx:pt>
          <cx:pt idx="19">0.044900000000000002</cx:pt>
          <cx:pt idx="20">0.065500000000000003</cx:pt>
          <cx:pt idx="21">0.032300000000000002</cx:pt>
          <cx:pt idx="22">0.39500000000000002</cx:pt>
          <cx:pt idx="23">0.083400000000000002</cx:pt>
          <cx:pt idx="24">0.031600000000000003</cx:pt>
          <cx:pt idx="25">0.035999999999999997</cx:pt>
          <cx:pt idx="26">0.38300000000000001</cx:pt>
          <cx:pt idx="27">0.13400000000000001</cx:pt>
          <cx:pt idx="28">0.0385</cx:pt>
          <cx:pt idx="29">0.10199999999999999</cx:pt>
          <cx:pt idx="30">0.156</cx:pt>
          <cx:pt idx="31">0.053400000000000003</cx:pt>
          <cx:pt idx="32">0.071300000000000002</cx:pt>
          <cx:pt idx="33">0.14099999999999999</cx:pt>
          <cx:pt idx="34">0.0458</cx:pt>
          <cx:pt idx="35">0.32300000000000001</cx:pt>
          <cx:pt idx="36">0.081000000000000003</cx:pt>
          <cx:pt idx="37">0.19400000000000001</cx:pt>
          <cx:pt idx="38">0.126</cx:pt>
          <cx:pt idx="39">0.0327</cx:pt>
          <cx:pt idx="40">0.047600000000000003</cx:pt>
          <cx:pt idx="41">0.16400000000000001</cx:pt>
          <cx:pt idx="42">0.047300000000000002</cx:pt>
          <cx:pt idx="43">0.24199999999999999</cx:pt>
          <cx:pt idx="44">0.45500000000000002</cx:pt>
          <cx:pt idx="45">0.108</cx:pt>
          <cx:pt idx="46">0.057500000000000002</cx:pt>
          <cx:pt idx="47">0.045600000000000002</cx:pt>
          <cx:pt idx="48">0.065299999999999997</cx:pt>
          <cx:pt idx="49">0.068900000000000003</cx:pt>
          <cx:pt idx="50">0.080799999999999997</cx:pt>
          <cx:pt idx="51">0.0292</cx:pt>
          <cx:pt idx="52">0.026700000000000002</cx:pt>
          <cx:pt idx="53">0.033500000000000002</cx:pt>
          <cx:pt idx="54">0.036600000000000001</cx:pt>
          <cx:pt idx="55">0.187</cx:pt>
          <cx:pt idx="56">0.042700000000000002</cx:pt>
          <cx:pt idx="57">0.064699999999999994</cx:pt>
          <cx:pt idx="58">0.127</cx:pt>
          <cx:pt idx="59">0.0378</cx:pt>
          <cx:pt idx="60">0.033099999999999997</cx:pt>
          <cx:pt idx="61">0.046899999999999997</cx:pt>
          <cx:pt idx="62">0.040599999999999997</cx:pt>
          <cx:pt idx="63">0.057200000000000001</cx:pt>
          <cx:pt idx="64">0.063299999999999995</cx:pt>
          <cx:pt idx="65">0.057799999999999997</cx:pt>
          <cx:pt idx="66">0.029999999999999999</cx:pt>
          <cx:pt idx="67">0.077499999999999999</cx:pt>
          <cx:pt idx="68">0.043299999999999998</cx:pt>
          <cx:pt idx="69">0.099500000000000005</cx:pt>
          <cx:pt idx="70">0.039899999999999998</cx:pt>
          <cx:pt idx="71">0.029999999999999999</cx:pt>
          <cx:pt idx="72">0.028899999999999999</cx:pt>
          <cx:pt idx="73">0.042700000000000002</cx:pt>
          <cx:pt idx="74">0.105</cx:pt>
          <cx:pt idx="75">0.047100000000000003</cx:pt>
          <cx:pt idx="76">0.027799999999999998</cx:pt>
          <cx:pt idx="77">0.028899999999999999</cx:pt>
          <cx:pt idx="78">0.035099999999999999</cx:pt>
          <cx:pt idx="79">0.037100000000000001</cx:pt>
          <cx:pt idx="80">0.058799999999999998</cx:pt>
          <cx:pt idx="81">0.252</cx:pt>
          <cx:pt idx="82">0.222</cx:pt>
          <cx:pt idx="83">0.036600000000000001</cx:pt>
          <cx:pt idx="84">0.23699999999999999</cx:pt>
          <cx:pt idx="85">0.034299999999999997</cx:pt>
          <cx:pt idx="86">0.057099999999999998</cx:pt>
          <cx:pt idx="87">0.075999999999999998</cx:pt>
          <cx:pt idx="88">0.072900000000000006</cx:pt>
          <cx:pt idx="89">0.26200000000000001</cx:pt>
          <cx:pt idx="90">0.38600000000000001</cx:pt>
          <cx:pt idx="91">0.049099999999999998</cx:pt>
          <cx:pt idx="92">0.064500000000000002</cx:pt>
          <cx:pt idx="93">0.0448</cx:pt>
          <cx:pt idx="94">0.053100000000000001</cx:pt>
          <cx:pt idx="95">0.067699999999999996</cx:pt>
          <cx:pt idx="96">0.039600000000000003</cx:pt>
          <cx:pt idx="97">0.037400000000000003</cx:pt>
          <cx:pt idx="98">0.047500000000000001</cx:pt>
          <cx:pt idx="99">0.055</cx:pt>
          <cx:pt idx="100">0.058999999999999997</cx:pt>
          <cx:pt idx="101">0.084400000000000003</cx:pt>
          <cx:pt idx="102">0.81599999999999995</cx:pt>
          <cx:pt idx="103">0.105</cx:pt>
          <cx:pt idx="104">0.0533</cx:pt>
          <cx:pt idx="105">0.042000000000000003</cx:pt>
          <cx:pt idx="106">0.039199999999999999</cx:pt>
          <cx:pt idx="107">0.0315</cx:pt>
          <cx:pt idx="108">0.128</cx:pt>
          <cx:pt idx="109">0.032899999999999999</cx:pt>
          <cx:pt idx="110">0.036499999999999998</cx:pt>
          <cx:pt idx="111">0.114</cx:pt>
          <cx:pt idx="112">0.032899999999999999</cx:pt>
          <cx:pt idx="113">0.14299999999999999</cx:pt>
          <cx:pt idx="114">0.54800000000000004</cx:pt>
          <cx:pt idx="115">0.155</cx:pt>
          <cx:pt idx="116">0.125</cx:pt>
          <cx:pt idx="117">0.057099999999999998</cx:pt>
          <cx:pt idx="118">0.318</cx:pt>
          <cx:pt idx="119">0.128</cx:pt>
          <cx:pt idx="120">0.154</cx:pt>
          <cx:pt idx="121">0.051499999999999997</cx:pt>
          <cx:pt idx="122">0.188</cx:pt>
          <cx:pt idx="123">0.193</cx:pt>
          <cx:pt idx="124">0.091600000000000001</cx:pt>
          <cx:pt idx="125">0.0356</cx:pt>
          <cx:pt idx="126">0.056899999999999999</cx:pt>
          <cx:pt idx="127">0.0482</cx:pt>
          <cx:pt idx="128">0.028400000000000002</cx:pt>
          <cx:pt idx="129">0.0482</cx:pt>
          <cx:pt idx="130">0.22700000000000001</cx:pt>
          <cx:pt idx="131">0.17199999999999999</cx:pt>
          <cx:pt idx="132">0.193</cx:pt>
          <cx:pt idx="133">0.17100000000000001</cx:pt>
          <cx:pt idx="134">0.032099999999999997</cx:pt>
          <cx:pt idx="135">0.111</cx:pt>
          <cx:pt idx="136">0.309</cx:pt>
          <cx:pt idx="137">0.033500000000000002</cx:pt>
          <cx:pt idx="138">0.108</cx:pt>
          <cx:pt idx="139">0.14399999999999999</cx:pt>
          <cx:pt idx="140">0.30599999999999999</cx:pt>
          <cx:pt idx="141">0.26300000000000001</cx:pt>
          <cx:pt idx="142">0.33400000000000002</cx:pt>
          <cx:pt idx="143">0.038699999999999998</cx:pt>
          <cx:pt idx="144">0.0402</cx:pt>
          <cx:pt idx="145">0.053600000000000002</cx:pt>
          <cx:pt idx="146">0.0332</cx:pt>
          <cx:pt idx="147">0.32700000000000001</cx:pt>
          <cx:pt idx="148">0.47399999999999998</cx:pt>
          <cx:pt idx="149">0.23000000000000001</cx:pt>
          <cx:pt idx="150">0.14299999999999999</cx:pt>
          <cx:pt idx="151">0.13100000000000001</cx:pt>
          <cx:pt idx="152">0.0448</cx:pt>
          <cx:pt idx="153">0.063799999999999996</cx:pt>
          <cx:pt idx="154">0.27100000000000002</cx:pt>
          <cx:pt idx="155">0.082199999999999995</cx:pt>
          <cx:pt idx="156">0.039</cx:pt>
          <cx:pt idx="157">0.23499999999999999</cx:pt>
          <cx:pt idx="158">0.20000000000000001</cx:pt>
          <cx:pt idx="159">0.035700000000000003</cx:pt>
          <cx:pt idx="160">0.029100000000000001</cx:pt>
          <cx:pt idx="161">0.037199999999999997</cx:pt>
          <cx:pt idx="162">0.223</cx:pt>
          <cx:pt idx="163">0.040000000000000001</cx:pt>
          <cx:pt idx="164">0.086199999999999999</cx:pt>
          <cx:pt idx="165">0.031</cx:pt>
          <cx:pt idx="166">0.0458</cx:pt>
          <cx:pt idx="167">0.34999999999999998</cx:pt>
          <cx:pt idx="168">0.28399999999999997</cx:pt>
          <cx:pt idx="169">0.14000000000000001</cx:pt>
          <cx:pt idx="170">0.053999999999999999</cx:pt>
          <cx:pt idx="171">0.052400000000000002</cx:pt>
          <cx:pt idx="172">0.054800000000000001</cx:pt>
          <cx:pt idx="173">0.043900000000000002</cx:pt>
          <cx:pt idx="174">0.14799999999999999</cx:pt>
          <cx:pt idx="175">0.042200000000000001</cx:pt>
          <cx:pt idx="176">0.089800000000000005</cx:pt>
          <cx:pt idx="177">0.039399999999999998</cx:pt>
          <cx:pt idx="178">0.032399999999999998</cx:pt>
          <cx:pt idx="179">0.052900000000000003</cx:pt>
          <cx:pt idx="180">0.14099999999999999</cx:pt>
          <cx:pt idx="181">0.112</cx:pt>
          <cx:pt idx="182">0.046100000000000002</cx:pt>
          <cx:pt idx="183">0.0286</cx:pt>
          <cx:pt idx="184">0.216</cx:pt>
          <cx:pt idx="185">0.13700000000000001</cx:pt>
          <cx:pt idx="186">0.035299999999999998</cx:pt>
          <cx:pt idx="187">0.050500000000000003</cx:pt>
          <cx:pt idx="188">0.127</cx:pt>
          <cx:pt idx="189">0.052400000000000002</cx:pt>
          <cx:pt idx="190">0.030499999999999999</cx:pt>
          <cx:pt idx="191">0.11899999999999999</cx:pt>
          <cx:pt idx="192">0.111</cx:pt>
          <cx:pt idx="193">0.22900000000000001</cx:pt>
          <cx:pt idx="194">0.032800000000000003</cx:pt>
          <cx:pt idx="195">0.314</cx:pt>
          <cx:pt idx="196">0.031800000000000002</cx:pt>
          <cx:pt idx="197">0.0504</cx:pt>
          <cx:pt idx="198">0.0448</cx:pt>
          <cx:pt idx="199">0.036999999999999998</cx:pt>
          <cx:pt idx="200">0.037499999999999999</cx:pt>
          <cx:pt idx="201">0.36199999999999999</cx:pt>
          <cx:pt idx="202">0.029000000000000001</cx:pt>
          <cx:pt idx="203">0.0264</cx:pt>
          <cx:pt idx="204">0.039899999999999998</cx:pt>
          <cx:pt idx="205">0.053999999999999999</cx:pt>
          <cx:pt idx="206">0.048800000000000003</cx:pt>
          <cx:pt idx="207">0.034500000000000003</cx:pt>
          <cx:pt idx="208">0.029899999999999999</cx:pt>
          <cx:pt idx="209">0.035400000000000001</cx:pt>
          <cx:pt idx="210">0.066100000000000006</cx:pt>
          <cx:pt idx="211">0.029100000000000001</cx:pt>
          <cx:pt idx="212">0.036400000000000002</cx:pt>
          <cx:pt idx="213">0.043499999999999997</cx:pt>
          <cx:pt idx="214">0.189</cx:pt>
          <cx:pt idx="215">0.028000000000000001</cx:pt>
          <cx:pt idx="216">0.28299999999999997</cx:pt>
          <cx:pt idx="217">0.057299999999999997</cx:pt>
          <cx:pt idx="218">0.40899999999999997</cx:pt>
          <cx:pt idx="219">0.029600000000000001</cx:pt>
          <cx:pt idx="220">0.053699999999999998</cx:pt>
          <cx:pt idx="221">0.033399999999999999</cx:pt>
          <cx:pt idx="222">0.083099999999999993</cx:pt>
          <cx:pt idx="223">0.034200000000000001</cx:pt>
          <cx:pt idx="224">0.032099999999999997</cx:pt>
          <cx:pt idx="225">0.121</cx:pt>
          <cx:pt idx="226">0.0579</cx:pt>
          <cx:pt idx="227">0.065100000000000005</cx:pt>
          <cx:pt idx="228">0.039300000000000002</cx:pt>
          <cx:pt idx="229">0.0327</cx:pt>
          <cx:pt idx="230">0.071599999999999997</cx:pt>
          <cx:pt idx="231">0.040099999999999997</cx:pt>
          <cx:pt idx="232">0.085900000000000004</cx:pt>
          <cx:pt idx="233">0.070800000000000002</cx:pt>
          <cx:pt idx="234">0.045100000000000001</cx:pt>
          <cx:pt idx="235">0.038600000000000002</cx:pt>
          <cx:pt idx="236">0.031899999999999998</cx:pt>
          <cx:pt idx="237">0.036700000000000003</cx:pt>
          <cx:pt idx="238">0.076499999999999999</cx:pt>
          <cx:pt idx="239">0.032399999999999998</cx:pt>
          <cx:pt idx="240">0.042799999999999998</cx:pt>
          <cx:pt idx="241">0.027400000000000001</cx:pt>
          <cx:pt idx="242">0.0361</cx:pt>
          <cx:pt idx="243">0.126</cx:pt>
          <cx:pt idx="244">0.31</cx:pt>
          <cx:pt idx="245">0.14999999999999999</cx:pt>
          <cx:pt idx="246">0.114</cx:pt>
          <cx:pt idx="247">0.0349</cx:pt>
          <cx:pt idx="248">0.28299999999999997</cx:pt>
          <cx:pt idx="249">0.061600000000000002</cx:pt>
          <cx:pt idx="250">0.035999999999999997</cx:pt>
          <cx:pt idx="251">0.045699999999999998</cx:pt>
          <cx:pt idx="252">0.17899999999999999</cx:pt>
          <cx:pt idx="253">0.0373</cx:pt>
          <cx:pt idx="254">0.0315</cx:pt>
          <cx:pt idx="255">0.044499999999999998</cx:pt>
          <cx:pt idx="256">0.047100000000000003</cx:pt>
          <cx:pt idx="257">0.095399999999999999</cx:pt>
          <cx:pt idx="258">0.0315</cx:pt>
          <cx:pt idx="259">0.24099999999999999</cx:pt>
          <cx:pt idx="260">0.20300000000000001</cx:pt>
          <cx:pt idx="261">0.071999999999999995</cx:pt>
          <cx:pt idx="262">0.185</cx:pt>
          <cx:pt idx="263">0.070800000000000002</cx:pt>
          <cx:pt idx="264">0.040399999999999998</cx:pt>
          <cx:pt idx="265">0.068599999999999994</cx:pt>
          <cx:pt idx="266">0.030700000000000002</cx:pt>
          <cx:pt idx="267">0.47399999999999998</cx:pt>
          <cx:pt idx="268">0.113</cx:pt>
          <cx:pt idx="269">0.26100000000000001</cx:pt>
          <cx:pt idx="270">0.042700000000000002</cx:pt>
          <cx:pt idx="271">0.0332</cx:pt>
          <cx:pt idx="272">0.026599999999999999</cx:pt>
          <cx:pt idx="273">0.0298</cx:pt>
          <cx:pt idx="274">0.030499999999999999</cx:pt>
          <cx:pt idx="275">0.041300000000000003</cx:pt>
          <cx:pt idx="276">0.14799999999999999</cx:pt>
          <cx:pt idx="277">0.074099999999999999</cx:pt>
          <cx:pt idx="278">0.077700000000000005</cx:pt>
          <cx:pt idx="279">0.0356</cx:pt>
          <cx:pt idx="280">0.085900000000000004</cx:pt>
          <cx:pt idx="281">0.093600000000000003</cx:pt>
          <cx:pt idx="282">0.027400000000000001</cx:pt>
          <cx:pt idx="283">0.035999999999999997</cx:pt>
          <cx:pt idx="284">0.153</cx:pt>
          <cx:pt idx="285">0.034000000000000002</cx:pt>
          <cx:pt idx="286">0.057700000000000001</cx:pt>
          <cx:pt idx="287">0.065600000000000006</cx:pt>
          <cx:pt idx="288">0.035700000000000003</cx:pt>
          <cx:pt idx="289">0.31</cx:pt>
          <cx:pt idx="290">0.153</cx:pt>
          <cx:pt idx="291">0.050200000000000002</cx:pt>
          <cx:pt idx="292">0.031600000000000003</cx:pt>
          <cx:pt idx="293">0.34200000000000003</cx:pt>
          <cx:pt idx="294">0.061699999999999998</cx:pt>
          <cx:pt idx="295">0.23599999999999999</cx:pt>
          <cx:pt idx="296">0.031699999999999999</cx:pt>
          <cx:pt idx="297">0.079799999999999996</cx:pt>
          <cx:pt idx="298">0.032199999999999999</cx:pt>
          <cx:pt idx="299">0.0378</cx:pt>
          <cx:pt idx="300">0.050099999999999999</cx:pt>
          <cx:pt idx="301">0.065799999999999997</cx:pt>
          <cx:pt idx="302">0.028799999999999999</cx:pt>
          <cx:pt idx="303">0.35699999999999998</cx:pt>
          <cx:pt idx="304">0.041099999999999998</cx:pt>
          <cx:pt idx="305">0.067599999999999993</cx:pt>
          <cx:pt idx="306">0.073300000000000004</cx:pt>
          <cx:pt idx="307">0.080199999999999994</cx:pt>
          <cx:pt idx="308">0.35199999999999998</cx:pt>
          <cx:pt idx="309">0.188</cx:pt>
          <cx:pt idx="310">0.33800000000000002</cx:pt>
          <cx:pt idx="311">0.26300000000000001</cx:pt>
          <cx:pt idx="312">0.24299999999999999</cx:pt>
          <cx:pt idx="313">0.026599999999999999</cx:pt>
          <cx:pt idx="314">0.36799999999999999</cx:pt>
          <cx:pt idx="315">0.044699999999999997</cx:pt>
          <cx:pt idx="316">0.081600000000000006</cx:pt>
          <cx:pt idx="317">0.094399999999999998</cx:pt>
          <cx:pt idx="318">0.0504</cx:pt>
          <cx:pt idx="319">0.0378</cx:pt>
          <cx:pt idx="320">0.0339</cx:pt>
          <cx:pt idx="321">0.052999999999999999</cx:pt>
          <cx:pt idx="322">0.062399999999999997</cx:pt>
          <cx:pt idx="323">0.058999999999999997</cx:pt>
          <cx:pt idx="324">0.060499999999999998</cx:pt>
          <cx:pt idx="325">0.072099999999999997</cx:pt>
          <cx:pt idx="326">0.077700000000000005</cx:pt>
          <cx:pt idx="327">0.094700000000000006</cx:pt>
          <cx:pt idx="328">0.111</cx:pt>
          <cx:pt idx="329">0.11600000000000001</cx:pt>
          <cx:pt idx="330">0.035299999999999998</cx:pt>
          <cx:pt idx="331">0.074700000000000003</cx:pt>
          <cx:pt idx="332">0.039699999999999999</cx:pt>
          <cx:pt idx="333">0.034500000000000003</cx:pt>
          <cx:pt idx="334">0.033399999999999999</cx:pt>
          <cx:pt idx="335">0.17100000000000001</cx:pt>
          <cx:pt idx="336">0.14699999999999999</cx:pt>
          <cx:pt idx="337">0.0361</cx:pt>
          <cx:pt idx="338">0.052400000000000002</cx:pt>
          <cx:pt idx="339">0.26700000000000002</cx:pt>
          <cx:pt idx="340">0.028500000000000001</cx:pt>
          <cx:pt idx="341">0.039699999999999999</cx:pt>
          <cx:pt idx="342">0.315</cx:pt>
          <cx:pt idx="343">0.029600000000000001</cx:pt>
          <cx:pt idx="344">0.023099999999999999</cx:pt>
          <cx:pt idx="345">0.043200000000000002</cx:pt>
          <cx:pt idx="346">0.045999999999999999</cx:pt>
          <cx:pt idx="347">0.124</cx:pt>
          <cx:pt idx="348">0.125</cx:pt>
          <cx:pt idx="349">0.13</cx:pt>
          <cx:pt idx="350">0.35399999999999998</cx:pt>
          <cx:pt idx="351">0.047800000000000002</cx:pt>
          <cx:pt idx="352">0.060199999999999997</cx:pt>
          <cx:pt idx="353">0.097000000000000003</cx:pt>
          <cx:pt idx="354">0.030800000000000001</cx:pt>
          <cx:pt idx="355">0.127</cx:pt>
          <cx:pt idx="356">0.036299999999999999</cx:pt>
          <cx:pt idx="357">0.374</cx:pt>
          <cx:pt idx="358">0.042200000000000001</cx:pt>
          <cx:pt idx="359">0.066699999999999995</cx:pt>
          <cx:pt idx="360">0.030099999999999998</cx:pt>
          <cx:pt idx="361">0.0378</cx:pt>
          <cx:pt idx="362">0.059700000000000003</cx:pt>
          <cx:pt idx="363">0.11700000000000001</cx:pt>
          <cx:pt idx="364">0.19900000000000001</cx:pt>
          <cx:pt idx="365">0.039800000000000002</cx:pt>
          <cx:pt idx="366">0.066100000000000006</cx:pt>
          <cx:pt idx="367">0.152</cx:pt>
          <cx:pt idx="368">0.026499999999999999</cx:pt>
          <cx:pt idx="369">0.082199999999999995</cx:pt>
          <cx:pt idx="370">0.30499999999999999</cx:pt>
          <cx:pt idx="371">0.081900000000000001</cx:pt>
          <cx:pt idx="372">0.046800000000000001</cx:pt>
          <cx:pt idx="373">0.043299999999999998</cx:pt>
          <cx:pt idx="374">0.048800000000000003</cx:pt>
          <cx:pt idx="375">0.20300000000000001</cx:pt>
          <cx:pt idx="376">0.065799999999999997</cx:pt>
          <cx:pt idx="377">0.0441</cx:pt>
          <cx:pt idx="378">0.098500000000000004</cx:pt>
          <cx:pt idx="379">0.0608</cx:pt>
          <cx:pt idx="380">0.0339</cx:pt>
          <cx:pt idx="381">0.043400000000000001</cx:pt>
          <cx:pt idx="382">0.0528</cx:pt>
          <cx:pt idx="383">0.0402</cx:pt>
          <cx:pt idx="384">0.050000000000000003</cx:pt>
          <cx:pt idx="385">0.113</cx:pt>
          <cx:pt idx="386">0.0339</cx:pt>
          <cx:pt idx="387">0.17899999999999999</cx:pt>
          <cx:pt idx="388">0.099500000000000005</cx:pt>
          <cx:pt idx="389">0.067400000000000002</cx:pt>
          <cx:pt idx="390">0.32700000000000001</cx:pt>
          <cx:pt idx="391">0.091600000000000001</cx:pt>
          <cx:pt idx="392">0.10100000000000001</cx:pt>
          <cx:pt idx="393">0.033099999999999997</cx:pt>
          <cx:pt idx="394">0.038800000000000001</cx:pt>
          <cx:pt idx="395">0.032599999999999997</cx:pt>
          <cx:pt idx="396">0.041599999999999998</cx:pt>
          <cx:pt idx="397">0.031699999999999999</cx:pt>
          <cx:pt idx="398">0.097100000000000006</cx:pt>
          <cx:pt idx="399">0.037699999999999997</cx:pt>
          <cx:pt idx="400">0.0258</cx:pt>
          <cx:pt idx="401">0.26400000000000001</cx:pt>
          <cx:pt idx="402">0.067699999999999996</cx:pt>
          <cx:pt idx="403">0.037699999999999997</cx:pt>
          <cx:pt idx="404">0.051999999999999998</cx:pt>
          <cx:pt idx="405">0.062300000000000001</cx:pt>
          <cx:pt idx="406">0.056399999999999999</cx:pt>
          <cx:pt idx="407">0.036999999999999998</cx:pt>
          <cx:pt idx="408">0.090399999999999994</cx:pt>
          <cx:pt idx="409">0.059900000000000002</cx:pt>
          <cx:pt idx="410">0.127</cx:pt>
          <cx:pt idx="411">0.046199999999999998</cx:pt>
          <cx:pt idx="412">0.030200000000000001</cx:pt>
          <cx:pt idx="413">0.033799999999999997</cx:pt>
          <cx:pt idx="414">0.14999999999999999</cx:pt>
          <cx:pt idx="415">0.032199999999999999</cx:pt>
          <cx:pt idx="416">0.058799999999999998</cx:pt>
          <cx:pt idx="417">0.035299999999999998</cx:pt>
          <cx:pt idx="418">0.040899999999999999</cx:pt>
          <cx:pt idx="419">0.040399999999999998</cx:pt>
          <cx:pt idx="420">0.0567</cx:pt>
          <cx:pt idx="421">0.432</cx:pt>
          <cx:pt idx="422">0.028400000000000002</cx:pt>
          <cx:pt idx="423">0.050099999999999999</cx:pt>
          <cx:pt idx="424">0.098000000000000004</cx:pt>
          <cx:pt idx="425">0.127</cx:pt>
          <cx:pt idx="426">0.26000000000000001</cx:pt>
          <cx:pt idx="427">0.033700000000000001</cx:pt>
          <cx:pt idx="428">0.058299999999999998</cx:pt>
          <cx:pt idx="429">0.27100000000000002</cx:pt>
          <cx:pt idx="430">0.036700000000000003</cx:pt>
          <cx:pt idx="431">0.40100000000000002</cx:pt>
          <cx:pt idx="432">0.040000000000000001</cx:pt>
          <cx:pt idx="433">0.034099999999999998</cx:pt>
          <cx:pt idx="434">0.068000000000000005</cx:pt>
          <cx:pt idx="435">0.0511</cx:pt>
          <cx:pt idx="436">0.037600000000000001</cx:pt>
          <cx:pt idx="437">0.036900000000000002</cx:pt>
          <cx:pt idx="438">0.037900000000000003</cx:pt>
          <cx:pt idx="439">0.034500000000000003</cx:pt>
          <cx:pt idx="440">0.106</cx:pt>
          <cx:pt idx="441">0.377</cx:pt>
          <cx:pt idx="442">0.035799999999999998</cx:pt>
          <cx:pt idx="443">0.082000000000000003</cx:pt>
          <cx:pt idx="444">0.066199999999999995</cx:pt>
          <cx:pt idx="445">0.044900000000000002</cx:pt>
          <cx:pt idx="446">0.0567</cx:pt>
          <cx:pt idx="447">0.0385</cx:pt>
          <cx:pt idx="448">0.048899999999999999</cx:pt>
          <cx:pt idx="449">0.078</cx:pt>
          <cx:pt idx="450">0.053800000000000001</cx:pt>
          <cx:pt idx="451">0.25700000000000001</cx:pt>
          <cx:pt idx="452">0.23999999999999999</cx:pt>
          <cx:pt idx="453">0.053999999999999999</cx:pt>
          <cx:pt idx="454">0.056899999999999999</cx:pt>
          <cx:pt idx="455">0.0287</cx:pt>
          <cx:pt idx="456">0.13300000000000001</cx:pt>
          <cx:pt idx="457">0.11899999999999999</cx:pt>
          <cx:pt idx="458">0.33900000000000002</cx:pt>
          <cx:pt idx="459">0.0567</cx:pt>
          <cx:pt idx="460">0.054899999999999997</cx:pt>
          <cx:pt idx="461">0.029700000000000001</cx:pt>
          <cx:pt idx="462">0.0608</cx:pt>
          <cx:pt idx="463">0.11899999999999999</cx:pt>
          <cx:pt idx="464">0.058099999999999999</cx:pt>
          <cx:pt idx="465">0.54200000000000004</cx:pt>
          <cx:pt idx="466">0.316</cx:pt>
          <cx:pt idx="467">0.066100000000000006</cx:pt>
          <cx:pt idx="468">0.061400000000000003</cx:pt>
          <cx:pt idx="469">0.311</cx:pt>
          <cx:pt idx="470">0.070800000000000002</cx:pt>
          <cx:pt idx="471">0.105</cx:pt>
          <cx:pt idx="472">0.0385</cx:pt>
          <cx:pt idx="473">0.050900000000000001</cx:pt>
          <cx:pt idx="474">0.32800000000000001</cx:pt>
          <cx:pt idx="475">0.035400000000000001</cx:pt>
          <cx:pt idx="476">0.056399999999999999</cx:pt>
          <cx:pt idx="477">0.252</cx:pt>
          <cx:pt idx="478">0.214</cx:pt>
          <cx:pt idx="479">0.112</cx:pt>
          <cx:pt idx="480">0.0292</cx:pt>
          <cx:pt idx="481">0.044499999999999998</cx:pt>
          <cx:pt idx="482">0.039699999999999999</cx:pt>
          <cx:pt idx="483">0.079500000000000001</cx:pt>
          <cx:pt idx="484">0.050900000000000001</cx:pt>
          <cx:pt idx="485">0.092200000000000004</cx:pt>
          <cx:pt idx="486">0.031800000000000002</cx:pt>
          <cx:pt idx="487">0.17299999999999999</cx:pt>
          <cx:pt idx="488">0.35499999999999998</cx:pt>
          <cx:pt idx="489">0.035700000000000003</cx:pt>
          <cx:pt idx="490">0.038199999999999998</cx:pt>
          <cx:pt idx="491">0.034799999999999998</cx:pt>
          <cx:pt idx="492">0.055399999999999998</cx:pt>
          <cx:pt idx="493">0.033500000000000002</cx:pt>
          <cx:pt idx="494">0.23200000000000001</cx:pt>
          <cx:pt idx="495">0.039600000000000003</cx:pt>
          <cx:pt idx="496">0.037499999999999999</cx:pt>
          <cx:pt idx="497">0.081900000000000001</cx:pt>
          <cx:pt idx="498">0.069900000000000004</cx:pt>
          <cx:pt idx="499">0.088200000000000001</cx:pt>
          <cx:pt idx="500">0.0998</cx:pt>
          <cx:pt idx="501">0.096600000000000005</cx:pt>
          <cx:pt idx="502">0.053499999999999999</cx:pt>
          <cx:pt idx="503">0.058599999999999999</cx:pt>
          <cx:pt idx="504">0.036400000000000002</cx:pt>
          <cx:pt idx="505">0.10299999999999999</cx:pt>
          <cx:pt idx="506">0.027199999999999998</cx:pt>
          <cx:pt idx="507">0.0309</cx:pt>
          <cx:pt idx="508">0.054800000000000001</cx:pt>
          <cx:pt idx="509">0.051299999999999998</cx:pt>
          <cx:pt idx="510">0.065600000000000006</cx:pt>
          <cx:pt idx="511">0.034000000000000002</cx:pt>
          <cx:pt idx="512">0.188</cx:pt>
          <cx:pt idx="513">0.057299999999999997</cx:pt>
          <cx:pt idx="514">0.048300000000000003</cx:pt>
          <cx:pt idx="515">0.033399999999999999</cx:pt>
          <cx:pt idx="516">0.033500000000000002</cx:pt>
          <cx:pt idx="517">0.032000000000000001</cx:pt>
          <cx:pt idx="518">0.035200000000000002</cx:pt>
          <cx:pt idx="519">0.29099999999999998</cx:pt>
          <cx:pt idx="520">0.098900000000000002</cx:pt>
          <cx:pt idx="521">0.0332</cx:pt>
          <cx:pt idx="522">0.035900000000000001</cx:pt>
          <cx:pt idx="523">0.030300000000000001</cx:pt>
          <cx:pt idx="524">0.046399999999999997</cx:pt>
          <cx:pt idx="525">0.045900000000000003</cx:pt>
          <cx:pt idx="526">0.10100000000000001</cx:pt>
          <cx:pt idx="527">0.17799999999999999</cx:pt>
          <cx:pt idx="528">0.034299999999999997</cx:pt>
          <cx:pt idx="529">0.051200000000000002</cx:pt>
          <cx:pt idx="530">0.053900000000000003</cx:pt>
          <cx:pt idx="531">0.065600000000000006</cx:pt>
          <cx:pt idx="532">0.054300000000000001</cx:pt>
          <cx:pt idx="533">0.088599999999999998</cx:pt>
          <cx:pt idx="534">0.049700000000000001</cx:pt>
          <cx:pt idx="535">0.057799999999999997</cx:pt>
          <cx:pt idx="536">0.16600000000000001</cx:pt>
          <cx:pt idx="537">0.051499999999999997</cx:pt>
          <cx:pt idx="538">0.050299999999999997</cx:pt>
          <cx:pt idx="539">0.0373</cx:pt>
          <cx:pt idx="540">0.031300000000000001</cx:pt>
          <cx:pt idx="541">0.054199999999999998</cx:pt>
          <cx:pt idx="542">0.029600000000000001</cx:pt>
          <cx:pt idx="543">0.0504</cx:pt>
          <cx:pt idx="544">0.16700000000000001</cx:pt>
          <cx:pt idx="545">0.17499999999999999</cx:pt>
          <cx:pt idx="546">0.125</cx:pt>
          <cx:pt idx="547">0.108</cx:pt>
          <cx:pt idx="548">0.059299999999999999</cx:pt>
          <cx:pt idx="549">0.24399999999999999</cx:pt>
          <cx:pt idx="550">0.14899999999999999</cx:pt>
          <cx:pt idx="551">0.032300000000000002</cx:pt>
          <cx:pt idx="552">0.054300000000000001</cx:pt>
          <cx:pt idx="553">0.27000000000000002</cx:pt>
          <cx:pt idx="554">0.034500000000000003</cx:pt>
          <cx:pt idx="555">0.0395</cx:pt>
          <cx:pt idx="556">0.35199999999999998</cx:pt>
          <cx:pt idx="557">0.16400000000000001</cx:pt>
          <cx:pt idx="558">0.051400000000000001</cx:pt>
          <cx:pt idx="559">0.070999999999999994</cx:pt>
          <cx:pt idx="560">0.044400000000000002</cx:pt>
          <cx:pt idx="561">0.089399999999999993</cx:pt>
          <cx:pt idx="562">0.044600000000000001</cx:pt>
          <cx:pt idx="563">0.044699999999999997</cx:pt>
          <cx:pt idx="564">0.036600000000000001</cx:pt>
          <cx:pt idx="565">0.048500000000000001</cx:pt>
          <cx:pt idx="566">0.14299999999999999</cx:pt>
          <cx:pt idx="567">0.20799999999999999</cx:pt>
          <cx:pt idx="568">0.031</cx:pt>
          <cx:pt idx="569">0.17999999999999999</cx:pt>
          <cx:pt idx="570">0.35399999999999998</cx:pt>
          <cx:pt idx="571">0.13500000000000001</cx:pt>
          <cx:pt idx="572">0.028899999999999999</cx:pt>
          <cx:pt idx="573">0.038399999999999997</cx:pt>
          <cx:pt idx="574">0.040399999999999998</cx:pt>
          <cx:pt idx="575">0.068099999999999994</cx:pt>
          <cx:pt idx="576">0.13700000000000001</cx:pt>
          <cx:pt idx="577">0.124</cx:pt>
          <cx:pt idx="578">0.060999999999999999</cx:pt>
          <cx:pt idx="579">0.34399999999999997</cx:pt>
          <cx:pt idx="580">0.062899999999999998</cx:pt>
          <cx:pt idx="581">0.046199999999999998</cx:pt>
          <cx:pt idx="582">0.26900000000000002</cx:pt>
          <cx:pt idx="583">0.34000000000000002</cx:pt>
          <cx:pt idx="584">0.151</cx:pt>
          <cx:pt idx="585">0.047300000000000002</cx:pt>
          <cx:pt idx="586">0.097299999999999998</cx:pt>
          <cx:pt idx="587">0.074300000000000005</cx:pt>
          <cx:pt idx="588">0.26800000000000002</cx:pt>
          <cx:pt idx="589">0.19700000000000001</cx:pt>
          <cx:pt idx="590">0.099299999999999999</cx:pt>
          <cx:pt idx="591">0.186</cx:pt>
          <cx:pt idx="592">0.107</cx:pt>
          <cx:pt idx="593">0.066299999999999998</cx:pt>
          <cx:pt idx="594">0.16</cx:pt>
          <cx:pt idx="595">0.20399999999999999</cx:pt>
          <cx:pt idx="596">0.064799999999999996</cx:pt>
          <cx:pt idx="597">0.052200000000000003</cx:pt>
          <cx:pt idx="598">0.17799999999999999</cx:pt>
          <cx:pt idx="599">0.033799999999999997</cx:pt>
          <cx:pt idx="600">0.038800000000000001</cx:pt>
          <cx:pt idx="601">0.076100000000000001</cx:pt>
          <cx:pt idx="602">0.051400000000000001</cx:pt>
          <cx:pt idx="603">0.16200000000000001</cx:pt>
          <cx:pt idx="604">0.108</cx:pt>
          <cx:pt idx="605">0.0693</cx:pt>
          <cx:pt idx="606">0.067699999999999996</cx:pt>
          <cx:pt idx="607">0.024500000000000001</cx:pt>
          <cx:pt idx="608">0.097699999999999995</cx:pt>
          <cx:pt idx="609">0.038399999999999997</cx:pt>
          <cx:pt idx="610">0.053800000000000001</cx:pt>
          <cx:pt idx="611">0.157</cx:pt>
          <cx:pt idx="612">0.23899999999999999</cx:pt>
          <cx:pt idx="613">0.44700000000000001</cx:pt>
          <cx:pt idx="614">0.34399999999999997</cx:pt>
          <cx:pt idx="615">0.314</cx:pt>
          <cx:pt idx="616">0.031</cx:pt>
          <cx:pt idx="617">0.042000000000000003</cx:pt>
          <cx:pt idx="618">0.046899999999999997</cx:pt>
          <cx:pt idx="619">0.050099999999999999</cx:pt>
          <cx:pt idx="620">0.036900000000000002</cx:pt>
          <cx:pt idx="621">0.10199999999999999</cx:pt>
          <cx:pt idx="622">0.25</cx:pt>
          <cx:pt idx="623">0.075200000000000003</cx:pt>
          <cx:pt idx="624">0.037999999999999999</cx:pt>
          <cx:pt idx="625">0.053499999999999999</cx:pt>
          <cx:pt idx="626">0.056000000000000001</cx:pt>
          <cx:pt idx="627">0.049099999999999998</cx:pt>
          <cx:pt idx="628">0.050999999999999997</cx:pt>
          <cx:pt idx="629">0.13</cx:pt>
          <cx:pt idx="630">0.121</cx:pt>
          <cx:pt idx="631">0.24299999999999999</cx:pt>
          <cx:pt idx="632">0.082900000000000001</cx:pt>
          <cx:pt idx="633">0.122</cx:pt>
          <cx:pt idx="634">0.078299999999999995</cx:pt>
          <cx:pt idx="635">0.069000000000000006</cx:pt>
          <cx:pt idx="636">0.14799999999999999</cx:pt>
          <cx:pt idx="637">0.10299999999999999</cx:pt>
          <cx:pt idx="638">0.058200000000000002</cx:pt>
          <cx:pt idx="639">0.045499999999999999</cx:pt>
          <cx:pt idx="640">0.20200000000000001</cx:pt>
          <cx:pt idx="641">0.033300000000000003</cx:pt>
          <cx:pt idx="642">0.039100000000000003</cx:pt>
          <cx:pt idx="643">0.085599999999999996</cx:pt>
          <cx:pt idx="644">0.34200000000000003</cx:pt>
          <cx:pt idx="645">0.19400000000000001</cx:pt>
          <cx:pt idx="646">0.030599999999999999</cx:pt>
          <cx:pt idx="647">0.056300000000000003</cx:pt>
          <cx:pt idx="648">0.075399999999999995</cx:pt>
          <cx:pt idx="649">0.28599999999999998</cx:pt>
          <cx:pt idx="650">0.067699999999999996</cx:pt>
          <cx:pt idx="651">0.29299999999999998</cx:pt>
          <cx:pt idx="652">0.061600000000000002</cx:pt>
          <cx:pt idx="653">0.035799999999999998</cx:pt>
          <cx:pt idx="654">0.17499999999999999</cx:pt>
          <cx:pt idx="655">0.032800000000000003</cx:pt>
          <cx:pt idx="656">0.037199999999999997</cx:pt>
          <cx:pt idx="657">0.30299999999999999</cx:pt>
          <cx:pt idx="658">0.27400000000000002</cx:pt>
          <cx:pt idx="659">0.13300000000000001</cx:pt>
          <cx:pt idx="660">0.073300000000000004</cx:pt>
          <cx:pt idx="661">0.108</cx:pt>
          <cx:pt idx="662">0.27100000000000002</cx:pt>
          <cx:pt idx="663">0.061400000000000003</cx:pt>
          <cx:pt idx="664">0.20000000000000001</cx:pt>
          <cx:pt idx="665">0.152</cx:pt>
          <cx:pt idx="666">0.13100000000000001</cx:pt>
          <cx:pt idx="667">0.14000000000000001</cx:pt>
          <cx:pt idx="668">0.13700000000000001</cx:pt>
          <cx:pt idx="669">0.33200000000000002</cx:pt>
          <cx:pt idx="670">0.24099999999999999</cx:pt>
          <cx:pt idx="671">0.32200000000000001</cx:pt>
          <cx:pt idx="672">0.129</cx:pt>
          <cx:pt idx="673">0.058200000000000002</cx:pt>
          <cx:pt idx="674">0.16600000000000001</cx:pt>
          <cx:pt idx="675">0.219</cx:pt>
          <cx:pt idx="676">0.067000000000000004</cx:pt>
          <cx:pt idx="677">0.10299999999999999</cx:pt>
          <cx:pt idx="678">0.158</cx:pt>
          <cx:pt idx="679">0.25600000000000001</cx:pt>
          <cx:pt idx="680">0.097799999999999998</cx:pt>
          <cx:pt idx="681">0.17199999999999999</cx:pt>
          <cx:pt idx="682">0.028000000000000001</cx:pt>
          <cx:pt idx="683">0.031399999999999997</cx:pt>
          <cx:pt idx="684">0.16900000000000001</cx:pt>
          <cx:pt idx="685">0.047199999999999999</cx:pt>
          <cx:pt idx="686">0.0275</cx:pt>
          <cx:pt idx="687">0.051400000000000001</cx:pt>
          <cx:pt idx="688">0.10199999999999999</cx:pt>
          <cx:pt idx="689">0.056500000000000002</cx:pt>
          <cx:pt idx="690">0.13800000000000001</cx:pt>
          <cx:pt idx="691">0.083000000000000004</cx:pt>
          <cx:pt idx="692">0.32300000000000001</cx:pt>
          <cx:pt idx="693">0.26200000000000001</cx:pt>
          <cx:pt idx="694">0.042599999999999999</cx:pt>
          <cx:pt idx="695">0.054899999999999997</cx:pt>
          <cx:pt idx="696">0.060999999999999999</cx:pt>
          <cx:pt idx="697">0.111</cx:pt>
          <cx:pt idx="698">0.14899999999999999</cx:pt>
          <cx:pt idx="699">0.26300000000000001</cx:pt>
          <cx:pt idx="700">0.069000000000000006</cx:pt>
          <cx:pt idx="701">0.081900000000000001</cx:pt>
          <cx:pt idx="702">0.083299999999999999</cx:pt>
          <cx:pt idx="703">0.046100000000000002</cx:pt>
          <cx:pt idx="704">0.23499999999999999</cx:pt>
          <cx:pt idx="705">0.046899999999999997</cx:pt>
          <cx:pt idx="706">0.063600000000000004</cx:pt>
          <cx:pt idx="707">0.11799999999999999</cx:pt>
          <cx:pt idx="708">0.13300000000000001</cx:pt>
          <cx:pt idx="709">0.0349</cx:pt>
          <cx:pt idx="710">0.13500000000000001</cx:pt>
          <cx:pt idx="711">0.053699999999999998</cx:pt>
          <cx:pt idx="712">0.059900000000000002</cx:pt>
          <cx:pt idx="713">0.031699999999999999</cx:pt>
          <cx:pt idx="714">0.057700000000000001</cx:pt>
          <cx:pt idx="715">0.057599999999999998</cx:pt>
          <cx:pt idx="716">0.0339</cx:pt>
          <cx:pt idx="717">0.090700000000000003</cx:pt>
          <cx:pt idx="718">0.068099999999999994</cx:pt>
          <cx:pt idx="719">0.16800000000000001</cx:pt>
          <cx:pt idx="720">0.043799999999999999</cx:pt>
          <cx:pt idx="721">0.036299999999999999</cx:pt>
          <cx:pt idx="722">0.21199999999999999</cx:pt>
          <cx:pt idx="723">0.10100000000000001</cx:pt>
          <cx:pt idx="724">0.14599999999999999</cx:pt>
          <cx:pt idx="725">0.042799999999999998</cx:pt>
          <cx:pt idx="726">0.030700000000000002</cx:pt>
          <cx:pt idx="727">0.069000000000000006</cx:pt>
          <cx:pt idx="728">0.050000000000000003</cx:pt>
          <cx:pt idx="729">0.0499</cx:pt>
          <cx:pt idx="730">0.10299999999999999</cx:pt>
          <cx:pt idx="731">0.14199999999999999</cx:pt>
          <cx:pt idx="732">0.23799999999999999</cx:pt>
          <cx:pt idx="733">0.039899999999999998</cx:pt>
          <cx:pt idx="734">0.036600000000000001</cx:pt>
          <cx:pt idx="735">0.072700000000000001</cx:pt>
          <cx:pt idx="736">0.042999999999999997</cx:pt>
          <cx:pt idx="737">0.078200000000000006</cx:pt>
          <cx:pt idx="738">0.0378</cx:pt>
          <cx:pt idx="739">0.10199999999999999</cx:pt>
          <cx:pt idx="740">0.027099999999999999</cx:pt>
          <cx:pt idx="741">0.051299999999999998</cx:pt>
          <cx:pt idx="742">0.0356</cx:pt>
          <cx:pt idx="743">0.035499999999999997</cx:pt>
          <cx:pt idx="744">0.026499999999999999</cx:pt>
          <cx:pt idx="745">0.028199999999999999</cx:pt>
          <cx:pt idx="746">0.062300000000000001</cx:pt>
          <cx:pt idx="747">0.046600000000000003</cx:pt>
          <cx:pt idx="748">0.046800000000000001</cx:pt>
          <cx:pt idx="749">0.037699999999999997</cx:pt>
          <cx:pt idx="750">0.042799999999999998</cx:pt>
          <cx:pt idx="751">0.047500000000000001</cx:pt>
          <cx:pt idx="752">0.097900000000000001</cx:pt>
          <cx:pt idx="753">0.060900000000000003</cx:pt>
          <cx:pt idx="754">0.056000000000000001</cx:pt>
          <cx:pt idx="755">0.065199999999999994</cx:pt>
          <cx:pt idx="756">0.159</cx:pt>
          <cx:pt idx="757">0.039600000000000003</cx:pt>
          <cx:pt idx="758">0.32200000000000001</cx:pt>
          <cx:pt idx="759">0.11600000000000001</cx:pt>
          <cx:pt idx="760">0.17299999999999999</cx:pt>
          <cx:pt idx="761">0.058299999999999998</cx:pt>
          <cx:pt idx="762">0.041300000000000003</cx:pt>
          <cx:pt idx="763">0.043499999999999997</cx:pt>
          <cx:pt idx="764">0.053800000000000001</cx:pt>
          <cx:pt idx="765">0.057700000000000001</cx:pt>
          <cx:pt idx="766">0.14599999999999999</cx:pt>
          <cx:pt idx="767">0.107</cx:pt>
          <cx:pt idx="768">0.12</cx:pt>
          <cx:pt idx="769">0.036299999999999999</cx:pt>
          <cx:pt idx="770">0.0545</cx:pt>
          <cx:pt idx="771">0.0521</cx:pt>
          <cx:pt idx="772">0.047399999999999998</cx:pt>
          <cx:pt idx="773">0.0746</cx:pt>
          <cx:pt idx="774">0.114</cx:pt>
          <cx:pt idx="775">0.10199999999999999</cx:pt>
          <cx:pt idx="776">0.035099999999999999</cx:pt>
          <cx:pt idx="777">0.25700000000000001</cx:pt>
          <cx:pt idx="778">0.037600000000000001</cx:pt>
          <cx:pt idx="779">0.34000000000000002</cx:pt>
          <cx:pt idx="780">0.41999999999999998</cx:pt>
          <cx:pt idx="781">0.032199999999999999</cx:pt>
          <cx:pt idx="782">0.040800000000000003</cx:pt>
          <cx:pt idx="783">0.10199999999999999</cx:pt>
          <cx:pt idx="784">0.058799999999999998</cx:pt>
          <cx:pt idx="785">0.075399999999999995</cx:pt>
          <cx:pt idx="786">0.034500000000000003</cx:pt>
          <cx:pt idx="787">0.0511</cx:pt>
          <cx:pt idx="788">0.043700000000000003</cx:pt>
          <cx:pt idx="789">0.0332</cx:pt>
          <cx:pt idx="790">0.092100000000000001</cx:pt>
          <cx:pt idx="791">0.036299999999999999</cx:pt>
          <cx:pt idx="792">0.29199999999999998</cx:pt>
          <cx:pt idx="793">0.051900000000000002</cx:pt>
          <cx:pt idx="794">0.046300000000000001</cx:pt>
          <cx:pt idx="795">0.056099999999999997</cx:pt>
          <cx:pt idx="796">0.10100000000000001</cx:pt>
          <cx:pt idx="797">0.038300000000000001</cx:pt>
          <cx:pt idx="798">0.40600000000000003</cx:pt>
          <cx:pt idx="799">0.106</cx:pt>
          <cx:pt idx="800">0.043400000000000001</cx:pt>
          <cx:pt idx="801">0.191</cx:pt>
          <cx:pt idx="802">0.0746</cx:pt>
          <cx:pt idx="803">0.057099999999999998</cx:pt>
          <cx:pt idx="804">0.0511</cx:pt>
          <cx:pt idx="805">0.032800000000000003</cx:pt>
          <cx:pt idx="806">0.058299999999999998</cx:pt>
          <cx:pt idx="807">0.096100000000000005</cx:pt>
          <cx:pt idx="808">0.17699999999999999</cx:pt>
          <cx:pt idx="809">0.074800000000000005</cx:pt>
          <cx:pt idx="810">0.046100000000000002</cx:pt>
          <cx:pt idx="811">0.33100000000000002</cx:pt>
          <cx:pt idx="812">0.17399999999999999</cx:pt>
          <cx:pt idx="813">0.33100000000000002</cx:pt>
          <cx:pt idx="814">0.045400000000000003</cx:pt>
          <cx:pt idx="815">0.080299999999999996</cx:pt>
          <cx:pt idx="816">0.35299999999999998</cx:pt>
          <cx:pt idx="817">0.036499999999999998</cx:pt>
          <cx:pt idx="818">0.16600000000000001</cx:pt>
          <cx:pt idx="819">0.047399999999999998</cx:pt>
          <cx:pt idx="820">0.055300000000000002</cx:pt>
          <cx:pt idx="821">0.0574</cx:pt>
          <cx:pt idx="822">0.035200000000000002</cx:pt>
          <cx:pt idx="823">0.031199999999999999</cx:pt>
          <cx:pt idx="824">0.049299999999999997</cx:pt>
          <cx:pt idx="825">0.051299999999999998</cx:pt>
          <cx:pt idx="826">0.29499999999999998</cx:pt>
          <cx:pt idx="827">0.039800000000000002</cx:pt>
          <cx:pt idx="828">0.051400000000000001</cx:pt>
          <cx:pt idx="829">0.30499999999999999</cx:pt>
          <cx:pt idx="830">0.215</cx:pt>
          <cx:pt idx="831">0.0557</cx:pt>
          <cx:pt idx="832">0.082100000000000006</cx:pt>
          <cx:pt idx="833">0.066199999999999995</cx:pt>
          <cx:pt idx="834">0.032500000000000001</cx:pt>
          <cx:pt idx="835">0.047</cx:pt>
          <cx:pt idx="836">0.028500000000000001</cx:pt>
          <cx:pt idx="837">0.13600000000000001</cx:pt>
          <cx:pt idx="838">0.0373</cx:pt>
          <cx:pt idx="839">0.0378</cx:pt>
          <cx:pt idx="840">0.047199999999999999</cx:pt>
          <cx:pt idx="841">0.051700000000000003</cx:pt>
          <cx:pt idx="842">0.035099999999999999</cx:pt>
          <cx:pt idx="843">0.040899999999999999</cx:pt>
          <cx:pt idx="844">0.0385</cx:pt>
          <cx:pt idx="845">0.053400000000000003</cx:pt>
          <cx:pt idx="846">0.0407</cx:pt>
          <cx:pt idx="847">0.097900000000000001</cx:pt>
          <cx:pt idx="848">0.055800000000000002</cx:pt>
          <cx:pt idx="849">0.078799999999999995</cx:pt>
          <cx:pt idx="850">0.058900000000000001</cx:pt>
          <cx:pt idx="851">0.059999999999999998</cx:pt>
          <cx:pt idx="852">0.038600000000000002</cx:pt>
          <cx:pt idx="853">0.48399999999999999</cx:pt>
          <cx:pt idx="854">0.041200000000000001</cx:pt>
          <cx:pt idx="855">0.0654</cx:pt>
          <cx:pt idx="856">0.044400000000000002</cx:pt>
          <cx:pt idx="857">0.038600000000000002</cx:pt>
          <cx:pt idx="858">0.047699999999999999</cx:pt>
          <cx:pt idx="859">0.029700000000000001</cx:pt>
          <cx:pt idx="860">0.045999999999999999</cx:pt>
          <cx:pt idx="861">0.115</cx:pt>
          <cx:pt idx="862">0.125</cx:pt>
          <cx:pt idx="863">0.093299999999999994</cx:pt>
          <cx:pt idx="864">0.053800000000000001</cx:pt>
          <cx:pt idx="865">0.11799999999999999</cx:pt>
          <cx:pt idx="866">0.0465</cx:pt>
          <cx:pt idx="867">0.055</cx:pt>
          <cx:pt idx="868">0.073300000000000004</cx:pt>
          <cx:pt idx="869">0.043999999999999997</cx:pt>
          <cx:pt idx="870">0.028400000000000002</cx:pt>
          <cx:pt idx="871">0.10199999999999999</cx:pt>
          <cx:pt idx="872">0.042999999999999997</cx:pt>
          <cx:pt idx="873">0.044499999999999998</cx:pt>
          <cx:pt idx="874">0.038899999999999997</cx:pt>
          <cx:pt idx="875">0.0304</cx:pt>
          <cx:pt idx="876">0.39300000000000002</cx:pt>
          <cx:pt idx="877">0.026499999999999999</cx:pt>
          <cx:pt idx="878">0.20899999999999999</cx:pt>
          <cx:pt idx="879">0.067500000000000004</cx:pt>
          <cx:pt idx="880">0.039199999999999999</cx:pt>
          <cx:pt idx="881">0.040500000000000001</cx:pt>
          <cx:pt idx="882">0.041399999999999999</cx:pt>
          <cx:pt idx="883">0.187</cx:pt>
          <cx:pt idx="884">0.12</cx:pt>
          <cx:pt idx="885">0.057299999999999997</cx:pt>
          <cx:pt idx="886">0.0528</cx:pt>
          <cx:pt idx="887">0.059700000000000003</cx:pt>
          <cx:pt idx="888">0.153</cx:pt>
          <cx:pt idx="889">0.0258</cx:pt>
          <cx:pt idx="890">0.038600000000000002</cx:pt>
          <cx:pt idx="891">0.0499</cx:pt>
          <cx:pt idx="892">0.047500000000000001</cx:pt>
          <cx:pt idx="893">0.073400000000000007</cx:pt>
          <cx:pt idx="894">0.057700000000000001</cx:pt>
          <cx:pt idx="895">0.27900000000000003</cx:pt>
          <cx:pt idx="896">0.063500000000000001</cx:pt>
          <cx:pt idx="897">0.0448</cx:pt>
          <cx:pt idx="898">0.041700000000000001</cx:pt>
          <cx:pt idx="899">0.093100000000000002</cx:pt>
          <cx:pt idx="900">0.047600000000000003</cx:pt>
          <cx:pt idx="901">0.041099999999999998</cx:pt>
          <cx:pt idx="902">0.053800000000000001</cx:pt>
          <cx:pt idx="903">0.050900000000000001</cx:pt>
          <cx:pt idx="904">0.062</cx:pt>
          <cx:pt idx="905">0.073200000000000001</cx:pt>
          <cx:pt idx="906">0.0521</cx:pt>
          <cx:pt idx="907">0.054100000000000002</cx:pt>
          <cx:pt idx="908">0.127</cx:pt>
          <cx:pt idx="909">0.19600000000000001</cx:pt>
          <cx:pt idx="910">0.052499999999999998</cx:pt>
          <cx:pt idx="911">0.090200000000000002</cx:pt>
          <cx:pt idx="912">0.091800000000000007</cx:pt>
          <cx:pt idx="913">0.064699999999999994</cx:pt>
          <cx:pt idx="914">0.041700000000000001</cx:pt>
          <cx:pt idx="915">0.040399999999999998</cx:pt>
          <cx:pt idx="916">0.025999999999999999</cx:pt>
          <cx:pt idx="917">0.050299999999999997</cx:pt>
          <cx:pt idx="918">0.057599999999999998</cx:pt>
          <cx:pt idx="919">0.033399999999999999</cx:pt>
          <cx:pt idx="920">0.050099999999999999</cx:pt>
          <cx:pt idx="921">0.055899999999999998</cx:pt>
          <cx:pt idx="922">0.0298</cx:pt>
          <cx:pt idx="923">0.035299999999999998</cx:pt>
          <cx:pt idx="924">0.0499</cx:pt>
          <cx:pt idx="925">0.112</cx:pt>
          <cx:pt idx="926">0.028000000000000001</cx:pt>
          <cx:pt idx="927">0.041200000000000001</cx:pt>
          <cx:pt idx="928">0.059799999999999999</cx:pt>
          <cx:pt idx="929">0.124</cx:pt>
          <cx:pt idx="930">0.037400000000000003</cx:pt>
          <cx:pt idx="931">0.046100000000000002</cx:pt>
          <cx:pt idx="932">0.38400000000000001</cx:pt>
          <cx:pt idx="933">0.053999999999999999</cx:pt>
          <cx:pt idx="934">0.19600000000000001</cx:pt>
          <cx:pt idx="935">0.052499999999999998</cx:pt>
          <cx:pt idx="936">0.14199999999999999</cx:pt>
          <cx:pt idx="937">0.27000000000000002</cx:pt>
          <cx:pt idx="938">0.042799999999999998</cx:pt>
          <cx:pt idx="939">0.032599999999999997</cx:pt>
          <cx:pt idx="940">0.040399999999999998</cx:pt>
          <cx:pt idx="941">0.0906</cx:pt>
          <cx:pt idx="942">0.14899999999999999</cx:pt>
          <cx:pt idx="943">0.067199999999999996</cx:pt>
          <cx:pt idx="944">0.071099999999999997</cx:pt>
          <cx:pt idx="945">0.10100000000000001</cx:pt>
          <cx:pt idx="946">0.031199999999999999</cx:pt>
          <cx:pt idx="947">0.053199999999999997</cx:pt>
          <cx:pt idx="948">0.16800000000000001</cx:pt>
          <cx:pt idx="949">0.049700000000000001</cx:pt>
          <cx:pt idx="950">0.14399999999999999</cx:pt>
          <cx:pt idx="951">0.028500000000000001</cx:pt>
          <cx:pt idx="952">0.032099999999999997</cx:pt>
          <cx:pt idx="953">0.436</cx:pt>
          <cx:pt idx="954">0.13200000000000001</cx:pt>
          <cx:pt idx="955">0.060100000000000001</cx:pt>
          <cx:pt idx="956">0.034500000000000003</cx:pt>
          <cx:pt idx="957">0.028799999999999999</cx:pt>
          <cx:pt idx="958">0.064899999999999999</cx:pt>
          <cx:pt idx="959">0.20000000000000001</cx:pt>
          <cx:pt idx="960">0.046100000000000002</cx:pt>
          <cx:pt idx="961">0.049500000000000002</cx:pt>
          <cx:pt idx="962">0.057599999999999998</cx:pt>
          <cx:pt idx="963">0.037900000000000003</cx:pt>
          <cx:pt idx="964">0.029499999999999998</cx:pt>
          <cx:pt idx="965">0.040300000000000002</cx:pt>
          <cx:pt idx="966">0.055599999999999997</cx:pt>
          <cx:pt idx="967">0.23899999999999999</cx:pt>
          <cx:pt idx="968">0.27100000000000002</cx:pt>
          <cx:pt idx="969">0.378</cx:pt>
          <cx:pt idx="970">0.055800000000000002</cx:pt>
          <cx:pt idx="971">0.34399999999999997</cx:pt>
          <cx:pt idx="972">0.033000000000000002</cx:pt>
          <cx:pt idx="973">0.047699999999999999</cx:pt>
          <cx:pt idx="974">0.155</cx:pt>
          <cx:pt idx="975">0.036299999999999999</cx:pt>
          <cx:pt idx="976">0.040899999999999999</cx:pt>
          <cx:pt idx="977">0.17499999999999999</cx:pt>
          <cx:pt idx="978">0.105</cx:pt>
          <cx:pt idx="979">0.036600000000000001</cx:pt>
          <cx:pt idx="980">0.047500000000000001</cx:pt>
          <cx:pt idx="981">0.0292</cx:pt>
          <cx:pt idx="982">0.086199999999999999</cx:pt>
          <cx:pt idx="983">0.075600000000000001</cx:pt>
          <cx:pt idx="984">0.063700000000000007</cx:pt>
          <cx:pt idx="985">0.0332</cx:pt>
          <cx:pt idx="986">0.105</cx:pt>
          <cx:pt idx="987">0.0482</cx:pt>
          <cx:pt idx="988">0.050099999999999999</cx:pt>
          <cx:pt idx="989">0.057000000000000002</cx:pt>
          <cx:pt idx="990">0.055500000000000001</cx:pt>
          <cx:pt idx="991">0.26300000000000001</cx:pt>
          <cx:pt idx="992">0.48799999999999999</cx:pt>
          <cx:pt idx="993">0.033599999999999998</cx:pt>
          <cx:pt idx="994">0.29099999999999998</cx:pt>
          <cx:pt idx="995">0.033500000000000002</cx:pt>
          <cx:pt idx="996">0.042500000000000003</cx:pt>
          <cx:pt idx="997">0.254</cx:pt>
          <cx:pt idx="998">0.056000000000000001</cx:pt>
          <cx:pt idx="999">0.38300000000000001</cx:pt>
          <cx:pt idx="1000">0.091499999999999998</cx:pt>
          <cx:pt idx="1001">0.33500000000000002</cx:pt>
          <cx:pt idx="1002">0.223</cx:pt>
          <cx:pt idx="1003">0.38200000000000001</cx:pt>
          <cx:pt idx="1004">0.29599999999999999</cx:pt>
          <cx:pt idx="1005">0.32800000000000001</cx:pt>
          <cx:pt idx="1006">0.317</cx:pt>
          <cx:pt idx="1007">0.16800000000000001</cx:pt>
          <cx:pt idx="1008">0.40100000000000002</cx:pt>
          <cx:pt idx="1009">0.30099999999999999</cx:pt>
          <cx:pt idx="1010">0.34000000000000002</cx:pt>
          <cx:pt idx="1011">0.441</cx:pt>
          <cx:pt idx="1012">0.29099999999999998</cx:pt>
          <cx:pt idx="1013">0.32300000000000001</cx:pt>
          <cx:pt idx="1014">0.41299999999999998</cx:pt>
          <cx:pt idx="1015">0.29499999999999998</cx:pt>
          <cx:pt idx="1016">0.252</cx:pt>
          <cx:pt idx="1017">0.217</cx:pt>
          <cx:pt idx="1018">0.27100000000000002</cx:pt>
          <cx:pt idx="1019">0.314</cx:pt>
          <cx:pt idx="1020">0.026700000000000002</cx:pt>
          <cx:pt idx="1021">0.043099999999999999</cx:pt>
          <cx:pt idx="1022">0.043200000000000002</cx:pt>
          <cx:pt idx="1023">0.037600000000000001</cx:pt>
          <cx:pt idx="1024">0.035299999999999998</cx:pt>
          <cx:pt idx="1025">0.036799999999999999</cx:pt>
          <cx:pt idx="1026">0.036700000000000003</cx:pt>
          <cx:pt idx="1027">0.041099999999999998</cx:pt>
          <cx:pt idx="1028">0.041300000000000003</cx:pt>
          <cx:pt idx="1029">0.038800000000000001</cx:pt>
          <cx:pt idx="1030">0.053999999999999999</cx:pt>
          <cx:pt idx="1031">0.0292</cx:pt>
          <cx:pt idx="1032">0.056599999999999998</cx:pt>
          <cx:pt idx="1033">0.039300000000000002</cx:pt>
          <cx:pt idx="1034">0.034200000000000001</cx:pt>
          <cx:pt idx="1035">0.040599999999999997</cx:pt>
          <cx:pt idx="1036">0.028899999999999999</cx:pt>
          <cx:pt idx="1037">0.039899999999999998</cx:pt>
          <cx:pt idx="1038">0.033099999999999997</cx:pt>
          <cx:pt idx="1039">0.032899999999999999</cx:pt>
          <cx:pt idx="1040">0.058599999999999999</cx:pt>
          <cx:pt idx="1041">0.0281</cx:pt>
          <cx:pt idx="1042">0.114</cx:pt>
          <cx:pt idx="1043">0.046800000000000001</cx:pt>
          <cx:pt idx="1044">0.077100000000000002</cx:pt>
          <cx:pt idx="1045">0.034599999999999999</cx:pt>
          <cx:pt idx="1046">0.053999999999999999</cx:pt>
          <cx:pt idx="1047">0.032399999999999998</cx:pt>
          <cx:pt idx="1048">0.0688</cx:pt>
          <cx:pt idx="1049">0.0339</cx:pt>
          <cx:pt idx="1050">0.0275</cx:pt>
          <cx:pt idx="1051">0.035700000000000003</cx:pt>
          <cx:pt idx="1052">0.096699999999999994</cx:pt>
          <cx:pt idx="1053">0.0315</cx:pt>
          <cx:pt idx="1054">0.026200000000000001</cx:pt>
          <cx:pt idx="1055">0.046100000000000002</cx:pt>
          <cx:pt idx="1056">0.034700000000000002</cx:pt>
          <cx:pt idx="1057">0.045900000000000003</cx:pt>
          <cx:pt idx="1058">0.029100000000000001</cx:pt>
          <cx:pt idx="1059">0.085800000000000001</cx:pt>
          <cx:pt idx="1060">0.028400000000000002</cx:pt>
          <cx:pt idx="1061">0.0276</cx:pt>
          <cx:pt idx="1062">0.032199999999999999</cx:pt>
          <cx:pt idx="1063">0.032599999999999997</cx:pt>
          <cx:pt idx="1064">0.049099999999999998</cx:pt>
          <cx:pt idx="1065">0.029999999999999999</cx:pt>
          <cx:pt idx="1066">0.039800000000000002</cx:pt>
          <cx:pt idx="1067">0.038899999999999997</cx:pt>
          <cx:pt idx="1068">0.034200000000000001</cx:pt>
          <cx:pt idx="1069">0.0344</cx:pt>
          <cx:pt idx="1070">0.038800000000000001</cx:pt>
          <cx:pt idx="1071">0.071900000000000006</cx:pt>
          <cx:pt idx="1072">0.031699999999999999</cx:pt>
          <cx:pt idx="1073">0.0275</cx:pt>
          <cx:pt idx="1074">0.041700000000000001</cx:pt>
          <cx:pt idx="1075">0.069699999999999998</cx:pt>
          <cx:pt idx="1076">0.038899999999999997</cx:pt>
          <cx:pt idx="1077">0.052499999999999998</cx:pt>
          <cx:pt idx="1078">0.12</cx:pt>
          <cx:pt idx="1079">0.14599999999999999</cx:pt>
          <cx:pt idx="1080">0.077299999999999994</cx:pt>
          <cx:pt idx="1081">0.069800000000000001</cx:pt>
          <cx:pt idx="1082">0.043200000000000002</cx:pt>
          <cx:pt idx="1083">0.059900000000000002</cx:pt>
          <cx:pt idx="1084">0.17000000000000001</cx:pt>
          <cx:pt idx="1085">0.064299999999999996</cx:pt>
          <cx:pt idx="1086">0.215</cx:pt>
          <cx:pt idx="1087">0.24099999999999999</cx:pt>
          <cx:pt idx="1088">0.10000000000000001</cx:pt>
          <cx:pt idx="1089">0.055300000000000002</cx:pt>
          <cx:pt idx="1090">0.14699999999999999</cx:pt>
          <cx:pt idx="1091">0.17000000000000001</cx:pt>
          <cx:pt idx="1092">0.050200000000000002</cx:pt>
          <cx:pt idx="1093">0.086699999999999999</cx:pt>
          <cx:pt idx="1094">0.052900000000000003</cx:pt>
          <cx:pt idx="1095">0.104</cx:pt>
          <cx:pt idx="1096">0.050799999999999998</cx:pt>
          <cx:pt idx="1097">0.22600000000000001</cx:pt>
          <cx:pt idx="1098">0.32600000000000001</cx:pt>
          <cx:pt idx="1099">0.082000000000000003</cx:pt>
          <cx:pt idx="1100">0.16600000000000001</cx:pt>
          <cx:pt idx="1101">0.062300000000000001</cx:pt>
          <cx:pt idx="1102">0.068099999999999994</cx:pt>
          <cx:pt idx="1103">0.063799999999999996</cx:pt>
          <cx:pt idx="1104">0.092999999999999999</cx:pt>
          <cx:pt idx="1105">0.039199999999999999</cx:pt>
          <cx:pt idx="1106">0.13</cx:pt>
          <cx:pt idx="1107">0.17999999999999999</cx:pt>
          <cx:pt idx="1108">0.078200000000000006</cx:pt>
          <cx:pt idx="1109">0.0327</cx:pt>
          <cx:pt idx="1110">0.070800000000000002</cx:pt>
          <cx:pt idx="1111">0.106</cx:pt>
          <cx:pt idx="1112">0.096600000000000005</cx:pt>
          <cx:pt idx="1113">0.11899999999999999</cx:pt>
          <cx:pt idx="1114">0.076600000000000001</cx:pt>
          <cx:pt idx="1115">0.0385</cx:pt>
          <cx:pt idx="1116">0.055500000000000001</cx:pt>
          <cx:pt idx="1117">0.29199999999999998</cx:pt>
          <cx:pt idx="1118">0.056000000000000001</cx:pt>
          <cx:pt idx="1119">0.045499999999999999</cx:pt>
          <cx:pt idx="1120">0.083099999999999993</cx:pt>
          <cx:pt idx="1121">0.094700000000000006</cx:pt>
          <cx:pt idx="1122">0.044299999999999999</cx:pt>
          <cx:pt idx="1123">0.033500000000000002</cx:pt>
          <cx:pt idx="1124">0.073499999999999996</cx:pt>
          <cx:pt idx="1125">0.11799999999999999</cx:pt>
          <cx:pt idx="1126">0.080799999999999997</cx:pt>
          <cx:pt idx="1127">0.059499999999999997</cx:pt>
          <cx:pt idx="1128">0.054300000000000001</cx:pt>
          <cx:pt idx="1129">0.079399999999999998</cx:pt>
          <cx:pt idx="1130">0.069699999999999998</cx:pt>
          <cx:pt idx="1131">0.061899999999999997</cx:pt>
          <cx:pt idx="1132">0.069699999999999998</cx:pt>
          <cx:pt idx="1133">0.075300000000000006</cx:pt>
          <cx:pt idx="1134">0.13900000000000001</cx:pt>
          <cx:pt idx="1135">0.039399999999999998</cx:pt>
          <cx:pt idx="1136">0.073099999999999998</cx:pt>
          <cx:pt idx="1137">0.152</cx:pt>
          <cx:pt idx="1138">0.046399999999999997</cx:pt>
          <cx:pt idx="1139">0.043200000000000002</cx:pt>
          <cx:pt idx="1140">0.058299999999999998</cx:pt>
          <cx:pt idx="1141">0.044600000000000001</cx:pt>
          <cx:pt idx="1142">0.0356</cx:pt>
          <cx:pt idx="1143">0.112</cx:pt>
          <cx:pt idx="1144">0.047199999999999999</cx:pt>
          <cx:pt idx="1145">0.077499999999999999</cx:pt>
          <cx:pt idx="1146">0.050599999999999999</cx:pt>
          <cx:pt idx="1147">0.111</cx:pt>
          <cx:pt idx="1148">0.041399999999999999</cx:pt>
          <cx:pt idx="1149">0.029100000000000001</cx:pt>
          <cx:pt idx="1150">0.036700000000000003</cx:pt>
          <cx:pt idx="1151">0.13400000000000001</cx:pt>
          <cx:pt idx="1152">0.051900000000000002</cx:pt>
          <cx:pt idx="1153">0.053900000000000003</cx:pt>
          <cx:pt idx="1154">0.21199999999999999</cx:pt>
          <cx:pt idx="1155">0.0378</cx:pt>
          <cx:pt idx="1156">0.084900000000000003</cx:pt>
          <cx:pt idx="1157">0.029999999999999999</cx:pt>
          <cx:pt idx="1158">0.054899999999999997</cx:pt>
          <cx:pt idx="1159">0.042900000000000001</cx:pt>
          <cx:pt idx="1160">0.043700000000000003</cx:pt>
          <cx:pt idx="1161">0.123</cx:pt>
          <cx:pt idx="1162">0.11799999999999999</cx:pt>
          <cx:pt idx="1163">0.045699999999999998</cx:pt>
          <cx:pt idx="1164">0.109</cx:pt>
          <cx:pt idx="1165">0.030800000000000001</cx:pt>
          <cx:pt idx="1166">0.097799999999999998</cx:pt>
          <cx:pt idx="1167">0.074099999999999999</cx:pt>
          <cx:pt idx="1168">0.0746</cx:pt>
          <cx:pt idx="1169">0.040500000000000001</cx:pt>
          <cx:pt idx="1170">0.028400000000000002</cx:pt>
          <cx:pt idx="1171">0.10000000000000001</cx:pt>
          <cx:pt idx="1172">0.062600000000000003</cx:pt>
          <cx:pt idx="1173">0.43099999999999999</cx:pt>
          <cx:pt idx="1174">0.063500000000000001</cx:pt>
          <cx:pt idx="1175">0.031300000000000001</cx:pt>
          <cx:pt idx="1176">0.218</cx:pt>
          <cx:pt idx="1177">0.086199999999999999</cx:pt>
          <cx:pt idx="1178">0.040599999999999997</cx:pt>
          <cx:pt idx="1179">0.041599999999999998</cx:pt>
          <cx:pt idx="1180">0.064399999999999999</cx:pt>
          <cx:pt idx="1181">0.42499999999999999</cx:pt>
          <cx:pt idx="1182">0.057599999999999998</cx:pt>
          <cx:pt idx="1183">0.039</cx:pt>
          <cx:pt idx="1184">0.080199999999999994</cx:pt>
          <cx:pt idx="1185">0.055399999999999998</cx:pt>
          <cx:pt idx="1186">0.087099999999999997</cx:pt>
          <cx:pt idx="1187">0.19900000000000001</cx:pt>
          <cx:pt idx="1188">0.058200000000000002</cx:pt>
          <cx:pt idx="1189">0.097600000000000006</cx:pt>
          <cx:pt idx="1190">0.068699999999999997</cx:pt>
          <cx:pt idx="1191">0.089800000000000005</cx:pt>
          <cx:pt idx="1192">0.35299999999999998</cx:pt>
          <cx:pt idx="1193">0.11600000000000001</cx:pt>
          <cx:pt idx="1194">0.25800000000000001</cx:pt>
          <cx:pt idx="1195">0.255</cx:pt>
          <cx:pt idx="1196">0.48199999999999998</cx:pt>
          <cx:pt idx="1197">0.158</cx:pt>
          <cx:pt idx="1198">0.098100000000000007</cx:pt>
          <cx:pt idx="1199">0.124</cx:pt>
          <cx:pt idx="1200">0.098599999999999993</cx:pt>
          <cx:pt idx="1201">0.17499999999999999</cx:pt>
          <cx:pt idx="1202">0.073400000000000007</cx:pt>
          <cx:pt idx="1203">0.13700000000000001</cx:pt>
          <cx:pt idx="1204">0.073400000000000007</cx:pt>
          <cx:pt idx="1205">0.11600000000000001</cx:pt>
          <cx:pt idx="1206">0.056899999999999999</cx:pt>
          <cx:pt idx="1207">0.050900000000000001</cx:pt>
          <cx:pt idx="1208">0.056099999999999997</cx:pt>
          <cx:pt idx="1209">0.037699999999999997</cx:pt>
          <cx:pt idx="1210">0.030200000000000001</cx:pt>
          <cx:pt idx="1211">0.030599999999999999</cx:pt>
          <cx:pt idx="1212">0.152</cx:pt>
          <cx:pt idx="1213">0.037999999999999999</cx:pt>
          <cx:pt idx="1214">0.156</cx:pt>
          <cx:pt idx="1215">0.040300000000000002</cx:pt>
          <cx:pt idx="1216">0.057000000000000002</cx:pt>
          <cx:pt idx="1217">0.0499</cx:pt>
          <cx:pt idx="1218">0.376</cx:pt>
          <cx:pt idx="1219">0.114</cx:pt>
          <cx:pt idx="1220">0.029600000000000001</cx:pt>
          <cx:pt idx="1221">0.032300000000000002</cx:pt>
          <cx:pt idx="1222">0.17399999999999999</cx:pt>
          <cx:pt idx="1223">0.21099999999999999</cx:pt>
          <cx:pt idx="1224">0.030099999999999998</cx:pt>
          <cx:pt idx="1225">0.0402</cx:pt>
          <cx:pt idx="1226">0.432</cx:pt>
          <cx:pt idx="1227">0.061199999999999997</cx:pt>
          <cx:pt idx="1228">0.0275</cx:pt>
          <cx:pt idx="1229">0.066699999999999995</cx:pt>
          <cx:pt idx="1230">0.040399999999999998</cx:pt>
          <cx:pt idx="1231">0.0309</cx:pt>
          <cx:pt idx="1232">0.037499999999999999</cx:pt>
          <cx:pt idx="1233">0.033399999999999999</cx:pt>
          <cx:pt idx="1234">0.034099999999999998</cx:pt>
          <cx:pt idx="1235">0.032800000000000003</cx:pt>
          <cx:pt idx="1236">0.032899999999999999</cx:pt>
          <cx:pt idx="1237">0.0315</cx:pt>
          <cx:pt idx="1238">0.032500000000000001</cx:pt>
          <cx:pt idx="1239">0.055399999999999998</cx:pt>
          <cx:pt idx="1240">0.048000000000000001</cx:pt>
          <cx:pt idx="1241">0.027799999999999998</cx:pt>
          <cx:pt idx="1242">0.032300000000000002</cx:pt>
          <cx:pt idx="1243">0.036299999999999999</cx:pt>
          <cx:pt idx="1244">0.042000000000000003</cx:pt>
          <cx:pt idx="1245">0.032199999999999999</cx:pt>
          <cx:pt idx="1246">0.030599999999999999</cx:pt>
          <cx:pt idx="1247">0.0281</cx:pt>
          <cx:pt idx="1248">0.030200000000000001</cx:pt>
          <cx:pt idx="1249">0.027099999999999999</cx:pt>
          <cx:pt idx="1250">0.067599999999999993</cx:pt>
          <cx:pt idx="1251">0.040500000000000001</cx:pt>
          <cx:pt idx="1252">0.031300000000000001</cx:pt>
          <cx:pt idx="1253">0.040300000000000002</cx:pt>
          <cx:pt idx="1254">0.042700000000000002</cx:pt>
          <cx:pt idx="1255">0.036700000000000003</cx:pt>
          <cx:pt idx="1256">0.032500000000000001</cx:pt>
          <cx:pt idx="1257">0.031800000000000002</cx:pt>
          <cx:pt idx="1258">0.078100000000000003</cx:pt>
          <cx:pt idx="1259">0.094100000000000003</cx:pt>
          <cx:pt idx="1260">0.043200000000000002</cx:pt>
          <cx:pt idx="1261">0.044299999999999999</cx:pt>
          <cx:pt idx="1262">0.075899999999999995</cx:pt>
          <cx:pt idx="1263">0.048599999999999997</cx:pt>
          <cx:pt idx="1264">0.0292</cx:pt>
          <cx:pt idx="1265">0.031300000000000001</cx:pt>
          <cx:pt idx="1266">0.20200000000000001</cx:pt>
          <cx:pt idx="1267">0.027199999999999998</cx:pt>
          <cx:pt idx="1268">0.127</cx:pt>
          <cx:pt idx="1269">0.123</cx:pt>
          <cx:pt idx="1270">0.046899999999999997</cx:pt>
          <cx:pt idx="1271">0.027099999999999999</cx:pt>
          <cx:pt idx="1272">0.0293</cx:pt>
          <cx:pt idx="1273">0.029899999999999999</cx:pt>
          <cx:pt idx="1274">0.032099999999999997</cx:pt>
          <cx:pt idx="1275">0.044400000000000002</cx:pt>
          <cx:pt idx="1276">0.045199999999999997</cx:pt>
          <cx:pt idx="1277">0.0304</cx:pt>
          <cx:pt idx="1278">0.029399999999999999</cx:pt>
          <cx:pt idx="1279">0.13100000000000001</cx:pt>
          <cx:pt idx="1280">0.033799999999999997</cx:pt>
          <cx:pt idx="1281">0.0911</cx:pt>
          <cx:pt idx="1282">0.040300000000000002</cx:pt>
          <cx:pt idx="1283">0.035200000000000002</cx:pt>
          <cx:pt idx="1284">0.036400000000000002</cx:pt>
          <cx:pt idx="1285">0.0402</cx:pt>
          <cx:pt idx="1286">0.027099999999999999</cx:pt>
          <cx:pt idx="1287">0.027699999999999999</cx:pt>
          <cx:pt idx="1288">0.028799999999999999</cx:pt>
          <cx:pt idx="1289">0.036499999999999998</cx:pt>
          <cx:pt idx="1290">0.036799999999999999</cx:pt>
          <cx:pt idx="1291">0.049700000000000001</cx:pt>
          <cx:pt idx="1292">0.033700000000000001</cx:pt>
          <cx:pt idx="1293">0.055199999999999999</cx:pt>
          <cx:pt idx="1294">0.039300000000000002</cx:pt>
          <cx:pt idx="1295">0.060999999999999999</cx:pt>
          <cx:pt idx="1296">0.23999999999999999</cx:pt>
          <cx:pt idx="1297">0.193</cx:pt>
          <cx:pt idx="1298">0.29899999999999999</cx:pt>
          <cx:pt idx="1299">0.14999999999999999</cx:pt>
          <cx:pt idx="1300">0.12</cx:pt>
          <cx:pt idx="1301">0.054600000000000003</cx:pt>
          <cx:pt idx="1302">0.079799999999999996</cx:pt>
          <cx:pt idx="1303">0.16900000000000001</cx:pt>
          <cx:pt idx="1304">0.14599999999999999</cx:pt>
          <cx:pt idx="1305">0.11</cx:pt>
          <cx:pt idx="1306">0.086900000000000005</cx:pt>
          <cx:pt idx="1307">0.184</cx:pt>
          <cx:pt idx="1308">0.17499999999999999</cx:pt>
          <cx:pt idx="1309">0.30599999999999999</cx:pt>
          <cx:pt idx="1310">0.095100000000000004</cx:pt>
          <cx:pt idx="1311">0.099000000000000005</cx:pt>
          <cx:pt idx="1312">0.089999999999999997</cx:pt>
          <cx:pt idx="1313">0.10100000000000001</cx:pt>
          <cx:pt idx="1314">0.111</cx:pt>
          <cx:pt idx="1315">0.192</cx:pt>
          <cx:pt idx="1316">0.16</cx:pt>
          <cx:pt idx="1317">0.088400000000000006</cx:pt>
          <cx:pt idx="1318">0.28899999999999998</cx:pt>
          <cx:pt idx="1319">0.128</cx:pt>
          <cx:pt idx="1320">0.11600000000000001</cx:pt>
          <cx:pt idx="1321">0.14699999999999999</cx:pt>
          <cx:pt idx="1322">0.185</cx:pt>
          <cx:pt idx="1323">0.0964</cx:pt>
          <cx:pt idx="1324">0.093799999999999994</cx:pt>
          <cx:pt idx="1325">0.111</cx:pt>
          <cx:pt idx="1326">0.13300000000000001</cx:pt>
          <cx:pt idx="1327">0.072099999999999997</cx:pt>
          <cx:pt idx="1328">0.112</cx:pt>
          <cx:pt idx="1329">0.13600000000000001</cx:pt>
          <cx:pt idx="1330">0.074999999999999997</cx:pt>
          <cx:pt idx="1331">0.128</cx:pt>
          <cx:pt idx="1332">0.19</cx:pt>
          <cx:pt idx="1333">0.151</cx:pt>
          <cx:pt idx="1334">0.14899999999999999</cx:pt>
          <cx:pt idx="1335">0.13200000000000001</cx:pt>
          <cx:pt idx="1336">0.069800000000000001</cx:pt>
          <cx:pt idx="1337">0.080399999999999999</cx:pt>
          <cx:pt idx="1338">0.078100000000000003</cx:pt>
          <cx:pt idx="1339">0.14299999999999999</cx:pt>
          <cx:pt idx="1340">0.095399999999999999</cx:pt>
          <cx:pt idx="1341">0.153</cx:pt>
          <cx:pt idx="1342">0.107</cx:pt>
          <cx:pt idx="1343">0.11</cx:pt>
          <cx:pt idx="1344">0.14899999999999999</cx:pt>
          <cx:pt idx="1345">0.107</cx:pt>
          <cx:pt idx="1346">0.17199999999999999</cx:pt>
          <cx:pt idx="1347">0.0969</cx:pt>
          <cx:pt idx="1348">0.14699999999999999</cx:pt>
          <cx:pt idx="1349">0.112</cx:pt>
          <cx:pt idx="1350">0.16700000000000001</cx:pt>
          <cx:pt idx="1351">0.19600000000000001</cx:pt>
          <cx:pt idx="1352">0.073999999999999996</cx:pt>
          <cx:pt idx="1353">0.068699999999999997</cx:pt>
          <cx:pt idx="1354">0.097100000000000006</cx:pt>
          <cx:pt idx="1355">0.071300000000000002</cx:pt>
          <cx:pt idx="1356">0.028199999999999999</cx:pt>
          <cx:pt idx="1357">0.029000000000000001</cx:pt>
          <cx:pt idx="1358">0.17599999999999999</cx:pt>
          <cx:pt idx="1359">0.0304</cx:pt>
          <cx:pt idx="1360">0.043200000000000002</cx:pt>
          <cx:pt idx="1361">0.0424</cx:pt>
          <cx:pt idx="1362">0.054300000000000001</cx:pt>
          <cx:pt idx="1363">0.0511</cx:pt>
          <cx:pt idx="1364">0.026100000000000002</cx:pt>
          <cx:pt idx="1365">0.0304</cx:pt>
          <cx:pt idx="1366">0.058099999999999999</cx:pt>
          <cx:pt idx="1367">0.042299999999999997</cx:pt>
          <cx:pt idx="1368">0.057700000000000001</cx:pt>
          <cx:pt idx="1369">0.037699999999999997</cx:pt>
          <cx:pt idx="1370">0.054899999999999997</cx:pt>
          <cx:pt idx="1371">0.035299999999999998</cx:pt>
          <cx:pt idx="1372">0.034299999999999997</cx:pt>
          <cx:pt idx="1373">0.032800000000000003</cx:pt>
          <cx:pt idx="1374">0.047500000000000001</cx:pt>
          <cx:pt idx="1375">0.083099999999999993</cx:pt>
          <cx:pt idx="1376">0.045699999999999998</cx:pt>
          <cx:pt idx="1377">0.030300000000000001</cx:pt>
          <cx:pt idx="1378">0.14999999999999999</cx:pt>
          <cx:pt idx="1379">0.045900000000000003</cx:pt>
          <cx:pt idx="1380">0.032399999999999998</cx:pt>
          <cx:pt idx="1381">0.039899999999999998</cx:pt>
          <cx:pt idx="1382">0.031800000000000002</cx:pt>
          <cx:pt idx="1383">0.037900000000000003</cx:pt>
          <cx:pt idx="1384">0.098299999999999998</cx:pt>
          <cx:pt idx="1385">0.030499999999999999</cx:pt>
          <cx:pt idx="1386">0.0287</cx:pt>
          <cx:pt idx="1387">0.049399999999999999</cx:pt>
          <cx:pt idx="1388">0.033399999999999999</cx:pt>
          <cx:pt idx="1389">0.087999999999999995</cx:pt>
          <cx:pt idx="1390">0.029899999999999999</cx:pt>
          <cx:pt idx="1391">0.14899999999999999</cx:pt>
          <cx:pt idx="1392">0.045499999999999999</cx:pt>
          <cx:pt idx="1393">0.0567</cx:pt>
          <cx:pt idx="1394">0.034099999999999998</cx:pt>
          <cx:pt idx="1395">0.036299999999999999</cx:pt>
          <cx:pt idx="1396">0.033500000000000002</cx:pt>
          <cx:pt idx="1397">0.027300000000000001</cx:pt>
          <cx:pt idx="1398">0.048599999999999997</cx:pt>
          <cx:pt idx="1399">0.032199999999999999</cx:pt>
          <cx:pt idx="1400">0.036900000000000002</cx:pt>
          <cx:pt idx="1401">0.053999999999999999</cx:pt>
          <cx:pt idx="1402">0.0276</cx:pt>
          <cx:pt idx="1403">0.031899999999999998</cx:pt>
          <cx:pt idx="1404">0.029700000000000001</cx:pt>
          <cx:pt idx="1405">0.030499999999999999</cx:pt>
          <cx:pt idx="1406">0.036200000000000003</cx:pt>
          <cx:pt idx="1407">0.058599999999999999</cx:pt>
          <cx:pt idx="1408">0.0252</cx:pt>
          <cx:pt idx="1409">0.33200000000000002</cx:pt>
          <cx:pt idx="1410">0.36399999999999999</cx:pt>
          <cx:pt idx="1411">0.33000000000000002</cx:pt>
          <cx:pt idx="1412">0.42099999999999999</cx:pt>
          <cx:pt idx="1413">0.26700000000000002</cx:pt>
          <cx:pt idx="1414">0.085800000000000001</cx:pt>
          <cx:pt idx="1415">0.20300000000000001</cx:pt>
          <cx:pt idx="1416">0.14000000000000001</cx:pt>
          <cx:pt idx="1417">0.27100000000000002</cx:pt>
          <cx:pt idx="1418">0.185</cx:pt>
          <cx:pt idx="1419">0.128</cx:pt>
          <cx:pt idx="1420">0.622</cx:pt>
          <cx:pt idx="1421">0.313</cx:pt>
          <cx:pt idx="1422">0.122</cx:pt>
          <cx:pt idx="1423">0.127</cx:pt>
          <cx:pt idx="1424">0.26400000000000001</cx:pt>
          <cx:pt idx="1425">0.436</cx:pt>
          <cx:pt idx="1426">0.13800000000000001</cx:pt>
          <cx:pt idx="1427">0.090300000000000005</cx:pt>
          <cx:pt idx="1428">0.0901</cx:pt>
          <cx:pt idx="1429">0.187</cx:pt>
          <cx:pt idx="1430">0.043099999999999999</cx:pt>
          <cx:pt idx="1431">0.046100000000000002</cx:pt>
          <cx:pt idx="1432">0.077100000000000002</cx:pt>
          <cx:pt idx="1433">0.080500000000000002</cx:pt>
          <cx:pt idx="1434">0.036900000000000002</cx:pt>
          <cx:pt idx="1435">0.045400000000000003</cx:pt>
          <cx:pt idx="1436">0.38500000000000001</cx:pt>
          <cx:pt idx="1437">0.35199999999999998</cx:pt>
          <cx:pt idx="1438">0.070300000000000001</cx:pt>
          <cx:pt idx="1439">0.0465</cx:pt>
          <cx:pt idx="1440">0.23300000000000001</cx:pt>
          <cx:pt idx="1441">0.065100000000000005</cx:pt>
          <cx:pt idx="1442">0.063299999999999995</cx:pt>
          <cx:pt idx="1443">0.065000000000000002</cx:pt>
          <cx:pt idx="1444">0.038600000000000002</cx:pt>
          <cx:pt idx="1445">0.098400000000000001</cx:pt>
          <cx:pt idx="1446">0.104</cx:pt>
          <cx:pt idx="1447">0.14699999999999999</cx:pt>
          <cx:pt idx="1448">0.047800000000000002</cx:pt>
          <cx:pt idx="1449">0.035999999999999997</cx:pt>
          <cx:pt idx="1450">0.121</cx:pt>
          <cx:pt idx="1451">0.063</cx:pt>
          <cx:pt idx="1452">0.061100000000000002</cx:pt>
          <cx:pt idx="1453">0.037499999999999999</cx:pt>
          <cx:pt idx="1454">0.0901</cx:pt>
          <cx:pt idx="1455">0.14399999999999999</cx:pt>
          <cx:pt idx="1456">0.040300000000000002</cx:pt>
          <cx:pt idx="1457">0.0385</cx:pt>
          <cx:pt idx="1458">0.029100000000000001</cx:pt>
          <cx:pt idx="1459">0.0298</cx:pt>
          <cx:pt idx="1460">0.054300000000000001</cx:pt>
          <cx:pt idx="1461">0.069199999999999998</cx:pt>
          <cx:pt idx="1462">0.075800000000000006</cx:pt>
          <cx:pt idx="1463">0.10299999999999999</cx:pt>
          <cx:pt idx="1464">0.11</cx:pt>
          <cx:pt idx="1465">0.13400000000000001</cx:pt>
          <cx:pt idx="1466">0.041500000000000002</cx:pt>
          <cx:pt idx="1467">0.34699999999999998</cx:pt>
          <cx:pt idx="1468">0.19400000000000001</cx:pt>
          <cx:pt idx="1469">0.059700000000000003</cx:pt>
          <cx:pt idx="1470">0.047500000000000001</cx:pt>
          <cx:pt idx="1471">0.053999999999999999</cx:pt>
          <cx:pt idx="1472">0.098500000000000004</cx:pt>
          <cx:pt idx="1473">0.053199999999999997</cx:pt>
          <cx:pt idx="1474">0.034500000000000003</cx:pt>
          <cx:pt idx="1475">0.033399999999999999</cx:pt>
          <cx:pt idx="1476">0.14499999999999999</cx:pt>
          <cx:pt idx="1477">0.036700000000000003</cx:pt>
          <cx:pt idx="1478">0.049399999999999999</cx:pt>
          <cx:pt idx="1479">0.13</cx:pt>
          <cx:pt idx="1480">0.033399999999999999</cx:pt>
          <cx:pt idx="1481">0.056099999999999997</cx:pt>
          <cx:pt idx="1482">0.048300000000000003</cx:pt>
          <cx:pt idx="1483">0.029100000000000001</cx:pt>
          <cx:pt idx="1484">0.050200000000000002</cx:pt>
          <cx:pt idx="1485">0.046899999999999997</cx:pt>
          <cx:pt idx="1486">0.026800000000000001</cx:pt>
          <cx:pt idx="1487">0.077700000000000005</cx:pt>
          <cx:pt idx="1488">0.034200000000000001</cx:pt>
          <cx:pt idx="1489">0.038699999999999998</cx:pt>
          <cx:pt idx="1490">0.053100000000000001</cx:pt>
          <cx:pt idx="1491">0.0688</cx:pt>
          <cx:pt idx="1492">0.111</cx:pt>
          <cx:pt idx="1493">0.115</cx:pt>
          <cx:pt idx="1494">0.041000000000000002</cx:pt>
          <cx:pt idx="1495">0.086300000000000002</cx:pt>
          <cx:pt idx="1496">0.28599999999999998</cx:pt>
          <cx:pt idx="1497">0.36599999999999999</cx:pt>
          <cx:pt idx="1498">0.30199999999999999</cx:pt>
          <cx:pt idx="1499">0.043099999999999999</cx:pt>
          <cx:pt idx="1500">0.056800000000000003</cx:pt>
          <cx:pt idx="1501">0.063700000000000007</cx:pt>
          <cx:pt idx="1502">0.031399999999999997</cx:pt>
          <cx:pt idx="1503">0.059499999999999997</cx:pt>
          <cx:pt idx="1504">0.070599999999999996</cx:pt>
          <cx:pt idx="1505">0.036999999999999998</cx:pt>
          <cx:pt idx="1506">0.059400000000000001</cx:pt>
          <cx:pt idx="1507">0.0395</cx:pt>
          <cx:pt idx="1508">0.048500000000000001</cx:pt>
          <cx:pt idx="1509">0.069400000000000003</cx:pt>
          <cx:pt idx="1510">0.20300000000000001</cx:pt>
          <cx:pt idx="1511">0.0378</cx:pt>
          <cx:pt idx="1512">0.038800000000000001</cx:pt>
          <cx:pt idx="1513">0.041799999999999997</cx:pt>
          <cx:pt idx="1514">0.043400000000000001</cx:pt>
          <cx:pt idx="1515">0.032300000000000002</cx:pt>
          <cx:pt idx="1516">0.031</cx:pt>
          <cx:pt idx="1517">0.037499999999999999</cx:pt>
          <cx:pt idx="1518">0.0298</cx:pt>
          <cx:pt idx="1519">0.036999999999999998</cx:pt>
          <cx:pt idx="1520">0.030200000000000001</cx:pt>
          <cx:pt idx="1521">0.050500000000000003</cx:pt>
          <cx:pt idx="1522">0.031399999999999997</cx:pt>
          <cx:pt idx="1523">0.035299999999999998</cx:pt>
          <cx:pt idx="1524">0.041500000000000002</cx:pt>
          <cx:pt idx="1525">0.036999999999999998</cx:pt>
          <cx:pt idx="1526">0.031199999999999999</cx:pt>
          <cx:pt idx="1527">0.0293</cx:pt>
          <cx:pt idx="1528">0.035099999999999999</cx:pt>
          <cx:pt idx="1529">0.029700000000000001</cx:pt>
          <cx:pt idx="1530">0.033500000000000002</cx:pt>
          <cx:pt idx="1531">0.034200000000000001</cx:pt>
          <cx:pt idx="1532">0.033599999999999998</cx:pt>
          <cx:pt idx="1533">0.032500000000000001</cx:pt>
          <cx:pt idx="1534">0.039899999999999998</cx:pt>
          <cx:pt idx="1535">0.070699999999999999</cx:pt>
          <cx:pt idx="1536">0.037400000000000003</cx:pt>
          <cx:pt idx="1537">0.037400000000000003</cx:pt>
          <cx:pt idx="1538">0.039300000000000002</cx:pt>
          <cx:pt idx="1539">0.036799999999999999</cx:pt>
          <cx:pt idx="1540">0.041099999999999998</cx:pt>
          <cx:pt idx="1541">0.039699999999999999</cx:pt>
          <cx:pt idx="1542">0.032899999999999999</cx:pt>
          <cx:pt idx="1543">0.033000000000000002</cx:pt>
          <cx:pt idx="1544">0.044600000000000001</cx:pt>
          <cx:pt idx="1545">0.045900000000000003</cx:pt>
          <cx:pt idx="1546">0.042099999999999999</cx:pt>
          <cx:pt idx="1547">0.033300000000000003</cx:pt>
          <cx:pt idx="1548">0.046800000000000001</cx:pt>
          <cx:pt idx="1549">0.037400000000000003</cx:pt>
          <cx:pt idx="1550">0.057200000000000001</cx:pt>
          <cx:pt idx="1551">0.035000000000000003</cx:pt>
          <cx:pt idx="1552">0.032000000000000001</cx:pt>
          <cx:pt idx="1553">0.033000000000000002</cx:pt>
          <cx:pt idx="1554">0.041399999999999999</cx:pt>
          <cx:pt idx="1555">0.049700000000000001</cx:pt>
          <cx:pt idx="1556">0.040000000000000001</cx:pt>
          <cx:pt idx="1557">0.034700000000000002</cx:pt>
          <cx:pt idx="1558">0.034000000000000002</cx:pt>
          <cx:pt idx="1559">0.034599999999999999</cx:pt>
          <cx:pt idx="1560">0.038600000000000002</cx:pt>
          <cx:pt idx="1561">0.036499999999999998</cx:pt>
          <cx:pt idx="1562">0.044999999999999998</cx:pt>
          <cx:pt idx="1563">0.044900000000000002</cx:pt>
          <cx:pt idx="1564">0.085800000000000001</cx:pt>
          <cx:pt idx="1565">0.050900000000000001</cx:pt>
          <cx:pt idx="1566">0.035200000000000002</cx:pt>
          <cx:pt idx="1567">0.035400000000000001</cx:pt>
          <cx:pt idx="1568">0.042799999999999998</cx:pt>
          <cx:pt idx="1569">0.039899999999999998</cx:pt>
          <cx:pt idx="1570">0.032800000000000003</cx:pt>
          <cx:pt idx="1571">0.045400000000000003</cx:pt>
          <cx:pt idx="1572">0.042700000000000002</cx:pt>
          <cx:pt idx="1573">0.036700000000000003</cx:pt>
          <cx:pt idx="1574">0.037499999999999999</cx:pt>
          <cx:pt idx="1575">0.048500000000000001</cx:pt>
          <cx:pt idx="1576">0.0361</cx:pt>
          <cx:pt idx="1577">0.052400000000000002</cx:pt>
          <cx:pt idx="1578">0.034500000000000003</cx:pt>
          <cx:pt idx="1579">0.192</cx:pt>
          <cx:pt idx="1580">0.046699999999999998</cx:pt>
          <cx:pt idx="1581">0.042200000000000001</cx:pt>
          <cx:pt idx="1582">0.0424</cx:pt>
          <cx:pt idx="1583">0.0436</cx:pt>
          <cx:pt idx="1584">0.18099999999999999</cx:pt>
          <cx:pt idx="1585">0.0327</cx:pt>
          <cx:pt idx="1586">0.048300000000000003</cx:pt>
          <cx:pt idx="1587">0.056599999999999998</cx:pt>
          <cx:pt idx="1588">0.158</cx:pt>
          <cx:pt idx="1589">0.046800000000000001</cx:pt>
          <cx:pt idx="1590">0.036799999999999999</cx:pt>
          <cx:pt idx="1591">0.108</cx:pt>
          <cx:pt idx="1592">0.129</cx:pt>
          <cx:pt idx="1593">0.17999999999999999</cx:pt>
          <cx:pt idx="1594">0.055800000000000002</cx:pt>
          <cx:pt idx="1595">0.0482</cx:pt>
          <cx:pt idx="1596">0.042299999999999997</cx:pt>
          <cx:pt idx="1597">0.041399999999999999</cx:pt>
          <cx:pt idx="1598">0.044499999999999998</cx:pt>
          <cx:pt idx="1599">0.038800000000000001</cx:pt>
          <cx:pt idx="1600">0.0395</cx:pt>
          <cx:pt idx="1601">0.043900000000000002</cx:pt>
          <cx:pt idx="1602">0.046600000000000003</cx:pt>
          <cx:pt idx="1603">0.0385</cx:pt>
          <cx:pt idx="1604">0.036200000000000003</cx:pt>
          <cx:pt idx="1605">0.156</cx:pt>
          <cx:pt idx="1606">0.065100000000000005</cx:pt>
          <cx:pt idx="1607">0.057700000000000001</cx:pt>
          <cx:pt idx="1608">0.039300000000000002</cx:pt>
          <cx:pt idx="1609">0.061400000000000003</cx:pt>
          <cx:pt idx="1610">0.027300000000000001</cx:pt>
          <cx:pt idx="1611">0.38400000000000001</cx:pt>
          <cx:pt idx="1612">0.115</cx:pt>
          <cx:pt idx="1613">0.074300000000000005</cx:pt>
          <cx:pt idx="1614">0.035400000000000001</cx:pt>
          <cx:pt idx="1615">0.109</cx:pt>
          <cx:pt idx="1616">0.066100000000000006</cx:pt>
          <cx:pt idx="1617">0.087900000000000006</cx:pt>
          <cx:pt idx="1618">0.058200000000000002</cx:pt>
          <cx:pt idx="1619">0.048899999999999999</cx:pt>
          <cx:pt idx="1620">0.063</cx:pt>
          <cx:pt idx="1621">0.112</cx:pt>
          <cx:pt idx="1622">0.0292</cx:pt>
          <cx:pt idx="1623">0.066100000000000006</cx:pt>
          <cx:pt idx="1624">0.047399999999999998</cx:pt>
          <cx:pt idx="1625">0.077799999999999994</cx:pt>
          <cx:pt idx="1626">0.058700000000000002</cx:pt>
          <cx:pt idx="1627">0.0458</cx:pt>
          <cx:pt idx="1628">0.40000000000000002</cx:pt>
          <cx:pt idx="1629">0.031</cx:pt>
          <cx:pt idx="1630">0.043999999999999997</cx:pt>
          <cx:pt idx="1631">0.036299999999999999</cx:pt>
          <cx:pt idx="1632">0.091800000000000007</cx:pt>
          <cx:pt idx="1633">0.0402</cx:pt>
          <cx:pt idx="1634">0.066400000000000001</cx:pt>
          <cx:pt idx="1635">0.067199999999999996</cx:pt>
          <cx:pt idx="1636">0.034299999999999997</cx:pt>
          <cx:pt idx="1637">0.071800000000000003</cx:pt>
          <cx:pt idx="1638">0.0344</cx:pt>
          <cx:pt idx="1639">0.030599999999999999</cx:pt>
          <cx:pt idx="1640">0.035999999999999997</cx:pt>
          <cx:pt idx="1641">0.043999999999999997</cx:pt>
          <cx:pt idx="1642">0.034599999999999999</cx:pt>
          <cx:pt idx="1643">0.029999999999999999</cx:pt>
          <cx:pt idx="1644">0.11899999999999999</cx:pt>
          <cx:pt idx="1645">0.065100000000000005</cx:pt>
          <cx:pt idx="1646">0.106</cx:pt>
          <cx:pt idx="1647">0.0625</cx:pt>
          <cx:pt idx="1648">0.044999999999999998</cx:pt>
          <cx:pt idx="1649">0.035900000000000001</cx:pt>
          <cx:pt idx="1650">0.041099999999999998</cx:pt>
          <cx:pt idx="1651">0.061100000000000002</cx:pt>
          <cx:pt idx="1652">0.064600000000000005</cx:pt>
          <cx:pt idx="1653">0.027199999999999998</cx:pt>
          <cx:pt idx="1654">0.079399999999999998</cx:pt>
          <cx:pt idx="1655">0.066600000000000006</cx:pt>
          <cx:pt idx="1656">0.051499999999999997</cx:pt>
          <cx:pt idx="1657">0.086800000000000002</cx:pt>
          <cx:pt idx="1658">0.033500000000000002</cx:pt>
          <cx:pt idx="1659">0.032000000000000001</cx:pt>
          <cx:pt idx="1660">0.041099999999999998</cx:pt>
          <cx:pt idx="1661">0.036400000000000002</cx:pt>
          <cx:pt idx="1662">0.047699999999999999</cx:pt>
          <cx:pt idx="1663">0.076499999999999999</cx:pt>
          <cx:pt idx="1664">0.041700000000000001</cx:pt>
          <cx:pt idx="1665">0.157</cx:pt>
          <cx:pt idx="1666">0.081799999999999998</cx:pt>
          <cx:pt idx="1667">0.033399999999999999</cx:pt>
          <cx:pt idx="1668">0.026499999999999999</cx:pt>
          <cx:pt idx="1669">0.053900000000000003</cx:pt>
          <cx:pt idx="1670">0.054100000000000002</cx:pt>
          <cx:pt idx="1671">0.13800000000000001</cx:pt>
          <cx:pt idx="1672">0.217</cx:pt>
          <cx:pt idx="1673">0.23000000000000001</cx:pt>
          <cx:pt idx="1674">0.32500000000000001</cx:pt>
          <cx:pt idx="1675">0.0911</cx:pt>
          <cx:pt idx="1676">0.105</cx:pt>
          <cx:pt idx="1677">0.070099999999999996</cx:pt>
          <cx:pt idx="1678">0.038100000000000002</cx:pt>
          <cx:pt idx="1679">0.044600000000000001</cx:pt>
          <cx:pt idx="1680">0.108</cx:pt>
          <cx:pt idx="1681">0.183</cx:pt>
          <cx:pt idx="1682">0.085599999999999996</cx:pt>
          <cx:pt idx="1683">0.0378</cx:pt>
          <cx:pt idx="1684">0.11899999999999999</cx:pt>
          <cx:pt idx="1685">0.088099999999999998</cx:pt>
          <cx:pt idx="1686">0.085999999999999993</cx:pt>
          <cx:pt idx="1687">0.121</cx:pt>
          <cx:pt idx="1688">0.040399999999999998</cx:pt>
          <cx:pt idx="1689">0.030200000000000001</cx:pt>
          <cx:pt idx="1690">0.083199999999999996</cx:pt>
          <cx:pt idx="1691">0.053999999999999999</cx:pt>
          <cx:pt idx="1692">0.104</cx:pt>
          <cx:pt idx="1693">0.070599999999999996</cx:pt>
          <cx:pt idx="1694">0.028899999999999999</cx:pt>
          <cx:pt idx="1695">0.035000000000000003</cx:pt>
          <cx:pt idx="1696">0.053600000000000002</cx:pt>
          <cx:pt idx="1697">0.124</cx:pt>
          <cx:pt idx="1698">0.16600000000000001</cx:pt>
          <cx:pt idx="1699">0.035999999999999997</cx:pt>
          <cx:pt idx="1700">0.0608</cx:pt>
          <cx:pt idx="1701">0.027799999999999998</cx:pt>
          <cx:pt idx="1702">0.0349</cx:pt>
          <cx:pt idx="1703">0.043900000000000002</cx:pt>
          <cx:pt idx="1704">0.070000000000000007</cx:pt>
          <cx:pt idx="1705">0.033300000000000003</cx:pt>
          <cx:pt idx="1706">0.028299999999999999</cx:pt>
          <cx:pt idx="1707">0.0361</cx:pt>
          <cx:pt idx="1708">0.095899999999999999</cx:pt>
          <cx:pt idx="1709">0.047</cx:pt>
          <cx:pt idx="1710">0.11</cx:pt>
          <cx:pt idx="1711">0.086999999999999994</cx:pt>
          <cx:pt idx="1712">0.111</cx:pt>
          <cx:pt idx="1713">0.046800000000000001</cx:pt>
          <cx:pt idx="1714">0.051400000000000001</cx:pt>
          <cx:pt idx="1715">0.042900000000000001</cx:pt>
          <cx:pt idx="1716">0.078700000000000006</cx:pt>
          <cx:pt idx="1717">0.035000000000000003</cx:pt>
          <cx:pt idx="1718">0.099699999999999997</cx:pt>
          <cx:pt idx="1719">0.032500000000000001</cx:pt>
          <cx:pt idx="1720">0.053400000000000003</cx:pt>
          <cx:pt idx="1721">0.049799999999999997</cx:pt>
          <cx:pt idx="1722">0.047699999999999999</cx:pt>
          <cx:pt idx="1723">0.058500000000000003</cx:pt>
          <cx:pt idx="1724">0.108</cx:pt>
          <cx:pt idx="1725">0.032800000000000003</cx:pt>
          <cx:pt idx="1726">0.082100000000000006</cx:pt>
          <cx:pt idx="1727">0.023699999999999999</cx:pt>
          <cx:pt idx="1728">0.023400000000000001</cx:pt>
          <cx:pt idx="1729">0.027199999999999998</cx:pt>
          <cx:pt idx="1730">0.033799999999999997</cx:pt>
          <cx:pt idx="1731">0.10199999999999999</cx:pt>
          <cx:pt idx="1732">0.041000000000000002</cx:pt>
          <cx:pt idx="1733">0.051299999999999998</cx:pt>
          <cx:pt idx="1734">0.064100000000000004</cx:pt>
          <cx:pt idx="1735">0.031300000000000001</cx:pt>
          <cx:pt idx="1736">0.079799999999999996</cx:pt>
          <cx:pt idx="1737">0.0436</cx:pt>
          <cx:pt idx="1738">0.040300000000000002</cx:pt>
          <cx:pt idx="1739">0.11799999999999999</cx:pt>
          <cx:pt idx="1740">0.032099999999999997</cx:pt>
          <cx:pt idx="1741">0.0281</cx:pt>
          <cx:pt idx="1742">0.033599999999999998</cx:pt>
          <cx:pt idx="1743">0.028299999999999999</cx:pt>
          <cx:pt idx="1744">0.028000000000000001</cx:pt>
          <cx:pt idx="1745">0.075200000000000003</cx:pt>
          <cx:pt idx="1746">0.027400000000000001</cx:pt>
          <cx:pt idx="1747">0.025499999999999998</cx:pt>
          <cx:pt idx="1748">0.029999999999999999</cx:pt>
          <cx:pt idx="1749">0.064600000000000005</cx:pt>
          <cx:pt idx="1750">0.20799999999999999</cx:pt>
          <cx:pt idx="1751">0.22600000000000001</cx:pt>
          <cx:pt idx="1752">0.036799999999999999</cx:pt>
          <cx:pt idx="1753">0.223</cx:pt>
          <cx:pt idx="1754">0.26200000000000001</cx:pt>
          <cx:pt idx="1755">0.23499999999999999</cx:pt>
          <cx:pt idx="1756">0.043299999999999998</cx:pt>
          <cx:pt idx="1757">0.0309</cx:pt>
          <cx:pt idx="1758">0.14399999999999999</cx:pt>
          <cx:pt idx="1759">0.0458</cx:pt>
          <cx:pt idx="1760">0.044499999999999998</cx:pt>
          <cx:pt idx="1761">0.10299999999999999</cx:pt>
          <cx:pt idx="1762">0.023900000000000001</cx:pt>
          <cx:pt idx="1763">0.031300000000000001</cx:pt>
          <cx:pt idx="1764">0.221</cx:pt>
          <cx:pt idx="1765">0.11</cx:pt>
          <cx:pt idx="1766">0.055300000000000002</cx:pt>
          <cx:pt idx="1767">0.031099999999999999</cx:pt>
          <cx:pt idx="1768">0.050799999999999998</cx:pt>
          <cx:pt idx="1769">0.029999999999999999</cx:pt>
          <cx:pt idx="1770">0.11799999999999999</cx:pt>
          <cx:pt idx="1771">0.0246</cx:pt>
          <cx:pt idx="1772">0.091600000000000001</cx:pt>
          <cx:pt idx="1773">0.187</cx:pt>
          <cx:pt idx="1774">0.10199999999999999</cx:pt>
          <cx:pt idx="1775">0.0567</cx:pt>
          <cx:pt idx="1776">0.20599999999999999</cx:pt>
          <cx:pt idx="1777">0.153</cx:pt>
          <cx:pt idx="1778">0.063100000000000003</cx:pt>
          <cx:pt idx="1779">0.031300000000000001</cx:pt>
          <cx:pt idx="1780">0.029600000000000001</cx:pt>
          <cx:pt idx="1781">0.035700000000000003</cx:pt>
          <cx:pt idx="1782">0.029100000000000001</cx:pt>
          <cx:pt idx="1783">0.043900000000000002</cx:pt>
          <cx:pt idx="1784">0.064299999999999996</cx:pt>
          <cx:pt idx="1785">0.043099999999999999</cx:pt>
          <cx:pt idx="1786">0.028500000000000001</cx:pt>
          <cx:pt idx="1787">0.035499999999999997</cx:pt>
          <cx:pt idx="1788">0.032199999999999999</cx:pt>
          <cx:pt idx="1789">0.082400000000000001</cx:pt>
          <cx:pt idx="1790">0.040899999999999999</cx:pt>
          <cx:pt idx="1791">0.039199999999999999</cx:pt>
          <cx:pt idx="1792">0.050999999999999997</cx:pt>
          <cx:pt idx="1793">0.030800000000000001</cx:pt>
          <cx:pt idx="1794">0.088800000000000004</cx:pt>
          <cx:pt idx="1795">0.031199999999999999</cx:pt>
          <cx:pt idx="1796">0.025899999999999999</cx:pt>
          <cx:pt idx="1797">0.050700000000000002</cx:pt>
          <cx:pt idx="1798">0.050999999999999997</cx:pt>
          <cx:pt idx="1799">0.040500000000000001</cx:pt>
          <cx:pt idx="1800">0.058799999999999998</cx:pt>
          <cx:pt idx="1801">0.13</cx:pt>
          <cx:pt idx="1802">0.062</cx:pt>
          <cx:pt idx="1803">0.040500000000000001</cx:pt>
          <cx:pt idx="1804">0.31</cx:pt>
          <cx:pt idx="1805">0.067199999999999996</cx:pt>
          <cx:pt idx="1806">0.26300000000000001</cx:pt>
          <cx:pt idx="1807">0.027699999999999999</cx:pt>
          <cx:pt idx="1808">0.038199999999999998</cx:pt>
          <cx:pt idx="1809">0.0482</cx:pt>
          <cx:pt idx="1810">0.041200000000000001</cx:pt>
          <cx:pt idx="1811">0.0344</cx:pt>
          <cx:pt idx="1812">0.027400000000000001</cx:pt>
          <cx:pt idx="1813">0.040099999999999997</cx:pt>
          <cx:pt idx="1814">0.029499999999999998</cx:pt>
          <cx:pt idx="1815">0.025499999999999998</cx:pt>
          <cx:pt idx="1816">0.033599999999999998</cx:pt>
          <cx:pt idx="1817">0.028299999999999999</cx:pt>
          <cx:pt idx="1818">0.0281</cx:pt>
          <cx:pt idx="1819">0.061600000000000002</cx:pt>
          <cx:pt idx="1820">0.027099999999999999</cx:pt>
          <cx:pt idx="1821">0.030200000000000001</cx:pt>
          <cx:pt idx="1822">0.076200000000000004</cx:pt>
          <cx:pt idx="1823">0.0395</cx:pt>
          <cx:pt idx="1824">0.104</cx:pt>
          <cx:pt idx="1825">0.13800000000000001</cx:pt>
          <cx:pt idx="1826">0.031699999999999999</cx:pt>
          <cx:pt idx="1827">0.040099999999999997</cx:pt>
          <cx:pt idx="1828">0.045699999999999998</cx:pt>
          <cx:pt idx="1829">0.050900000000000001</cx:pt>
          <cx:pt idx="1830">0.11</cx:pt>
          <cx:pt idx="1831">0.036600000000000001</cx:pt>
          <cx:pt idx="1832">0.040399999999999998</cx:pt>
          <cx:pt idx="1833">0.038800000000000001</cx:pt>
          <cx:pt idx="1834">0.031300000000000001</cx:pt>
          <cx:pt idx="1835">0.070699999999999999</cx:pt>
          <cx:pt idx="1836">0.046300000000000001</cx:pt>
          <cx:pt idx="1837">0.026700000000000002</cx:pt>
          <cx:pt idx="1838">0.098400000000000001</cx:pt>
          <cx:pt idx="1839">0.028899999999999999</cx:pt>
          <cx:pt idx="1840">0.032199999999999999</cx:pt>
          <cx:pt idx="1841">0.030099999999999998</cx:pt>
          <cx:pt idx="1842">0.034000000000000002</cx:pt>
          <cx:pt idx="1843">0.043900000000000002</cx:pt>
          <cx:pt idx="1844">0.035299999999999998</cx:pt>
          <cx:pt idx="1845">0.0287</cx:pt>
          <cx:pt idx="1846">0.027099999999999999</cx:pt>
          <cx:pt idx="1847">0.032599999999999997</cx:pt>
          <cx:pt idx="1848">0.037699999999999997</cx:pt>
          <cx:pt idx="1849">0.093600000000000003</cx:pt>
          <cx:pt idx="1850">0.028400000000000002</cx:pt>
          <cx:pt idx="1851">0.0339</cx:pt>
          <cx:pt idx="1852">0.034500000000000003</cx:pt>
          <cx:pt idx="1853">0.041200000000000001</cx:pt>
          <cx:pt idx="1854">0.0504</cx:pt>
          <cx:pt idx="1855">0.033799999999999997</cx:pt>
          <cx:pt idx="1856">0.053400000000000003</cx:pt>
          <cx:pt idx="1857">0.25800000000000001</cx:pt>
          <cx:pt idx="1858">0.031</cx:pt>
          <cx:pt idx="1859">0.028899999999999999</cx:pt>
          <cx:pt idx="1860">0.0298</cx:pt>
          <cx:pt idx="1861">0.042799999999999998</cx:pt>
          <cx:pt idx="1862">0.0516</cx:pt>
          <cx:pt idx="1863">0.042299999999999997</cx:pt>
          <cx:pt idx="1864">0.031600000000000003</cx:pt>
          <cx:pt idx="1865">0.0304</cx:pt>
          <cx:pt idx="1866">0.0378</cx:pt>
          <cx:pt idx="1867">0.057599999999999998</cx:pt>
          <cx:pt idx="1868">0.0332</cx:pt>
          <cx:pt idx="1869">0.040300000000000002</cx:pt>
          <cx:pt idx="1870">0.069199999999999998</cx:pt>
          <cx:pt idx="1871">0.040000000000000001</cx:pt>
          <cx:pt idx="1872">0.0309</cx:pt>
          <cx:pt idx="1873">0.10000000000000001</cx:pt>
          <cx:pt idx="1874">0.082799999999999999</cx:pt>
          <cx:pt idx="1875">0.0275</cx:pt>
          <cx:pt idx="1876">0.043099999999999999</cx:pt>
          <cx:pt idx="1877">0.0315</cx:pt>
          <cx:pt idx="1878">0.038199999999999998</cx:pt>
          <cx:pt idx="1879">0.060100000000000001</cx:pt>
          <cx:pt idx="1880">0.035299999999999998</cx:pt>
          <cx:pt idx="1881">0.0436</cx:pt>
          <cx:pt idx="1882">0.029000000000000001</cx:pt>
          <cx:pt idx="1883">0.050700000000000002</cx:pt>
          <cx:pt idx="1884">0.030700000000000002</cx:pt>
          <cx:pt idx="1885">0.023300000000000001</cx:pt>
          <cx:pt idx="1886">0.038600000000000002</cx:pt>
          <cx:pt idx="1887">0.0293</cx:pt>
          <cx:pt idx="1888">0.078799999999999995</cx:pt>
          <cx:pt idx="1889">0.027</cx:pt>
          <cx:pt idx="1890">0.0287</cx:pt>
          <cx:pt idx="1891">0.066000000000000003</cx:pt>
          <cx:pt idx="1892">0.036400000000000002</cx:pt>
          <cx:pt idx="1893">0.034599999999999999</cx:pt>
          <cx:pt idx="1894">0.044400000000000002</cx:pt>
          <cx:pt idx="1895">0.093799999999999994</cx:pt>
          <cx:pt idx="1896">0.039399999999999998</cx:pt>
          <cx:pt idx="1897">0.036299999999999999</cx:pt>
          <cx:pt idx="1898">0.0332</cx:pt>
          <cx:pt idx="1899">0.023099999999999999</cx:pt>
          <cx:pt idx="1900">0.092899999999999996</cx:pt>
          <cx:pt idx="1901">0.078899999999999998</cx:pt>
          <cx:pt idx="1902">0.0264</cx:pt>
          <cx:pt idx="1903">0.0315</cx:pt>
          <cx:pt idx="1904">0.126</cx:pt>
          <cx:pt idx="1905">0.035000000000000003</cx:pt>
          <cx:pt idx="1906">0.095299999999999996</cx:pt>
          <cx:pt idx="1907">0.0361</cx:pt>
          <cx:pt idx="1908">0.063700000000000007</cx:pt>
          <cx:pt idx="1909">0.032399999999999998</cx:pt>
          <cx:pt idx="1910">0.036400000000000002</cx:pt>
          <cx:pt idx="1911">0.029899999999999999</cx:pt>
          <cx:pt idx="1912">0.055500000000000001</cx:pt>
          <cx:pt idx="1913">0.047300000000000002</cx:pt>
          <cx:pt idx="1914">0.033799999999999997</cx:pt>
          <cx:pt idx="1915">0.027199999999999998</cx:pt>
          <cx:pt idx="1916">0.031099999999999999</cx:pt>
          <cx:pt idx="1917">0.034099999999999998</cx:pt>
          <cx:pt idx="1918">0.099699999999999997</cx:pt>
          <cx:pt idx="1919">0.044900000000000002</cx:pt>
          <cx:pt idx="1920">0.058099999999999999</cx:pt>
          <cx:pt idx="1921">0.048599999999999997</cx:pt>
          <cx:pt idx="1922">0.0276</cx:pt>
          <cx:pt idx="1923">0.16400000000000001</cx:pt>
          <cx:pt idx="1924">0.073400000000000007</cx:pt>
          <cx:pt idx="1925">0.17000000000000001</cx:pt>
          <cx:pt idx="1926">0.033599999999999998</cx:pt>
          <cx:pt idx="1927">0.071199999999999999</cx:pt>
          <cx:pt idx="1928">0.099000000000000005</cx:pt>
          <cx:pt idx="1929">0.051900000000000002</cx:pt>
          <cx:pt idx="1930">0.184</cx:pt>
          <cx:pt idx="1931">0.071499999999999994</cx:pt>
          <cx:pt idx="1932">0.40999999999999998</cx:pt>
          <cx:pt idx="1933">0.041500000000000002</cx:pt>
          <cx:pt idx="1934">0.040500000000000001</cx:pt>
          <cx:pt idx="1935">0.078799999999999995</cx:pt>
          <cx:pt idx="1936">0.045900000000000003</cx:pt>
          <cx:pt idx="1937">0.124</cx:pt>
          <cx:pt idx="1938">0.0659</cx:pt>
          <cx:pt idx="1939">0.036900000000000002</cx:pt>
          <cx:pt idx="1940">0.0327</cx:pt>
          <cx:pt idx="1941">0.029399999999999999</cx:pt>
          <cx:pt idx="1942">0.188</cx:pt>
          <cx:pt idx="1943">0.10199999999999999</cx:pt>
          <cx:pt idx="1944">0.027900000000000001</cx:pt>
          <cx:pt idx="1945">0.029999999999999999</cx:pt>
          <cx:pt idx="1946">0.023199999999999998</cx:pt>
          <cx:pt idx="1947">0.029899999999999999</cx:pt>
          <cx:pt idx="1948">0.031399999999999997</cx:pt>
          <cx:pt idx="1949">0.031800000000000002</cx:pt>
          <cx:pt idx="1950">0.0293</cx:pt>
          <cx:pt idx="1951">0.32500000000000001</cx:pt>
          <cx:pt idx="1952">0.032300000000000002</cx:pt>
          <cx:pt idx="1953">0.052200000000000003</cx:pt>
          <cx:pt idx="1954">0.090800000000000006</cx:pt>
          <cx:pt idx="1955">0.034000000000000002</cx:pt>
          <cx:pt idx="1956">0.099099999999999994</cx:pt>
          <cx:pt idx="1957">0.062300000000000001</cx:pt>
          <cx:pt idx="1958">0.0298</cx:pt>
          <cx:pt idx="1959">0.033599999999999998</cx:pt>
          <cx:pt idx="1960">0.045600000000000002</cx:pt>
          <cx:pt idx="1961">0.13300000000000001</cx:pt>
          <cx:pt idx="1962">0.21099999999999999</cx:pt>
          <cx:pt idx="1963">0.028799999999999999</cx:pt>
          <cx:pt idx="1964">0.045699999999999998</cx:pt>
          <cx:pt idx="1965">0.081199999999999994</cx:pt>
          <cx:pt idx="1966">0.069000000000000006</cx:pt>
          <cx:pt idx="1967">0.216</cx:pt>
          <cx:pt idx="1968">0.038600000000000002</cx:pt>
          <cx:pt idx="1969">0.255</cx:pt>
          <cx:pt idx="1970">0.0263</cx:pt>
          <cx:pt idx="1971">0.10199999999999999</cx:pt>
          <cx:pt idx="1972">0.14699999999999999</cx:pt>
          <cx:pt idx="1973">0.033000000000000002</cx:pt>
          <cx:pt idx="1974">0.061600000000000002</cx:pt>
          <cx:pt idx="1975">0.035499999999999997</cx:pt>
          <cx:pt idx="1976">0.048899999999999999</cx:pt>
          <cx:pt idx="1977">0.36099999999999999</cx:pt>
          <cx:pt idx="1978">0.34799999999999998</cx:pt>
          <cx:pt idx="1979">0.047899999999999998</cx:pt>
          <cx:pt idx="1980">0.11799999999999999</cx:pt>
          <cx:pt idx="1981">0.080600000000000005</cx:pt>
          <cx:pt idx="1982">0.055100000000000003</cx:pt>
          <cx:pt idx="1983">0.22700000000000001</cx:pt>
          <cx:pt idx="1984">0.059799999999999999</cx:pt>
          <cx:pt idx="1985">0.061899999999999997</cx:pt>
          <cx:pt idx="1986">0.053999999999999999</cx:pt>
          <cx:pt idx="1987">0.107</cx:pt>
          <cx:pt idx="1988">0.0349</cx:pt>
          <cx:pt idx="1989">0.039699999999999999</cx:pt>
          <cx:pt idx="1990">0.038699999999999998</cx:pt>
          <cx:pt idx="1991">0.047399999999999998</cx:pt>
          <cx:pt idx="1992">0.0545</cx:pt>
          <cx:pt idx="1993">0.062700000000000006</cx:pt>
          <cx:pt idx="1994">0.029700000000000001</cx:pt>
          <cx:pt idx="1995">0.080799999999999997</cx:pt>
          <cx:pt idx="1996">0.040899999999999999</cx:pt>
          <cx:pt idx="1997">0.29499999999999998</cx:pt>
          <cx:pt idx="1998">0.061100000000000002</cx:pt>
          <cx:pt idx="1999">0.065799999999999997</cx:pt>
          <cx:pt idx="2000">0.050000000000000003</cx:pt>
          <cx:pt idx="2001">0.030300000000000001</cx:pt>
          <cx:pt idx="2002">0.44700000000000001</cx:pt>
          <cx:pt idx="2003">0.069199999999999998</cx:pt>
          <cx:pt idx="2004">0.36399999999999999</cx:pt>
          <cx:pt idx="2005">0.087499999999999994</cx:pt>
          <cx:pt idx="2006">0.065100000000000005</cx:pt>
          <cx:pt idx="2007">0.072999999999999995</cx:pt>
          <cx:pt idx="2008">0.0378</cx:pt>
          <cx:pt idx="2009">0.069599999999999995</cx:pt>
          <cx:pt idx="2010">0.064299999999999996</cx:pt>
          <cx:pt idx="2011">0.12</cx:pt>
          <cx:pt idx="2012">0.33300000000000002</cx:pt>
          <cx:pt idx="2013">0.13100000000000001</cx:pt>
          <cx:pt idx="2014">0.107</cx:pt>
          <cx:pt idx="2015">0.13300000000000001</cx:pt>
          <cx:pt idx="2016">0.14099999999999999</cx:pt>
        </cx:lvl>
      </cx:numDim>
    </cx:data>
  </cx:chartData>
  <cx:chart>
    <cx:plotArea>
      <cx:plotAreaRegion>
        <cx:series layoutId="clusteredColumn" uniqueId="{64FCC0B1-2732-424F-AA48-8CFE1CE2C110}">
          <cx:tx>
            <cx:txData>
              <cx:f>spotify!$K$1</cx:f>
              <cx:v>speechiness</cx:v>
            </cx:txData>
          </cx:tx>
          <cx:spPr>
            <a:solidFill>
              <a:srgbClr val="A9651B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spotify!$C$2:$C$2018</cx:f>
        <cx:lvl ptCount="2017" formatCode="General">
          <cx:pt idx="0">0.83299999999999996</cx:pt>
          <cx:pt idx="1">0.74299999999999999</cx:pt>
          <cx:pt idx="2">0.83799999999999997</cx:pt>
          <cx:pt idx="3">0.49399999999999999</cx:pt>
          <cx:pt idx="4">0.67800000000000005</cx:pt>
          <cx:pt idx="5">0.80400000000000005</cx:pt>
          <cx:pt idx="6">0.73899999999999999</cx:pt>
          <cx:pt idx="7">0.26600000000000001</cx:pt>
          <cx:pt idx="8">0.60299999999999998</cx:pt>
          <cx:pt idx="9">0.83599999999999997</cx:pt>
          <cx:pt idx="10">0.52500000000000002</cx:pt>
          <cx:pt idx="11">0.753</cx:pt>
          <cx:pt idx="12">0.60299999999999998</cx:pt>
          <cx:pt idx="13">0.76200000000000001</cx:pt>
          <cx:pt idx="14">0.66200000000000003</cx:pt>
          <cx:pt idx="15">0.63700000000000001</cx:pt>
          <cx:pt idx="16">0.60299999999999998</cx:pt>
          <cx:pt idx="17">0.78900000000000003</cx:pt>
          <cx:pt idx="18">0.71299999999999997</cx:pt>
          <cx:pt idx="19">0.73499999999999999</cx:pt>
          <cx:pt idx="20">0.85399999999999998</cx:pt>
          <cx:pt idx="21">0.747</cx:pt>
          <cx:pt idx="22">0.85399999999999998</cx:pt>
          <cx:pt idx="23">0.224</cx:pt>
          <cx:pt idx="24">0.51200000000000001</cx:pt>
          <cx:pt idx="25">0.78100000000000003</cx:pt>
          <cx:pt idx="26">0.41099999999999998</cx:pt>
          <cx:pt idx="27">0.64600000000000002</cx:pt>
          <cx:pt idx="28">0.78200000000000003</cx:pt>
          <cx:pt idx="29">0.73499999999999999</cx:pt>
          <cx:pt idx="30">0.45000000000000001</cx:pt>
          <cx:pt idx="31">0.89700000000000002</cx:pt>
          <cx:pt idx="32">0.95899999999999996</cx:pt>
          <cx:pt idx="33">0.74199999999999999</cx:pt>
          <cx:pt idx="34">0.80500000000000005</cx:pt>
          <cx:pt idx="35">0.66700000000000004</cx:pt>
          <cx:pt idx="36">0.72199999999999998</cx:pt>
          <cx:pt idx="37">0.85299999999999998</cx:pt>
          <cx:pt idx="38">0.747</cx:pt>
          <cx:pt idx="39">0.77700000000000002</cx:pt>
          <cx:pt idx="40">0.73099999999999998</cx:pt>
          <cx:pt idx="41">0.76000000000000001</cx:pt>
          <cx:pt idx="42">0.624</cx:pt>
          <cx:pt idx="43">0.621</cx:pt>
          <cx:pt idx="44">0.64000000000000001</cx:pt>
          <cx:pt idx="45">0.71499999999999997</cx:pt>
          <cx:pt idx="46">0.69999999999999996</cx:pt>
          <cx:pt idx="47">0.78900000000000003</cx:pt>
          <cx:pt idx="48">0.79600000000000004</cx:pt>
          <cx:pt idx="49">0.71599999999999997</cx:pt>
          <cx:pt idx="50">0.73999999999999999</cx:pt>
          <cx:pt idx="51">0.69999999999999996</cx:pt>
          <cx:pt idx="52">0.51400000000000001</cx:pt>
          <cx:pt idx="53">0.313</cx:pt>
          <cx:pt idx="54">0.67600000000000005</cx:pt>
          <cx:pt idx="55">0.53200000000000003</cx:pt>
          <cx:pt idx="56">0.64600000000000002</cx:pt>
          <cx:pt idx="57">0.59799999999999998</cx:pt>
          <cx:pt idx="58">0.754</cx:pt>
          <cx:pt idx="59">0.29399999999999998</cx:pt>
          <cx:pt idx="60">0.622</cx:pt>
          <cx:pt idx="61">0.55900000000000005</cx:pt>
          <cx:pt idx="62">0.54000000000000004</cx:pt>
          <cx:pt idx="63">0.79300000000000004</cx:pt>
          <cx:pt idx="64">0.54900000000000004</cx:pt>
          <cx:pt idx="65">0.55700000000000005</cx:pt>
          <cx:pt idx="66">0.59699999999999998</cx:pt>
          <cx:pt idx="67">0.879</cx:pt>
          <cx:pt idx="68">0.72599999999999998</cx:pt>
          <cx:pt idx="69">0.85699999999999998</cx:pt>
          <cx:pt idx="70">0.80700000000000005</cx:pt>
          <cx:pt idx="71">0.59599999999999997</cx:pt>
          <cx:pt idx="72">0.68300000000000005</cx:pt>
          <cx:pt idx="73">0.76800000000000002</cx:pt>
          <cx:pt idx="74">0.50600000000000001</cx:pt>
          <cx:pt idx="75">0.45700000000000002</cx:pt>
          <cx:pt idx="76">0.46800000000000003</cx:pt>
          <cx:pt idx="77">0.53700000000000003</cx:pt>
          <cx:pt idx="78">0.51500000000000001</cx:pt>
          <cx:pt idx="79">0.42899999999999999</cx:pt>
          <cx:pt idx="80">0.79100000000000004</cx:pt>
          <cx:pt idx="81">0.71099999999999997</cx:pt>
          <cx:pt idx="82">0.68300000000000005</cx:pt>
          <cx:pt idx="83">0.309</cx:pt>
          <cx:pt idx="84">0.86699999999999999</cx:pt>
          <cx:pt idx="85">0.61899999999999999</cx:pt>
          <cx:pt idx="86">0.89800000000000002</cx:pt>
          <cx:pt idx="87">0.58899999999999997</cx:pt>
          <cx:pt idx="88">0.60599999999999998</cx:pt>
          <cx:pt idx="89">0.78600000000000003</cx:pt>
          <cx:pt idx="90">0.73399999999999999</cx:pt>
          <cx:pt idx="91">0.81200000000000006</cx:pt>
          <cx:pt idx="92">0.876</cx:pt>
          <cx:pt idx="93">0.60099999999999998</cx:pt>
          <cx:pt idx="94">0.748</cx:pt>
          <cx:pt idx="95">0.61499999999999999</cx:pt>
          <cx:pt idx="96">0.79900000000000004</cx:pt>
          <cx:pt idx="97">0.39800000000000002</cx:pt>
          <cx:pt idx="98">0.68500000000000005</cx:pt>
          <cx:pt idx="99">0.70599999999999996</cx:pt>
          <cx:pt idx="100">0.63</cx:pt>
          <cx:pt idx="101">0.56999999999999995</cx:pt>
          <cx:pt idx="102">0.52500000000000002</cx:pt>
          <cx:pt idx="103">0.69799999999999995</cx:pt>
          <cx:pt idx="104">0.76300000000000001</cx:pt>
          <cx:pt idx="105">0.51100000000000001</cx:pt>
          <cx:pt idx="106">0.50600000000000001</cx:pt>
          <cx:pt idx="107">0.51300000000000001</cx:pt>
          <cx:pt idx="108">0.251</cx:pt>
          <cx:pt idx="109">0.55900000000000005</cx:pt>
          <cx:pt idx="110">0.43099999999999999</cx:pt>
          <cx:pt idx="111">0.68300000000000005</cx:pt>
          <cx:pt idx="112">0.78000000000000003</cx:pt>
          <cx:pt idx="113">0.61399999999999999</cx:pt>
          <cx:pt idx="114">0.66100000000000003</cx:pt>
          <cx:pt idx="115">0.56399999999999995</cx:pt>
          <cx:pt idx="116">0.751</cx:pt>
          <cx:pt idx="117">0.89600000000000002</cx:pt>
          <cx:pt idx="118">0.61799999999999999</cx:pt>
          <cx:pt idx="119">0.746</cx:pt>
          <cx:pt idx="120">0.88800000000000001</cx:pt>
          <cx:pt idx="121">0.443</cx:pt>
          <cx:pt idx="122">0.50700000000000001</cx:pt>
          <cx:pt idx="123">0.69499999999999995</cx:pt>
          <cx:pt idx="124">0.46200000000000002</cx:pt>
          <cx:pt idx="125">0.52600000000000002</cx:pt>
          <cx:pt idx="126">0.64500000000000002</cx:pt>
          <cx:pt idx="127">0.40500000000000003</cx:pt>
          <cx:pt idx="128">0.73499999999999999</cx:pt>
          <cx:pt idx="129">0.746</cx:pt>
          <cx:pt idx="130">0.54700000000000004</cx:pt>
          <cx:pt idx="131">0.63400000000000001</cx:pt>
          <cx:pt idx="132">0.60699999999999998</cx:pt>
          <cx:pt idx="133">0.70399999999999996</cx:pt>
          <cx:pt idx="134">0.55800000000000005</cx:pt>
          <cx:pt idx="135">0.69799999999999995</cx:pt>
          <cx:pt idx="136">0.77200000000000002</cx:pt>
          <cx:pt idx="137">0.78800000000000003</cx:pt>
          <cx:pt idx="138">0.94399999999999995</cx:pt>
          <cx:pt idx="139">0.72899999999999998</cx:pt>
          <cx:pt idx="140">0.72099999999999997</cx:pt>
          <cx:pt idx="141">0.79800000000000004</cx:pt>
          <cx:pt idx="142">0.85099999999999998</cx:pt>
          <cx:pt idx="143">0.34000000000000002</cx:pt>
          <cx:pt idx="144">0.76700000000000002</cx:pt>
          <cx:pt idx="145">0.77200000000000002</cx:pt>
          <cx:pt idx="146">0.25900000000000001</cx:pt>
          <cx:pt idx="147">0.63300000000000001</cx:pt>
          <cx:pt idx="148">0.65400000000000003</cx:pt>
          <cx:pt idx="149">0.72599999999999998</cx:pt>
          <cx:pt idx="150">0.85499999999999998</cx:pt>
          <cx:pt idx="151">0.70399999999999996</cx:pt>
          <cx:pt idx="152">0.65800000000000003</cx:pt>
          <cx:pt idx="153">0.502</cx:pt>
          <cx:pt idx="154">0.79000000000000004</cx:pt>
          <cx:pt idx="155">0.73799999999999999</cx:pt>
          <cx:pt idx="156">0.77700000000000002</cx:pt>
          <cx:pt idx="157">0.79100000000000004</cx:pt>
          <cx:pt idx="158">0.73499999999999999</cx:pt>
          <cx:pt idx="159">0.55600000000000005</cx:pt>
          <cx:pt idx="160">0.42699999999999999</cx:pt>
          <cx:pt idx="161">0.56299999999999994</cx:pt>
          <cx:pt idx="162">0.753</cx:pt>
          <cx:pt idx="163">0.78500000000000003</cx:pt>
          <cx:pt idx="164">0.55700000000000005</cx:pt>
          <cx:pt idx="165">0.59399999999999997</cx:pt>
          <cx:pt idx="166">0.64400000000000002</cx:pt>
          <cx:pt idx="167">0.70399999999999996</cx:pt>
          <cx:pt idx="168">0.84899999999999998</cx:pt>
          <cx:pt idx="169">0.628</cx:pt>
          <cx:pt idx="170">0.71699999999999997</cx:pt>
          <cx:pt idx="171">0.58399999999999996</cx:pt>
          <cx:pt idx="172">0.58599999999999997</cx:pt>
          <cx:pt idx="173">0.64800000000000002</cx:pt>
          <cx:pt idx="174">0.80700000000000005</cx:pt>
          <cx:pt idx="175">0.57699999999999996</cx:pt>
          <cx:pt idx="176">0.5</cx:pt>
          <cx:pt idx="177">0.80400000000000005</cx:pt>
          <cx:pt idx="178">0.78700000000000003</cx:pt>
          <cx:pt idx="179">0.246</cx:pt>
          <cx:pt idx="180">0.88200000000000001</cx:pt>
          <cx:pt idx="181">0.628</cx:pt>
          <cx:pt idx="182">0.45100000000000001</cx:pt>
          <cx:pt idx="183">0.51800000000000002</cx:pt>
          <cx:pt idx="184">0.77400000000000002</cx:pt>
          <cx:pt idx="185">0.54700000000000004</cx:pt>
          <cx:pt idx="186">0.55200000000000005</cx:pt>
          <cx:pt idx="187">0.54200000000000004</cx:pt>
          <cx:pt idx="188">0.69499999999999995</cx:pt>
          <cx:pt idx="189">0.63300000000000001</cx:pt>
          <cx:pt idx="190">0.312</cx:pt>
          <cx:pt idx="191">0.42999999999999999</cx:pt>
          <cx:pt idx="192">0.19</cx:pt>
          <cx:pt idx="193">0.312</cx:pt>
          <cx:pt idx="194">0.53900000000000003</cx:pt>
          <cx:pt idx="195">0.69799999999999995</cx:pt>
          <cx:pt idx="196">0.47599999999999998</cx:pt>
          <cx:pt idx="197">0.56799999999999995</cx:pt>
          <cx:pt idx="198">0.55800000000000005</cx:pt>
          <cx:pt idx="199">0.60399999999999998</cx:pt>
          <cx:pt idx="200">0.71799999999999997</cx:pt>
          <cx:pt idx="201">0.73699999999999999</cx:pt>
          <cx:pt idx="202">0.76900000000000002</cx:pt>
          <cx:pt idx="203">0.56699999999999995</cx:pt>
          <cx:pt idx="204">0.81699999999999995</cx:pt>
          <cx:pt idx="205">0.76700000000000002</cx:pt>
          <cx:pt idx="206">0.77000000000000002</cx:pt>
          <cx:pt idx="207">0.71199999999999997</cx:pt>
          <cx:pt idx="208">0.70599999999999996</cx:pt>
          <cx:pt idx="209">0.54200000000000004</cx:pt>
          <cx:pt idx="210">0.58299999999999996</cx:pt>
          <cx:pt idx="211">0.72699999999999998</cx:pt>
          <cx:pt idx="212">0.45000000000000001</cx:pt>
          <cx:pt idx="213">0.60199999999999998</cx:pt>
          <cx:pt idx="214">0.41499999999999998</cx:pt>
          <cx:pt idx="215">0.61399999999999999</cx:pt>
          <cx:pt idx="216">0.90100000000000002</cx:pt>
          <cx:pt idx="217">0.69999999999999996</cx:pt>
          <cx:pt idx="218">0.58299999999999996</cx:pt>
          <cx:pt idx="219">0.59999999999999998</cx:pt>
          <cx:pt idx="220">0.78600000000000003</cx:pt>
          <cx:pt idx="221">0.51200000000000001</cx:pt>
          <cx:pt idx="222">0.79100000000000004</cx:pt>
          <cx:pt idx="223">0.53300000000000003</cx:pt>
          <cx:pt idx="224">0.73099999999999998</cx:pt>
          <cx:pt idx="225">0.85299999999999998</cx:pt>
          <cx:pt idx="226">0.67400000000000004</cx:pt>
          <cx:pt idx="227">0.78800000000000003</cx:pt>
          <cx:pt idx="228">0.745</cx:pt>
          <cx:pt idx="229">0.621</cx:pt>
          <cx:pt idx="230">0.81799999999999995</cx:pt>
          <cx:pt idx="231">0.85599999999999998</cx:pt>
          <cx:pt idx="232">0.61399999999999999</cx:pt>
          <cx:pt idx="233">0.72899999999999998</cx:pt>
          <cx:pt idx="234">0.41999999999999998</cx:pt>
          <cx:pt idx="235">0.75700000000000001</cx:pt>
          <cx:pt idx="236">0.61799999999999999</cx:pt>
          <cx:pt idx="237">0.65700000000000003</cx:pt>
          <cx:pt idx="238">0.879</cx:pt>
          <cx:pt idx="239">0.496</cx:pt>
          <cx:pt idx="240">0.74199999999999999</cx:pt>
          <cx:pt idx="241">0.623</cx:pt>
          <cx:pt idx="242">0.73599999999999999</cx:pt>
          <cx:pt idx="243">0.48199999999999998</cx:pt>
          <cx:pt idx="244">0.68300000000000005</cx:pt>
          <cx:pt idx="245">0.69699999999999995</cx:pt>
          <cx:pt idx="246">0.63100000000000001</cx:pt>
          <cx:pt idx="247">0.747</cx:pt>
          <cx:pt idx="248">0.56899999999999995</cx:pt>
          <cx:pt idx="249">0.67400000000000004</cx:pt>
          <cx:pt idx="250">0.57799999999999996</cx:pt>
          <cx:pt idx="251">0.58599999999999997</cx:pt>
          <cx:pt idx="252">0.75600000000000001</cx:pt>
          <cx:pt idx="253">0.72299999999999998</cx:pt>
          <cx:pt idx="254">0.59899999999999998</cx:pt>
          <cx:pt idx="255">0.58599999999999997</cx:pt>
          <cx:pt idx="256">0.749</cx:pt>
          <cx:pt idx="257">0.68899999999999995</cx:pt>
          <cx:pt idx="258">0.28299999999999997</cx:pt>
          <cx:pt idx="259">0.41299999999999998</cx:pt>
          <cx:pt idx="260">0.93200000000000005</cx:pt>
          <cx:pt idx="261">0.748</cx:pt>
          <cx:pt idx="262">0.53000000000000003</cx:pt>
          <cx:pt idx="263">0.38800000000000001</cx:pt>
          <cx:pt idx="264">0.371</cx:pt>
          <cx:pt idx="265">0.875</cx:pt>
          <cx:pt idx="266">0.52300000000000002</cx:pt>
          <cx:pt idx="267">0.65400000000000003</cx:pt>
          <cx:pt idx="268">0.84699999999999998</cx:pt>
          <cx:pt idx="269">0.83599999999999997</cx:pt>
          <cx:pt idx="270">0.41299999999999998</cx:pt>
          <cx:pt idx="271">0.47299999999999998</cx:pt>
          <cx:pt idx="272">0.60899999999999999</cx:pt>
          <cx:pt idx="273">0.54400000000000004</cx:pt>
          <cx:pt idx="274">0.379</cx:pt>
          <cx:pt idx="275">0.316</cx:pt>
          <cx:pt idx="276">0.85699999999999998</cx:pt>
          <cx:pt idx="277">0.38900000000000001</cx:pt>
          <cx:pt idx="278">0.51900000000000002</cx:pt>
          <cx:pt idx="279">0.47799999999999998</cx:pt>
          <cx:pt idx="280">0.70599999999999996</cx:pt>
          <cx:pt idx="281">0.73599999999999999</cx:pt>
          <cx:pt idx="282">0.65100000000000002</cx:pt>
          <cx:pt idx="283">0.86899999999999999</cx:pt>
          <cx:pt idx="284">0.624</cx:pt>
          <cx:pt idx="285">0.38600000000000001</cx:pt>
          <cx:pt idx="286">0.23400000000000001</cx:pt>
          <cx:pt idx="287">0.52500000000000002</cx:pt>
          <cx:pt idx="288">0.52100000000000002</cx:pt>
          <cx:pt idx="289">0.71899999999999997</cx:pt>
          <cx:pt idx="290">0.72199999999999998</cx:pt>
          <cx:pt idx="291">0.80600000000000005</cx:pt>
          <cx:pt idx="292">0.76300000000000001</cx:pt>
          <cx:pt idx="293">0.73599999999999999</cx:pt>
          <cx:pt idx="294">0.65100000000000002</cx:pt>
          <cx:pt idx="295">0.47899999999999998</cx:pt>
          <cx:pt idx="296">0.53500000000000003</cx:pt>
          <cx:pt idx="297">0.35599999999999998</cx:pt>
          <cx:pt idx="298">0.753</cx:pt>
          <cx:pt idx="299">0.69399999999999995</cx:pt>
          <cx:pt idx="300">0.48299999999999998</cx:pt>
          <cx:pt idx="301">0.878</cx:pt>
          <cx:pt idx="302">0.70299999999999996</cx:pt>
          <cx:pt idx="303">0.68799999999999994</cx:pt>
          <cx:pt idx="304">0.316</cx:pt>
          <cx:pt idx="305">0.72499999999999998</cx:pt>
          <cx:pt idx="306">0.749</cx:pt>
          <cx:pt idx="307">0.77100000000000002</cx:pt>
          <cx:pt idx="308">0.68999999999999995</cx:pt>
          <cx:pt idx="309">0.64800000000000002</cx:pt>
          <cx:pt idx="310">0.40300000000000002</cx:pt>
          <cx:pt idx="311">0.66400000000000003</cx:pt>
          <cx:pt idx="312">0.70399999999999996</cx:pt>
          <cx:pt idx="313">0.55400000000000005</cx:pt>
          <cx:pt idx="314">0.44600000000000001</cx:pt>
          <cx:pt idx="315">0.61199999999999999</cx:pt>
          <cx:pt idx="316">0.58699999999999997</cx:pt>
          <cx:pt idx="317">0.55100000000000005</cx:pt>
          <cx:pt idx="318">0.33100000000000002</cx:pt>
          <cx:pt idx="319">0.91200000000000003</cx:pt>
          <cx:pt idx="320">0.69699999999999995</cx:pt>
          <cx:pt idx="321">0.88300000000000001</cx:pt>
          <cx:pt idx="322">0.73299999999999998</cx:pt>
          <cx:pt idx="323">0.80300000000000005</cx:pt>
          <cx:pt idx="324">0.69799999999999995</cx:pt>
          <cx:pt idx="325">0.67700000000000005</cx:pt>
          <cx:pt idx="326">0.64800000000000002</cx:pt>
          <cx:pt idx="327">0.65000000000000002</cx:pt>
          <cx:pt idx="328">0.67200000000000004</cx:pt>
          <cx:pt idx="329">0.83799999999999997</cx:pt>
          <cx:pt idx="330">0.76000000000000001</cx:pt>
          <cx:pt idx="331">0.64600000000000002</cx:pt>
          <cx:pt idx="332">0.80800000000000005</cx:pt>
          <cx:pt idx="333">0.71599999999999997</cx:pt>
          <cx:pt idx="334">0.84599999999999997</cx:pt>
          <cx:pt idx="335">0.70399999999999996</cx:pt>
          <cx:pt idx="336">0.30499999999999999</cx:pt>
          <cx:pt idx="337">0.81999999999999995</cx:pt>
          <cx:pt idx="338">0.185</cx:pt>
          <cx:pt idx="339">0.56200000000000006</cx:pt>
          <cx:pt idx="340">0.56499999999999995</cx:pt>
          <cx:pt idx="341">0.46400000000000002</cx:pt>
          <cx:pt idx="342">0.57599999999999996</cx:pt>
          <cx:pt idx="343">0.38800000000000001</cx:pt>
          <cx:pt idx="344">0.63700000000000001</cx:pt>
          <cx:pt idx="345">0.63600000000000001</cx:pt>
          <cx:pt idx="346">0.68799999999999994</cx:pt>
          <cx:pt idx="347">0.76600000000000001</cx:pt>
          <cx:pt idx="348">0.40200000000000002</cx:pt>
          <cx:pt idx="349">0.59899999999999998</cx:pt>
          <cx:pt idx="350">0.83699999999999997</cx:pt>
          <cx:pt idx="351">0.61199999999999999</cx:pt>
          <cx:pt idx="352">0.63</cx:pt>
          <cx:pt idx="353">0.61399999999999999</cx:pt>
          <cx:pt idx="354">0.44600000000000001</cx:pt>
          <cx:pt idx="355">0.48099999999999998</cx:pt>
          <cx:pt idx="356">0.29299999999999998</cx:pt>
          <cx:pt idx="357">0.88900000000000001</cx:pt>
          <cx:pt idx="358">0.67300000000000004</cx:pt>
          <cx:pt idx="359">0.53600000000000003</cx:pt>
          <cx:pt idx="360">0.57499999999999996</cx:pt>
          <cx:pt idx="361">0.57099999999999995</cx:pt>
          <cx:pt idx="362">0.78400000000000003</cx:pt>
          <cx:pt idx="363">0.746</cx:pt>
          <cx:pt idx="364">0.44400000000000001</cx:pt>
          <cx:pt idx="365">0.73599999999999999</cx:pt>
          <cx:pt idx="366">0.91500000000000004</cx:pt>
          <cx:pt idx="367">0.75</cx:pt>
          <cx:pt idx="368">0.63200000000000001</cx:pt>
          <cx:pt idx="369">0.81399999999999995</cx:pt>
          <cx:pt idx="370">0.89300000000000002</cx:pt>
          <cx:pt idx="371">0.82299999999999995</cx:pt>
          <cx:pt idx="372">0.63900000000000001</cx:pt>
          <cx:pt idx="373">0.48999999999999999</cx:pt>
          <cx:pt idx="374">0.28899999999999998</cx:pt>
          <cx:pt idx="375">0.61499999999999999</cx:pt>
          <cx:pt idx="376">0.80800000000000005</cx:pt>
          <cx:pt idx="377">0.77500000000000002</cx:pt>
          <cx:pt idx="378">0.39300000000000002</cx:pt>
          <cx:pt idx="379">0.44900000000000001</cx:pt>
          <cx:pt idx="380">0.59499999999999997</cx:pt>
          <cx:pt idx="381">0.72799999999999998</cx:pt>
          <cx:pt idx="382">0.56100000000000005</cx:pt>
          <cx:pt idx="383">0.75800000000000001</cx:pt>
          <cx:pt idx="384">0.78200000000000003</cx:pt>
          <cx:pt idx="385">0.83899999999999997</cx:pt>
          <cx:pt idx="386">0.22600000000000001</cx:pt>
          <cx:pt idx="387">0.76300000000000001</cx:pt>
          <cx:pt idx="388">0.85799999999999998</cx:pt>
          <cx:pt idx="389">0.32900000000000001</cx:pt>
          <cx:pt idx="390">0.72699999999999998</cx:pt>
          <cx:pt idx="391">0.318</cx:pt>
          <cx:pt idx="392">0.60999999999999999</cx:pt>
          <cx:pt idx="393">0.64600000000000002</cx:pt>
          <cx:pt idx="394">0.79000000000000004</cx:pt>
          <cx:pt idx="395">0.48399999999999999</cx:pt>
          <cx:pt idx="396">0.78500000000000003</cx:pt>
          <cx:pt idx="397">0.71499999999999997</cx:pt>
          <cx:pt idx="398">0.81100000000000005</cx:pt>
          <cx:pt idx="399">0.59699999999999998</cx:pt>
          <cx:pt idx="400">0.59999999999999998</cx:pt>
          <cx:pt idx="401">0.81100000000000005</cx:pt>
          <cx:pt idx="402">0.79700000000000004</cx:pt>
          <cx:pt idx="403">0.79900000000000004</cx:pt>
          <cx:pt idx="404">0.76900000000000002</cx:pt>
          <cx:pt idx="405">0.86499999999999999</cx:pt>
          <cx:pt idx="406">0.82599999999999996</cx:pt>
          <cx:pt idx="407">0.50800000000000001</cx:pt>
          <cx:pt idx="408">0.84999999999999998</cx:pt>
          <cx:pt idx="409">0.81899999999999995</cx:pt>
          <cx:pt idx="410">0.89600000000000002</cx:pt>
          <cx:pt idx="411">0.40100000000000002</cx:pt>
          <cx:pt idx="412">0.34599999999999997</cx:pt>
          <cx:pt idx="413">0.69699999999999995</cx:pt>
          <cx:pt idx="414">0.60499999999999998</cx:pt>
          <cx:pt idx="415">0.69099999999999995</cx:pt>
          <cx:pt idx="416">0.42799999999999999</cx:pt>
          <cx:pt idx="417">0.55500000000000005</cx:pt>
          <cx:pt idx="418">0.73199999999999998</cx:pt>
          <cx:pt idx="419">0.63300000000000001</cx:pt>
          <cx:pt idx="420">0.28399999999999997</cx:pt>
          <cx:pt idx="421">0.68000000000000005</cx:pt>
          <cx:pt idx="422">0.57799999999999996</cx:pt>
          <cx:pt idx="423">0.65800000000000003</cx:pt>
          <cx:pt idx="424">0.38500000000000001</cx:pt>
          <cx:pt idx="425">0.73499999999999999</cx:pt>
          <cx:pt idx="426">0.63500000000000001</cx:pt>
          <cx:pt idx="427">0.56899999999999995</cx:pt>
          <cx:pt idx="428">0.46899999999999997</cx:pt>
          <cx:pt idx="429">0.502</cx:pt>
          <cx:pt idx="430">0.59699999999999998</cx:pt>
          <cx:pt idx="431">0.67300000000000004</cx:pt>
          <cx:pt idx="432">0.50700000000000001</cx:pt>
          <cx:pt idx="433">0.51700000000000002</cx:pt>
          <cx:pt idx="434">0.35599999999999998</cx:pt>
          <cx:pt idx="435">0.56299999999999994</cx:pt>
          <cx:pt idx="436">0.56699999999999995</cx:pt>
          <cx:pt idx="437">0.63300000000000001</cx:pt>
          <cx:pt idx="438">0.44500000000000001</cx:pt>
          <cx:pt idx="439">0.57499999999999996</cx:pt>
          <cx:pt idx="440">0.66200000000000003</cx:pt>
          <cx:pt idx="441">0.57299999999999995</cx:pt>
          <cx:pt idx="442">0.60499999999999998</cx:pt>
          <cx:pt idx="443">0.374</cx:pt>
          <cx:pt idx="444">0.71399999999999997</cx:pt>
          <cx:pt idx="445">0.20699999999999999</cx:pt>
          <cx:pt idx="446">0.58899999999999997</cx:pt>
          <cx:pt idx="447">0.35999999999999999</cx:pt>
          <cx:pt idx="448">0.51600000000000001</cx:pt>
          <cx:pt idx="449">0.57899999999999996</cx:pt>
          <cx:pt idx="450">0.84499999999999997</cx:pt>
          <cx:pt idx="451">0.56799999999999995</cx:pt>
          <cx:pt idx="452">0.71599999999999997</cx:pt>
          <cx:pt idx="453">0.79100000000000004</cx:pt>
          <cx:pt idx="454">0.79500000000000004</cx:pt>
          <cx:pt idx="455">0.58399999999999996</cx:pt>
          <cx:pt idx="456">0.67900000000000005</cx:pt>
          <cx:pt idx="457">0.64600000000000002</cx:pt>
          <cx:pt idx="458">0.70399999999999996</cx:pt>
          <cx:pt idx="459">0.81200000000000006</cx:pt>
          <cx:pt idx="460">0.76000000000000001</cx:pt>
          <cx:pt idx="461">0.65700000000000003</cx:pt>
          <cx:pt idx="462">0.73099999999999998</cx:pt>
          <cx:pt idx="463">0.80500000000000005</cx:pt>
          <cx:pt idx="464">0.71799999999999997</cx:pt>
          <cx:pt idx="465">0.59699999999999998</cx:pt>
          <cx:pt idx="466">0.69799999999999995</cx:pt>
          <cx:pt idx="467">0.82299999999999995</cx:pt>
          <cx:pt idx="468">0.81899999999999995</cx:pt>
          <cx:pt idx="469">0.67100000000000004</cx:pt>
          <cx:pt idx="470">0.872</cx:pt>
          <cx:pt idx="471">0.84999999999999998</cx:pt>
          <cx:pt idx="472">0.35999999999999999</cx:pt>
          <cx:pt idx="473">0.76000000000000001</cx:pt>
          <cx:pt idx="474">0.874</cx:pt>
          <cx:pt idx="475">0.52700000000000002</cx:pt>
          <cx:pt idx="476">0.76700000000000002</cx:pt>
          <cx:pt idx="477">0.32800000000000001</cx:pt>
          <cx:pt idx="478">0.70199999999999996</cx:pt>
          <cx:pt idx="479">0.65400000000000003</cx:pt>
          <cx:pt idx="480">0.44800000000000001</cx:pt>
          <cx:pt idx="481">0.54200000000000004</cx:pt>
          <cx:pt idx="482">0.46899999999999997</cx:pt>
          <cx:pt idx="483">0.85699999999999998</cx:pt>
          <cx:pt idx="484">0.79600000000000004</cx:pt>
          <cx:pt idx="485">0.67000000000000004</cx:pt>
          <cx:pt idx="486">0.69699999999999995</cx:pt>
          <cx:pt idx="487">0.35199999999999998</cx:pt>
          <cx:pt idx="488">0.68700000000000006</cx:pt>
          <cx:pt idx="489">0.66600000000000004</cx:pt>
          <cx:pt idx="490">0.76400000000000001</cx:pt>
          <cx:pt idx="491">0.67700000000000005</cx:pt>
          <cx:pt idx="492">0.73499999999999999</cx:pt>
          <cx:pt idx="493">0.28599999999999998</cx:pt>
          <cx:pt idx="494">0.88100000000000001</cx:pt>
          <cx:pt idx="495">0.246</cx:pt>
          <cx:pt idx="496">0.51500000000000001</cx:pt>
          <cx:pt idx="497">0.81599999999999995</cx:pt>
          <cx:pt idx="498">0.71499999999999997</cx:pt>
          <cx:pt idx="499">0.82899999999999996</cx:pt>
          <cx:pt idx="500">0.44400000000000001</cx:pt>
          <cx:pt idx="501">0.61199999999999999</cx:pt>
          <cx:pt idx="502">0.69999999999999996</cx:pt>
          <cx:pt idx="503">0.754</cx:pt>
          <cx:pt idx="504">0.32700000000000001</cx:pt>
          <cx:pt idx="505">0.64600000000000002</cx:pt>
          <cx:pt idx="506">0.48599999999999999</cx:pt>
          <cx:pt idx="507">0.55100000000000005</cx:pt>
          <cx:pt idx="508">0.58599999999999997</cx:pt>
          <cx:pt idx="509">0.69399999999999995</cx:pt>
          <cx:pt idx="510">0.81699999999999995</cx:pt>
          <cx:pt idx="511">0.61099999999999999</cx:pt>
          <cx:pt idx="512">0.72699999999999998</cx:pt>
          <cx:pt idx="513">0.48499999999999999</cx:pt>
          <cx:pt idx="514">0.52000000000000002</cx:pt>
          <cx:pt idx="515">0.39900000000000002</cx:pt>
          <cx:pt idx="516">0.58199999999999996</cx:pt>
          <cx:pt idx="517">0.85199999999999998</cx:pt>
          <cx:pt idx="518">0.623</cx:pt>
          <cx:pt idx="519">0.84399999999999997</cx:pt>
          <cx:pt idx="520">0.68400000000000005</cx:pt>
          <cx:pt idx="521">0.498</cx:pt>
          <cx:pt idx="522">0.16200000000000001</cx:pt>
          <cx:pt idx="523">0.67100000000000004</cx:pt>
          <cx:pt idx="524">0.79200000000000004</cx:pt>
          <cx:pt idx="525">0.41699999999999998</cx:pt>
          <cx:pt idx="526">0.73899999999999999</cx:pt>
          <cx:pt idx="527">0.79100000000000004</cx:pt>
          <cx:pt idx="528">0.49099999999999999</cx:pt>
          <cx:pt idx="529">0.748</cx:pt>
          <cx:pt idx="530">0.35099999999999998</cx:pt>
          <cx:pt idx="531">0.47999999999999998</cx:pt>
          <cx:pt idx="532">0.123</cx:pt>
          <cx:pt idx="533">0.40100000000000002</cx:pt>
          <cx:pt idx="534">0.22800000000000001</cx:pt>
          <cx:pt idx="535">0.46500000000000002</cx:pt>
          <cx:pt idx="536">0.438</cx:pt>
          <cx:pt idx="537">0.39600000000000002</cx:pt>
          <cx:pt idx="538">0.59599999999999997</cx:pt>
          <cx:pt idx="539">0.27600000000000002</cx:pt>
          <cx:pt idx="540">0.24099999999999999</cx:pt>
          <cx:pt idx="541">0.82099999999999995</cx:pt>
          <cx:pt idx="542">0.35399999999999998</cx:pt>
          <cx:pt idx="543">0.63800000000000001</cx:pt>
          <cx:pt idx="544">0.65100000000000002</cx:pt>
          <cx:pt idx="545">0.625</cx:pt>
          <cx:pt idx="546">0.75900000000000001</cx:pt>
          <cx:pt idx="547">0.72599999999999998</cx:pt>
          <cx:pt idx="548">0.61099999999999999</cx:pt>
          <cx:pt idx="549">0.86499999999999999</cx:pt>
          <cx:pt idx="550">0.79400000000000004</cx:pt>
          <cx:pt idx="551">0.61399999999999999</cx:pt>
          <cx:pt idx="552">0.53500000000000003</cx:pt>
          <cx:pt idx="553">0.81499999999999995</cx:pt>
          <cx:pt idx="554">0.59499999999999997</cx:pt>
          <cx:pt idx="555">0.68300000000000005</cx:pt>
          <cx:pt idx="556">0.72199999999999998</cx:pt>
          <cx:pt idx="557">0.64700000000000002</cx:pt>
          <cx:pt idx="558">0.42799999999999999</cx:pt>
          <cx:pt idx="559">0.32500000000000001</cx:pt>
          <cx:pt idx="560">0.91200000000000003</cx:pt>
          <cx:pt idx="561">0.77100000000000002</cx:pt>
          <cx:pt idx="562">0.75900000000000001</cx:pt>
          <cx:pt idx="563">0.69099999999999995</cx:pt>
          <cx:pt idx="564">0.70099999999999996</cx:pt>
          <cx:pt idx="565">0.73599999999999999</cx:pt>
          <cx:pt idx="566">0.56399999999999995</cx:pt>
          <cx:pt idx="567">0.82399999999999995</cx:pt>
          <cx:pt idx="568">0.40600000000000003</cx:pt>
          <cx:pt idx="569">0.76200000000000001</cx:pt>
          <cx:pt idx="570">0.54000000000000004</cx:pt>
          <cx:pt idx="571">0.83399999999999996</cx:pt>
          <cx:pt idx="572">0.71399999999999997</cx:pt>
          <cx:pt idx="573">0.35999999999999999</cx:pt>
          <cx:pt idx="574">0.60899999999999999</cx:pt>
          <cx:pt idx="575">0.77700000000000002</cx:pt>
          <cx:pt idx="576">0.749</cx:pt>
          <cx:pt idx="577">0.67000000000000004</cx:pt>
          <cx:pt idx="578">0.68400000000000005</cx:pt>
          <cx:pt idx="579">0.63300000000000001</cx:pt>
          <cx:pt idx="580">0.59399999999999997</cx:pt>
          <cx:pt idx="581">0.47299999999999998</cx:pt>
          <cx:pt idx="582">0.93100000000000005</cx:pt>
          <cx:pt idx="583">0.74399999999999999</cx:pt>
          <cx:pt idx="584">0.752</cx:pt>
          <cx:pt idx="585">0.82099999999999995</cx:pt>
          <cx:pt idx="586">0.90800000000000003</cx:pt>
          <cx:pt idx="587">0.63600000000000001</cx:pt>
          <cx:pt idx="588">0.83899999999999997</cx:pt>
          <cx:pt idx="589">0.79000000000000004</cx:pt>
          <cx:pt idx="590">0.78700000000000003</cx:pt>
          <cx:pt idx="591">0.60299999999999998</cx:pt>
          <cx:pt idx="592">0.93700000000000006</cx:pt>
          <cx:pt idx="593">0.748</cx:pt>
          <cx:pt idx="594">0.72699999999999998</cx:pt>
          <cx:pt idx="595">0.85699999999999998</cx:pt>
          <cx:pt idx="596">0.79300000000000004</cx:pt>
          <cx:pt idx="597">0.73799999999999999</cx:pt>
          <cx:pt idx="598">0.86399999999999999</cx:pt>
          <cx:pt idx="599">0.68799999999999994</cx:pt>
          <cx:pt idx="600">0.78600000000000003</cx:pt>
          <cx:pt idx="601">0.73399999999999999</cx:pt>
          <cx:pt idx="602">0.76500000000000001</cx:pt>
          <cx:pt idx="603">0.72499999999999998</cx:pt>
          <cx:pt idx="604">0.96199999999999997</cx:pt>
          <cx:pt idx="605">0.84499999999999997</cx:pt>
          <cx:pt idx="606">0.5</cx:pt>
          <cx:pt idx="607">0.64800000000000002</cx:pt>
          <cx:pt idx="608">0.77000000000000002</cx:pt>
          <cx:pt idx="609">0.60999999999999999</cx:pt>
          <cx:pt idx="610">0.66300000000000003</cx:pt>
          <cx:pt idx="611">0.83099999999999996</cx:pt>
          <cx:pt idx="612">0.65300000000000002</cx:pt>
          <cx:pt idx="613">0.71999999999999997</cx:pt>
          <cx:pt idx="614">0.80800000000000005</cx:pt>
          <cx:pt idx="615">0.79800000000000004</cx:pt>
          <cx:pt idx="616">0.58599999999999997</cx:pt>
          <cx:pt idx="617">0.69499999999999995</cx:pt>
          <cx:pt idx="618">0.58699999999999997</cx:pt>
          <cx:pt idx="619">0.67500000000000004</cx:pt>
          <cx:pt idx="620">0.67100000000000004</cx:pt>
          <cx:pt idx="621">0.63200000000000001</cx:pt>
          <cx:pt idx="622">0.77400000000000002</cx:pt>
          <cx:pt idx="623">0.94099999999999995</cx:pt>
          <cx:pt idx="624">0.79400000000000004</cx:pt>
          <cx:pt idx="625">0.80500000000000005</cx:pt>
          <cx:pt idx="626">0.39400000000000002</cx:pt>
          <cx:pt idx="627">0.63500000000000001</cx:pt>
          <cx:pt idx="628">0.66900000000000004</cx:pt>
          <cx:pt idx="629">0.74199999999999999</cx:pt>
          <cx:pt idx="630">0.624</cx:pt>
          <cx:pt idx="631">0.622</cx:pt>
          <cx:pt idx="632">0.71899999999999997</cx:pt>
          <cx:pt idx="633">0.52500000000000002</cx:pt>
          <cx:pt idx="634">0.52500000000000002</cx:pt>
          <cx:pt idx="635">0.47199999999999998</cx:pt>
          <cx:pt idx="636">0.90000000000000002</cx:pt>
          <cx:pt idx="637">0.80200000000000005</cx:pt>
          <cx:pt idx="638">0.72299999999999998</cx:pt>
          <cx:pt idx="639">0.79700000000000004</cx:pt>
          <cx:pt idx="640">0.86899999999999999</cx:pt>
          <cx:pt idx="641">0.75600000000000001</cx:pt>
          <cx:pt idx="642">0.82099999999999995</cx:pt>
          <cx:pt idx="643">0.80600000000000005</cx:pt>
          <cx:pt idx="644">0.70199999999999996</cx:pt>
          <cx:pt idx="645">0.64600000000000002</cx:pt>
          <cx:pt idx="646">0.49099999999999999</cx:pt>
          <cx:pt idx="647">0.29099999999999998</cx:pt>
          <cx:pt idx="648">0.68300000000000005</cx:pt>
          <cx:pt idx="649">0.79900000000000004</cx:pt>
          <cx:pt idx="650">0.83599999999999997</cx:pt>
          <cx:pt idx="651">0.93100000000000005</cx:pt>
          <cx:pt idx="652">0.68300000000000005</cx:pt>
          <cx:pt idx="653">0.379</cx:pt>
          <cx:pt idx="654">0.77100000000000002</cx:pt>
          <cx:pt idx="655">0.69499999999999995</cx:pt>
          <cx:pt idx="656">0.375</cx:pt>
          <cx:pt idx="657">0.42099999999999999</cx:pt>
          <cx:pt idx="658">0.88600000000000001</cx:pt>
          <cx:pt idx="659">0.65000000000000002</cx:pt>
          <cx:pt idx="660">0.76000000000000001</cx:pt>
          <cx:pt idx="661">0.82399999999999995</cx:pt>
          <cx:pt idx="662">0.48199999999999998</cx:pt>
          <cx:pt idx="663">0.78600000000000003</cx:pt>
          <cx:pt idx="664">0.85299999999999998</cx:pt>
          <cx:pt idx="665">0.79400000000000004</cx:pt>
          <cx:pt idx="666">0.72499999999999998</cx:pt>
          <cx:pt idx="667">0.85399999999999998</cx:pt>
          <cx:pt idx="668">0.86199999999999999</cx:pt>
          <cx:pt idx="669">0.432</cx:pt>
          <cx:pt idx="670">0.84699999999999998</cx:pt>
          <cx:pt idx="671">0.65400000000000003</cx:pt>
          <cx:pt idx="672">0.70099999999999996</cx:pt>
          <cx:pt idx="673">0.84399999999999997</cx:pt>
          <cx:pt idx="674">0.58199999999999996</cx:pt>
          <cx:pt idx="675">0.69699999999999995</cx:pt>
          <cx:pt idx="676">0.76600000000000001</cx:pt>
          <cx:pt idx="677">0.872</cx:pt>
          <cx:pt idx="678">0.621</cx:pt>
          <cx:pt idx="679">0.67500000000000004</cx:pt>
          <cx:pt idx="680">0.68899999999999995</cx:pt>
          <cx:pt idx="681">0.63</cx:pt>
          <cx:pt idx="682">0.51400000000000001</cx:pt>
          <cx:pt idx="683">0.59899999999999998</cx:pt>
          <cx:pt idx="684">0.64000000000000001</cx:pt>
          <cx:pt idx="685">0.59899999999999998</cx:pt>
          <cx:pt idx="686">0.66700000000000004</cx:pt>
          <cx:pt idx="687">0.74199999999999999</cx:pt>
          <cx:pt idx="688">0.874</cx:pt>
          <cx:pt idx="689">0.72599999999999998</cx:pt>
          <cx:pt idx="690">0.83399999999999996</cx:pt>
          <cx:pt idx="691">0.71199999999999997</cx:pt>
          <cx:pt idx="692">0.42199999999999999</cx:pt>
          <cx:pt idx="693">0.65100000000000002</cx:pt>
          <cx:pt idx="694">0.72799999999999998</cx:pt>
          <cx:pt idx="695">0.90700000000000003</cx:pt>
          <cx:pt idx="696">0.85499999999999998</cx:pt>
          <cx:pt idx="697">0.76900000000000002</cx:pt>
          <cx:pt idx="698">0.69999999999999996</cx:pt>
          <cx:pt idx="699">0.82499999999999996</cx:pt>
          <cx:pt idx="700">0.60699999999999998</cx:pt>
          <cx:pt idx="701">0.751</cx:pt>
          <cx:pt idx="702">0.72299999999999998</cx:pt>
          <cx:pt idx="703">0.626</cx:pt>
          <cx:pt idx="704">0.74299999999999999</cx:pt>
          <cx:pt idx="705">0.752</cx:pt>
          <cx:pt idx="706">0.66000000000000003</cx:pt>
          <cx:pt idx="707">0.21099999999999999</cx:pt>
          <cx:pt idx="708">0.52800000000000002</cx:pt>
          <cx:pt idx="709">0.442</cx:pt>
          <cx:pt idx="710">0.876</cx:pt>
          <cx:pt idx="711">0.67000000000000004</cx:pt>
          <cx:pt idx="712">0.23699999999999999</cx:pt>
          <cx:pt idx="713">0.58999999999999997</cx:pt>
          <cx:pt idx="714">0.90700000000000003</cx:pt>
          <cx:pt idx="715">0.76400000000000001</cx:pt>
          <cx:pt idx="716">0.66700000000000004</cx:pt>
          <cx:pt idx="717">0.77200000000000002</cx:pt>
          <cx:pt idx="718">0.34499999999999997</cx:pt>
          <cx:pt idx="719">0.502</cx:pt>
          <cx:pt idx="720">0.34999999999999998</cx:pt>
          <cx:pt idx="721">0.68999999999999995</cx:pt>
          <cx:pt idx="722">0.71599999999999997</cx:pt>
          <cx:pt idx="723">0.624</cx:pt>
          <cx:pt idx="724">0.73999999999999999</cx:pt>
          <cx:pt idx="725">0.81000000000000005</cx:pt>
          <cx:pt idx="726">0.57399999999999995</cx:pt>
          <cx:pt idx="727">0.74099999999999999</cx:pt>
          <cx:pt idx="728">0.66700000000000004</cx:pt>
          <cx:pt idx="729">0.122</cx:pt>
          <cx:pt idx="730">0.86899999999999999</cx:pt>
          <cx:pt idx="731">0.84099999999999997</cx:pt>
          <cx:pt idx="732">0.81599999999999995</cx:pt>
          <cx:pt idx="733">0.28799999999999998</cx:pt>
          <cx:pt idx="734">0.56999999999999995</cx:pt>
          <cx:pt idx="735">0.80700000000000005</cx:pt>
          <cx:pt idx="736">0.65600000000000003</cx:pt>
          <cx:pt idx="737">0.33300000000000002</cx:pt>
          <cx:pt idx="738">0.65200000000000002</cx:pt>
          <cx:pt idx="739">0.77100000000000002</cx:pt>
          <cx:pt idx="740">0.61899999999999999</cx:pt>
          <cx:pt idx="741">0.70099999999999996</cx:pt>
          <cx:pt idx="742">0.68300000000000005</cx:pt>
          <cx:pt idx="743">0.50700000000000001</cx:pt>
          <cx:pt idx="744">0.52900000000000003</cx:pt>
          <cx:pt idx="745">0.56100000000000005</cx:pt>
          <cx:pt idx="746">0.82699999999999996</cx:pt>
          <cx:pt idx="747">0.35899999999999999</cx:pt>
          <cx:pt idx="748">0.58899999999999997</cx:pt>
          <cx:pt idx="749">0.59699999999999998</cx:pt>
          <cx:pt idx="750">0.67700000000000005</cx:pt>
          <cx:pt idx="751">0.55600000000000005</cx:pt>
          <cx:pt idx="752">0.34799999999999998</cx:pt>
          <cx:pt idx="753">0.46800000000000003</cx:pt>
          <cx:pt idx="754">0.52900000000000003</cx:pt>
          <cx:pt idx="755">0.82399999999999995</cx:pt>
          <cx:pt idx="756">0.64500000000000002</cx:pt>
          <cx:pt idx="757">0.68300000000000005</cx:pt>
          <cx:pt idx="758">0.84999999999999998</cx:pt>
          <cx:pt idx="759">0.86799999999999999</cx:pt>
          <cx:pt idx="760">0.70199999999999996</cx:pt>
          <cx:pt idx="761">0.74099999999999999</cx:pt>
          <cx:pt idx="762">0.65500000000000003</cx:pt>
          <cx:pt idx="763">0.749</cx:pt>
          <cx:pt idx="764">0.74199999999999999</cx:pt>
          <cx:pt idx="765">0.80500000000000005</cx:pt>
          <cx:pt idx="766">0.876</cx:pt>
          <cx:pt idx="767">0.54100000000000004</cx:pt>
          <cx:pt idx="768">0.85699999999999998</cx:pt>
          <cx:pt idx="769">0.77100000000000002</cx:pt>
          <cx:pt idx="770">0.76100000000000001</cx:pt>
          <cx:pt idx="771">0.80500000000000005</cx:pt>
          <cx:pt idx="772">0.68200000000000005</cx:pt>
          <cx:pt idx="773">0.80100000000000005</cx:pt>
          <cx:pt idx="774">0.66100000000000003</cx:pt>
          <cx:pt idx="775">0.89500000000000002</cx:pt>
          <cx:pt idx="776">0.70599999999999996</cx:pt>
          <cx:pt idx="777">0.51600000000000001</cx:pt>
          <cx:pt idx="778">0.65300000000000002</cx:pt>
          <cx:pt idx="779">0.70699999999999996</cx:pt>
          <cx:pt idx="780">0.79400000000000004</cx:pt>
          <cx:pt idx="781">0.48399999999999999</cx:pt>
          <cx:pt idx="782">0.48699999999999999</cx:pt>
          <cx:pt idx="783">0.59999999999999998</cx:pt>
          <cx:pt idx="784">0.628</cx:pt>
          <cx:pt idx="785">0.22700000000000001</cx:pt>
          <cx:pt idx="786">0.27500000000000002</cx:pt>
          <cx:pt idx="787">0.64400000000000002</cx:pt>
          <cx:pt idx="788">0.56399999999999995</cx:pt>
          <cx:pt idx="789">0.27700000000000002</cx:pt>
          <cx:pt idx="790">0.60899999999999999</cx:pt>
          <cx:pt idx="791">0.41699999999999998</cx:pt>
          <cx:pt idx="792">0.78400000000000003</cx:pt>
          <cx:pt idx="793">0.28899999999999998</cx:pt>
          <cx:pt idx="794">0.313</cx:pt>
          <cx:pt idx="795">0.80300000000000005</cx:pt>
          <cx:pt idx="796">0.89500000000000002</cx:pt>
          <cx:pt idx="797">0.59799999999999998</cx:pt>
          <cx:pt idx="798">0.749</cx:pt>
          <cx:pt idx="799">0.75800000000000001</cx:pt>
          <cx:pt idx="800">0.746</cx:pt>
          <cx:pt idx="801">0.191</cx:pt>
          <cx:pt idx="802">0.85599999999999998</cx:pt>
          <cx:pt idx="803">0.58299999999999996</cx:pt>
          <cx:pt idx="804">0.22</cx:pt>
          <cx:pt idx="805">0.53500000000000003</cx:pt>
          <cx:pt idx="806">0.72199999999999998</cx:pt>
          <cx:pt idx="807">0.747</cx:pt>
          <cx:pt idx="808">0.63</cx:pt>
          <cx:pt idx="809">0.50800000000000001</cx:pt>
          <cx:pt idx="810">0.54000000000000004</cx:pt>
          <cx:pt idx="811">0.66500000000000004</cx:pt>
          <cx:pt idx="812">0.51000000000000001</cx:pt>
          <cx:pt idx="813">0.66500000000000004</cx:pt>
          <cx:pt idx="814">0.64700000000000002</cx:pt>
          <cx:pt idx="815">0.64900000000000002</cx:pt>
          <cx:pt idx="816">0.68300000000000005</cx:pt>
          <cx:pt idx="817">0.14799999999999999</cx:pt>
          <cx:pt idx="818">0.873</cx:pt>
          <cx:pt idx="819">0.376</cx:pt>
          <cx:pt idx="820">0.52300000000000002</cx:pt>
          <cx:pt idx="821">0.58599999999999997</cx:pt>
          <cx:pt idx="822">0.82699999999999996</cx:pt>
          <cx:pt idx="823">0.58899999999999997</cx:pt>
          <cx:pt idx="824">0.70199999999999996</cx:pt>
          <cx:pt idx="825">0.58199999999999996</cx:pt>
          <cx:pt idx="826">0.374</cx:pt>
          <cx:pt idx="827">0.42199999999999999</cx:pt>
          <cx:pt idx="828">0.47399999999999998</cx:pt>
          <cx:pt idx="829">0.60999999999999999</cx:pt>
          <cx:pt idx="830">0.57099999999999995</cx:pt>
          <cx:pt idx="831">0.80200000000000005</cx:pt>
          <cx:pt idx="832">0.79300000000000004</cx:pt>
          <cx:pt idx="833">0.84599999999999997</cx:pt>
          <cx:pt idx="834">0.57499999999999996</cx:pt>
          <cx:pt idx="835">0.78700000000000003</cx:pt>
          <cx:pt idx="836">0.61399999999999999</cx:pt>
          <cx:pt idx="837">0.83499999999999996</cx:pt>
          <cx:pt idx="838">0.69599999999999995</cx:pt>
          <cx:pt idx="839">0.59699999999999998</cx:pt>
          <cx:pt idx="840">0.60899999999999999</cx:pt>
          <cx:pt idx="841">0.57099999999999995</cx:pt>
          <cx:pt idx="842">0.49399999999999999</cx:pt>
          <cx:pt idx="843">0.34699999999999998</cx:pt>
          <cx:pt idx="844">0.68400000000000005</cx:pt>
          <cx:pt idx="845">0.78700000000000003</cx:pt>
          <cx:pt idx="846">0.69599999999999995</cx:pt>
          <cx:pt idx="847">0.89400000000000002</cx:pt>
          <cx:pt idx="848">0.81000000000000005</cx:pt>
          <cx:pt idx="849">0.73899999999999999</cx:pt>
          <cx:pt idx="850">0.64100000000000001</cx:pt>
          <cx:pt idx="851">0.82899999999999996</cx:pt>
          <cx:pt idx="852">0.77700000000000002</cx:pt>
          <cx:pt idx="853">0.56699999999999995</cx:pt>
          <cx:pt idx="854">0.44</cx:pt>
          <cx:pt idx="855">0.745</cx:pt>
          <cx:pt idx="856">0.61599999999999999</cx:pt>
          <cx:pt idx="857">0.46200000000000002</cx:pt>
          <cx:pt idx="858">0.33400000000000002</cx:pt>
          <cx:pt idx="859">0.68600000000000005</cx:pt>
          <cx:pt idx="860">0.69099999999999995</cx:pt>
          <cx:pt idx="861">0.59199999999999997</cx:pt>
          <cx:pt idx="862">0.65300000000000002</cx:pt>
          <cx:pt idx="863">0.85999999999999999</cx:pt>
          <cx:pt idx="864">0.68200000000000005</cx:pt>
          <cx:pt idx="865">0.70299999999999996</cx:pt>
          <cx:pt idx="866">0.44400000000000001</cx:pt>
          <cx:pt idx="867">0.47599999999999998</cx:pt>
          <cx:pt idx="868">0.313</cx:pt>
          <cx:pt idx="869">0.63600000000000001</cx:pt>
          <cx:pt idx="870">0.63200000000000001</cx:pt>
          <cx:pt idx="871">0.42999999999999999</cx:pt>
          <cx:pt idx="872">0.83299999999999996</cx:pt>
          <cx:pt idx="873">0.68799999999999994</cx:pt>
          <cx:pt idx="874">0.438</cx:pt>
          <cx:pt idx="875">0.78900000000000003</cx:pt>
          <cx:pt idx="876">0.81899999999999995</cx:pt>
          <cx:pt idx="877">0.36599999999999999</cx:pt>
          <cx:pt idx="878">0.70999999999999996</cx:pt>
          <cx:pt idx="879">0.58199999999999996</cx:pt>
          <cx:pt idx="880">0.54500000000000004</cx:pt>
          <cx:pt idx="881">0.47899999999999998</cx:pt>
          <cx:pt idx="882">0.56399999999999995</cx:pt>
          <cx:pt idx="883">0.89000000000000001</cx:pt>
          <cx:pt idx="884">0.36299999999999999</cx:pt>
          <cx:pt idx="885">0.86699999999999999</cx:pt>
          <cx:pt idx="886">0.58999999999999997</cx:pt>
          <cx:pt idx="887">0.83199999999999996</cx:pt>
          <cx:pt idx="888">0.83899999999999997</cx:pt>
          <cx:pt idx="889">0.44700000000000001</cx:pt>
          <cx:pt idx="890">0.59799999999999998</cx:pt>
          <cx:pt idx="891">0.64300000000000002</cx:pt>
          <cx:pt idx="892">0.746</cx:pt>
          <cx:pt idx="893">0.90600000000000003</cx:pt>
          <cx:pt idx="894">0.90700000000000003</cx:pt>
          <cx:pt idx="895">0.57799999999999996</cx:pt>
          <cx:pt idx="896">0.80800000000000005</cx:pt>
          <cx:pt idx="897">0.745</cx:pt>
          <cx:pt idx="898">0.63400000000000001</cx:pt>
          <cx:pt idx="899">0.60299999999999998</cx:pt>
          <cx:pt idx="900">0.58699999999999997</cx:pt>
          <cx:pt idx="901">0.93000000000000005</cx:pt>
          <cx:pt idx="902">0.58499999999999996</cx:pt>
          <cx:pt idx="903">0.80300000000000005</cx:pt>
          <cx:pt idx="904">0.75700000000000001</cx:pt>
          <cx:pt idx="905">0.72899999999999998</cx:pt>
          <cx:pt idx="906">0.76000000000000001</cx:pt>
          <cx:pt idx="907">0.79000000000000004</cx:pt>
          <cx:pt idx="908">0.78600000000000003</cx:pt>
          <cx:pt idx="909">0.70799999999999996</cx:pt>
          <cx:pt idx="910">0.72899999999999998</cx:pt>
          <cx:pt idx="911">0.76000000000000001</cx:pt>
          <cx:pt idx="912">0.66100000000000003</cx:pt>
          <cx:pt idx="913">0.70399999999999996</cx:pt>
          <cx:pt idx="914">0.60599999999999998</cx:pt>
          <cx:pt idx="915">0.58699999999999997</cx:pt>
          <cx:pt idx="916">0.66000000000000003</cx:pt>
          <cx:pt idx="917">0.34000000000000002</cx:pt>
          <cx:pt idx="918">0.72299999999999998</cx:pt>
          <cx:pt idx="919">0.28499999999999998</cx:pt>
          <cx:pt idx="920">0.63</cx:pt>
          <cx:pt idx="921">0.41799999999999998</cx:pt>
          <cx:pt idx="922">0.52900000000000003</cx:pt>
          <cx:pt idx="923">0.46500000000000002</cx:pt>
          <cx:pt idx="924">0.68999999999999995</cx:pt>
          <cx:pt idx="925">0.44900000000000001</cx:pt>
          <cx:pt idx="926">0.58199999999999996</cx:pt>
          <cx:pt idx="927">0.44</cx:pt>
          <cx:pt idx="928">0.66900000000000004</cx:pt>
          <cx:pt idx="929">0.622</cx:pt>
          <cx:pt idx="930">0.28599999999999998</cx:pt>
          <cx:pt idx="931">0.373</cx:pt>
          <cx:pt idx="932">0.90600000000000003</cx:pt>
          <cx:pt idx="933">0.78900000000000003</cx:pt>
          <cx:pt idx="934">0.82199999999999995</cx:pt>
          <cx:pt idx="935">0.75600000000000001</cx:pt>
          <cx:pt idx="936">0.55500000000000005</cx:pt>
          <cx:pt idx="937">0.89700000000000002</cx:pt>
          <cx:pt idx="938">0.65400000000000003</cx:pt>
          <cx:pt idx="939">0.67900000000000005</cx:pt>
          <cx:pt idx="940">0.80400000000000005</cx:pt>
          <cx:pt idx="941">0.81499999999999995</cx:pt>
          <cx:pt idx="942">0.499</cx:pt>
          <cx:pt idx="943">0.83999999999999997</cx:pt>
          <cx:pt idx="944">0.81599999999999995</cx:pt>
          <cx:pt idx="945">0.64600000000000002</cx:pt>
          <cx:pt idx="946">0.65800000000000003</cx:pt>
          <cx:pt idx="947">0.86499999999999999</cx:pt>
          <cx:pt idx="948">0.754</cx:pt>
          <cx:pt idx="949">0.89000000000000001</cx:pt>
          <cx:pt idx="950">0.73099999999999998</cx:pt>
          <cx:pt idx="951">0.748</cx:pt>
          <cx:pt idx="952">0.74399999999999999</cx:pt>
          <cx:pt idx="953">0.77000000000000002</cx:pt>
          <cx:pt idx="954">0.66300000000000003</cx:pt>
          <cx:pt idx="955">0.23599999999999999</cx:pt>
          <cx:pt idx="956">0.35399999999999998</cx:pt>
          <cx:pt idx="957">0.36699999999999999</cx:pt>
          <cx:pt idx="958">0.57999999999999996</cx:pt>
          <cx:pt idx="959">0.91600000000000004</cx:pt>
          <cx:pt idx="960">0.76700000000000002</cx:pt>
          <cx:pt idx="961">0.86399999999999999</cx:pt>
          <cx:pt idx="962">0.45700000000000002</cx:pt>
          <cx:pt idx="963">0.78500000000000003</cx:pt>
          <cx:pt idx="964">0.41799999999999998</cx:pt>
          <cx:pt idx="965">0.81000000000000005</cx:pt>
          <cx:pt idx="966">0.58799999999999997</cx:pt>
          <cx:pt idx="967">0.84099999999999997</cx:pt>
          <cx:pt idx="968">0.77500000000000002</cx:pt>
          <cx:pt idx="969">0.84999999999999998</cx:pt>
          <cx:pt idx="970">0.41299999999999998</cx:pt>
          <cx:pt idx="971">0.76000000000000001</cx:pt>
          <cx:pt idx="972">0.40899999999999997</cx:pt>
          <cx:pt idx="973">0.34200000000000003</cx:pt>
          <cx:pt idx="974">0.60599999999999998</cx:pt>
          <cx:pt idx="975">0.64700000000000002</cx:pt>
          <cx:pt idx="976">0.70899999999999996</cx:pt>
          <cx:pt idx="977">0.378</cx:pt>
          <cx:pt idx="978">0.55500000000000005</cx:pt>
          <cx:pt idx="979">0.73499999999999999</cx:pt>
          <cx:pt idx="980">0.60699999999999998</cx:pt>
          <cx:pt idx="981">0.44800000000000001</cx:pt>
          <cx:pt idx="982">0.50700000000000001</cx:pt>
          <cx:pt idx="983">0.66700000000000004</cx:pt>
          <cx:pt idx="984">0.85499999999999998</cx:pt>
          <cx:pt idx="985">0.73899999999999999</cx:pt>
          <cx:pt idx="986">0.83299999999999996</cx:pt>
          <cx:pt idx="987">0.65400000000000003</cx:pt>
          <cx:pt idx="988">0.51400000000000001</cx:pt>
          <cx:pt idx="989">0.46800000000000003</cx:pt>
          <cx:pt idx="990">0.75600000000000001</cx:pt>
          <cx:pt idx="991">0.86899999999999999</cx:pt>
          <cx:pt idx="992">0.70899999999999996</cx:pt>
          <cx:pt idx="993">0.52100000000000002</cx:pt>
          <cx:pt idx="994">0.85799999999999998</cx:pt>
          <cx:pt idx="995">0.56599999999999995</cx:pt>
          <cx:pt idx="996">0.70099999999999996</cx:pt>
          <cx:pt idx="997">0.77200000000000002</cx:pt>
          <cx:pt idx="998">0.71399999999999997</cx:pt>
          <cx:pt idx="999">0.51500000000000001</cx:pt>
          <cx:pt idx="1000">0.85899999999999999</cx:pt>
          <cx:pt idx="1001">0.70899999999999996</cx:pt>
          <cx:pt idx="1002">0.69899999999999995</cx:pt>
          <cx:pt idx="1003">0.497</cx:pt>
          <cx:pt idx="1004">0.83199999999999996</cx:pt>
          <cx:pt idx="1005">0.88</cx:pt>
          <cx:pt idx="1006">0.50600000000000001</cx:pt>
          <cx:pt idx="1007">0.73199999999999998</cx:pt>
          <cx:pt idx="1008">0.53900000000000003</cx:pt>
          <cx:pt idx="1009">0.49399999999999999</cx:pt>
          <cx:pt idx="1010">0.54500000000000004</cx:pt>
          <cx:pt idx="1011">0.73899999999999999</cx:pt>
          <cx:pt idx="1012">0.60299999999999998</cx:pt>
          <cx:pt idx="1013">0.66700000000000004</cx:pt>
          <cx:pt idx="1014">0.56100000000000005</cx:pt>
          <cx:pt idx="1015">0.81200000000000006</cx:pt>
          <cx:pt idx="1016">0.745</cx:pt>
          <cx:pt idx="1017">0.67300000000000004</cx:pt>
          <cx:pt idx="1018">0.79400000000000004</cx:pt>
          <cx:pt idx="1019">0.57499999999999996</cx:pt>
          <cx:pt idx="1020">0.64000000000000001</cx:pt>
          <cx:pt idx="1021">0.58699999999999997</cx:pt>
          <cx:pt idx="1022">0.63100000000000001</cx:pt>
          <cx:pt idx="1023">0.58899999999999997</cx:pt>
          <cx:pt idx="1024">0.61199999999999999</cx:pt>
          <cx:pt idx="1025">0.55300000000000005</cx:pt>
          <cx:pt idx="1026">0.54800000000000004</cx:pt>
          <cx:pt idx="1027">0.52800000000000002</cx:pt>
          <cx:pt idx="1028">0.66300000000000003</cx:pt>
          <cx:pt idx="1029">0.53000000000000003</cx:pt>
          <cx:pt idx="1030">0.52500000000000002</cx:pt>
          <cx:pt idx="1031">0.55300000000000005</cx:pt>
          <cx:pt idx="1032">0.53300000000000003</cx:pt>
          <cx:pt idx="1033">0.72599999999999998</cx:pt>
          <cx:pt idx="1034">0.58399999999999996</cx:pt>
          <cx:pt idx="1035">0.443</cx:pt>
          <cx:pt idx="1036">0.52100000000000002</cx:pt>
          <cx:pt idx="1037">0.47599999999999998</cx:pt>
          <cx:pt idx="1038">0.59099999999999997</cx:pt>
          <cx:pt idx="1039">0.5</cx:pt>
          <cx:pt idx="1040">0.67400000000000004</cx:pt>
          <cx:pt idx="1041">0.63100000000000001</cx:pt>
          <cx:pt idx="1042">0.56200000000000006</cx:pt>
          <cx:pt idx="1043">0.63800000000000001</cx:pt>
          <cx:pt idx="1044">0.40899999999999997</cx:pt>
          <cx:pt idx="1045">0.434</cx:pt>
          <cx:pt idx="1046">0.439</cx:pt>
          <cx:pt idx="1047">0.53300000000000003</cx:pt>
          <cx:pt idx="1048">0.434</cx:pt>
          <cx:pt idx="1049">0.52300000000000002</cx:pt>
          <cx:pt idx="1050">0.61199999999999999</cx:pt>
          <cx:pt idx="1051">0.51000000000000001</cx:pt>
          <cx:pt idx="1052">0.55000000000000004</cx:pt>
          <cx:pt idx="1053">0.59599999999999997</cx:pt>
          <cx:pt idx="1054">0.622</cx:pt>
          <cx:pt idx="1055">0.65900000000000003</cx:pt>
          <cx:pt idx="1056">0.47899999999999998</cx:pt>
          <cx:pt idx="1057">0.56000000000000005</cx:pt>
          <cx:pt idx="1058">0.51200000000000001</cx:pt>
          <cx:pt idx="1059">0.40300000000000002</cx:pt>
          <cx:pt idx="1060">0.53600000000000003</cx:pt>
          <cx:pt idx="1061">0.68500000000000005</cx:pt>
          <cx:pt idx="1062">0.70999999999999996</cx:pt>
          <cx:pt idx="1063">0.73099999999999998</cx:pt>
          <cx:pt idx="1064">0.501</cx:pt>
          <cx:pt idx="1065">0.42499999999999999</cx:pt>
          <cx:pt idx="1066">0.45800000000000002</cx:pt>
          <cx:pt idx="1067">0.48799999999999999</cx:pt>
          <cx:pt idx="1068">0.48199999999999998</cx:pt>
          <cx:pt idx="1069">0.442</cx:pt>
          <cx:pt idx="1070">0.55500000000000005</cx:pt>
          <cx:pt idx="1071">0.40999999999999998</cx:pt>
          <cx:pt idx="1072">0.50700000000000001</cx:pt>
          <cx:pt idx="1073">0.68999999999999995</cx:pt>
          <cx:pt idx="1074">0.64100000000000001</cx:pt>
          <cx:pt idx="1075">0.65500000000000003</cx:pt>
          <cx:pt idx="1076">0.52900000000000003</cx:pt>
          <cx:pt idx="1077">0.68100000000000005</cx:pt>
          <cx:pt idx="1078">0.69399999999999995</cx:pt>
          <cx:pt idx="1079">0.755</cx:pt>
          <cx:pt idx="1080">0.68400000000000005</cx:pt>
          <cx:pt idx="1081">0.746</cx:pt>
          <cx:pt idx="1082">0.68300000000000005</cx:pt>
          <cx:pt idx="1083">0.747</cx:pt>
          <cx:pt idx="1084">0.70599999999999996</cx:pt>
          <cx:pt idx="1085">0.85899999999999999</cx:pt>
          <cx:pt idx="1086">0.48899999999999999</cx:pt>
          <cx:pt idx="1087">0.88900000000000001</cx:pt>
          <cx:pt idx="1088">0.83199999999999996</cx:pt>
          <cx:pt idx="1089">0.68500000000000005</cx:pt>
          <cx:pt idx="1090">0.63900000000000001</cx:pt>
          <cx:pt idx="1091">0.66000000000000003</cx:pt>
          <cx:pt idx="1092">0.76100000000000001</cx:pt>
          <cx:pt idx="1093">0.79200000000000004</cx:pt>
          <cx:pt idx="1094">0.76000000000000001</cx:pt>
          <cx:pt idx="1095">0.71099999999999997</cx:pt>
          <cx:pt idx="1096">0.73499999999999999</cx:pt>
          <cx:pt idx="1097">0.66300000000000003</cx:pt>
          <cx:pt idx="1098">0.50800000000000001</cx:pt>
          <cx:pt idx="1099">0.745</cx:pt>
          <cx:pt idx="1100">0.77200000000000002</cx:pt>
          <cx:pt idx="1101">0.76100000000000001</cx:pt>
          <cx:pt idx="1102">0.76100000000000001</cx:pt>
          <cx:pt idx="1103">0.77600000000000002</cx:pt>
          <cx:pt idx="1104">0.68500000000000005</cx:pt>
          <cx:pt idx="1105">0.72399999999999998</cx:pt>
          <cx:pt idx="1106">0.746</cx:pt>
          <cx:pt idx="1107">0.81699999999999995</cx:pt>
          <cx:pt idx="1108">0.72099999999999997</cx:pt>
          <cx:pt idx="1109">0.73199999999999998</cx:pt>
          <cx:pt idx="1110">0.68200000000000005</cx:pt>
          <cx:pt idx="1111">0.72999999999999998</cx:pt>
          <cx:pt idx="1112">0.72399999999999998</cx:pt>
          <cx:pt idx="1113">0.68000000000000005</cx:pt>
          <cx:pt idx="1114">0.82699999999999996</cx:pt>
          <cx:pt idx="1115">0.83199999999999996</cx:pt>
          <cx:pt idx="1116">0.68799999999999994</cx:pt>
          <cx:pt idx="1117">0.89900000000000002</cx:pt>
          <cx:pt idx="1118">0.72399999999999998</cx:pt>
          <cx:pt idx="1119">0.71199999999999997</cx:pt>
          <cx:pt idx="1120">0.80100000000000005</cx:pt>
          <cx:pt idx="1121">0.48999999999999999</cx:pt>
          <cx:pt idx="1122">0.76800000000000002</cx:pt>
          <cx:pt idx="1123">0.72499999999999998</cx:pt>
          <cx:pt idx="1124">0.61199999999999999</cx:pt>
          <cx:pt idx="1125">0.67000000000000004</cx:pt>
          <cx:pt idx="1126">0.77900000000000003</cx:pt>
          <cx:pt idx="1127">0.71199999999999997</cx:pt>
          <cx:pt idx="1128">0.64800000000000002</cx:pt>
          <cx:pt idx="1129">0.499</cx:pt>
          <cx:pt idx="1130">0.38500000000000001</cx:pt>
          <cx:pt idx="1131">0.56100000000000005</cx:pt>
          <cx:pt idx="1132">0.61299999999999999</cx:pt>
          <cx:pt idx="1133">0.623</cx:pt>
          <cx:pt idx="1134">0.61599999999999999</cx:pt>
          <cx:pt idx="1135">0.60699999999999998</cx:pt>
          <cx:pt idx="1136">0.94999999999999996</cx:pt>
          <cx:pt idx="1137">0.63</cx:pt>
          <cx:pt idx="1138">0.60799999999999998</cx:pt>
          <cx:pt idx="1139">0.77400000000000002</cx:pt>
          <cx:pt idx="1140">0.85699999999999998</cx:pt>
          <cx:pt idx="1141">0.44</cx:pt>
          <cx:pt idx="1142">0.69599999999999995</cx:pt>
          <cx:pt idx="1143">0.63300000000000001</cx:pt>
          <cx:pt idx="1144">0.71099999999999997</cx:pt>
          <cx:pt idx="1145">0.76000000000000001</cx:pt>
          <cx:pt idx="1146">0.56499999999999995</cx:pt>
          <cx:pt idx="1147">0.45700000000000002</cx:pt>
          <cx:pt idx="1148">0.622</cx:pt>
          <cx:pt idx="1149">0.70299999999999996</cx:pt>
          <cx:pt idx="1150">0.66000000000000003</cx:pt>
          <cx:pt idx="1151">0.74099999999999999</cx:pt>
          <cx:pt idx="1152">0.72599999999999998</cx:pt>
          <cx:pt idx="1153">0.65600000000000003</cx:pt>
          <cx:pt idx="1154">0.56499999999999995</cx:pt>
          <cx:pt idx="1155">0.54900000000000004</cx:pt>
          <cx:pt idx="1156">0.754</cx:pt>
          <cx:pt idx="1157">0.74099999999999999</cx:pt>
          <cx:pt idx="1158">0.87</cx:pt>
          <cx:pt idx="1159">0.71799999999999997</cx:pt>
          <cx:pt idx="1160">0.624</cx:pt>
          <cx:pt idx="1161">0.72599999999999998</cx:pt>
          <cx:pt idx="1162">0.90500000000000003</cx:pt>
          <cx:pt idx="1163">0.747</cx:pt>
          <cx:pt idx="1164">0.69599999999999995</cx:pt>
          <cx:pt idx="1165">0.67300000000000004</cx:pt>
          <cx:pt idx="1166">0.60699999999999998</cx:pt>
          <cx:pt idx="1167">0.41499999999999998</cx:pt>
          <cx:pt idx="1168">0.64800000000000002</cx:pt>
          <cx:pt idx="1169">0.747</cx:pt>
          <cx:pt idx="1170">0.76000000000000001</cx:pt>
          <cx:pt idx="1171">0.76300000000000001</cx:pt>
          <cx:pt idx="1172">0.66700000000000004</cx:pt>
          <cx:pt idx="1173">0.83299999999999996</cx:pt>
          <cx:pt idx="1174">0.80300000000000005</cx:pt>
          <cx:pt idx="1175">0.51600000000000001</cx:pt>
          <cx:pt idx="1176">0.53200000000000003</cx:pt>
          <cx:pt idx="1177">0.70399999999999996</cx:pt>
          <cx:pt idx="1178">0.85299999999999998</cx:pt>
          <cx:pt idx="1179">0.623</cx:pt>
          <cx:pt idx="1180">0.748</cx:pt>
          <cx:pt idx="1181">0.73599999999999999</cx:pt>
          <cx:pt idx="1182">0.58399999999999996</cx:pt>
          <cx:pt idx="1183">0.80400000000000005</cx:pt>
          <cx:pt idx="1184">0.82499999999999996</cx:pt>
          <cx:pt idx="1185">0.60799999999999998</cx:pt>
          <cx:pt idx="1186">0.748</cx:pt>
          <cx:pt idx="1187">0.82799999999999996</cx:pt>
          <cx:pt idx="1188">0.71999999999999997</cx:pt>
          <cx:pt idx="1189">0.64600000000000002</cx:pt>
          <cx:pt idx="1190">0.755</cx:pt>
          <cx:pt idx="1191">0.75</cx:pt>
          <cx:pt idx="1192">0.46700000000000003</cx:pt>
          <cx:pt idx="1193">0.66000000000000003</cx:pt>
          <cx:pt idx="1194">0.63500000000000001</cx:pt>
          <cx:pt idx="1195">0.375</cx:pt>
          <cx:pt idx="1196">0.35199999999999998</cx:pt>
          <cx:pt idx="1197">0.67300000000000004</cx:pt>
          <cx:pt idx="1198">0.58099999999999996</cx:pt>
          <cx:pt idx="1199">0.71999999999999997</cx:pt>
          <cx:pt idx="1200">0.59899999999999998</cx:pt>
          <cx:pt idx="1201">0.62</cx:pt>
          <cx:pt idx="1202">0.65700000000000003</cx:pt>
          <cx:pt idx="1203">0.71499999999999997</cx:pt>
          <cx:pt idx="1204">0.78600000000000003</cx:pt>
          <cx:pt idx="1205">0.755</cx:pt>
          <cx:pt idx="1206">0.85899999999999999</cx:pt>
          <cx:pt idx="1207">0.61199999999999999</cx:pt>
          <cx:pt idx="1208">0.80900000000000005</cx:pt>
          <cx:pt idx="1209">0.84199999999999997</cx:pt>
          <cx:pt idx="1210">0.745</cx:pt>
          <cx:pt idx="1211">0.72499999999999998</cx:pt>
          <cx:pt idx="1212">0.57899999999999996</cx:pt>
          <cx:pt idx="1213">0.66300000000000003</cx:pt>
          <cx:pt idx="1214">0.81799999999999995</cx:pt>
          <cx:pt idx="1215">0.81000000000000005</cx:pt>
          <cx:pt idx="1216">0.441</cx:pt>
          <cx:pt idx="1217">0.68799999999999994</cx:pt>
          <cx:pt idx="1218">0.42699999999999999</cx:pt>
          <cx:pt idx="1219">0.59199999999999997</cx:pt>
          <cx:pt idx="1220">0.753</cx:pt>
          <cx:pt idx="1221">0.54800000000000004</cx:pt>
          <cx:pt idx="1222">0.63500000000000001</cx:pt>
          <cx:pt idx="1223">0.69699999999999995</cx:pt>
          <cx:pt idx="1224">0.58299999999999996</cx:pt>
          <cx:pt idx="1225">0.86199999999999999</cx:pt>
          <cx:pt idx="1226">0.68000000000000005</cx:pt>
          <cx:pt idx="1227">0.77200000000000002</cx:pt>
          <cx:pt idx="1228">0.70899999999999996</cx:pt>
          <cx:pt idx="1229">0.627</cx:pt>
          <cx:pt idx="1230">0.56699999999999995</cx:pt>
          <cx:pt idx="1231">0.54700000000000004</cx:pt>
          <cx:pt idx="1232">0.33500000000000002</cx:pt>
          <cx:pt idx="1233">0.46800000000000003</cx:pt>
          <cx:pt idx="1234">0.32200000000000001</cx:pt>
          <cx:pt idx="1235">0.48599999999999999</cx:pt>
          <cx:pt idx="1236">0.47499999999999998</cx:pt>
          <cx:pt idx="1237">0.36099999999999999</cx:pt>
          <cx:pt idx="1238">0.51900000000000002</cx:pt>
          <cx:pt idx="1239">0.57599999999999996</cx:pt>
          <cx:pt idx="1240">0.51100000000000001</cx:pt>
          <cx:pt idx="1241">0.52600000000000002</cx:pt>
          <cx:pt idx="1242">0.621</cx:pt>
          <cx:pt idx="1243">0.67300000000000004</cx:pt>
          <cx:pt idx="1244">0.55500000000000005</cx:pt>
          <cx:pt idx="1245">0.53400000000000003</cx:pt>
          <cx:pt idx="1246">0.42199999999999999</cx:pt>
          <cx:pt idx="1247">0.44800000000000001</cx:pt>
          <cx:pt idx="1248">0.33100000000000002</cx:pt>
          <cx:pt idx="1249">0.38500000000000001</cx:pt>
          <cx:pt idx="1250">0.44700000000000001</cx:pt>
          <cx:pt idx="1251">0.61899999999999999</cx:pt>
          <cx:pt idx="1252">0.497</cx:pt>
          <cx:pt idx="1253">0.46400000000000002</cx:pt>
          <cx:pt idx="1254">0.30599999999999999</cx:pt>
          <cx:pt idx="1255">0.53600000000000003</cx:pt>
          <cx:pt idx="1256">0.42899999999999999</cx:pt>
          <cx:pt idx="1257">0.29499999999999998</cx:pt>
          <cx:pt idx="1258">0.53400000000000003</cx:pt>
          <cx:pt idx="1259">0.47499999999999998</cx:pt>
          <cx:pt idx="1260">0.436</cx:pt>
          <cx:pt idx="1261">0.70399999999999996</cx:pt>
          <cx:pt idx="1262">0.54300000000000004</cx:pt>
          <cx:pt idx="1263">0.53400000000000003</cx:pt>
          <cx:pt idx="1264">0.22700000000000001</cx:pt>
          <cx:pt idx="1265">0.73199999999999998</cx:pt>
          <cx:pt idx="1266">0.65900000000000003</cx:pt>
          <cx:pt idx="1267">0.58799999999999997</cx:pt>
          <cx:pt idx="1268">0.35299999999999998</cx:pt>
          <cx:pt idx="1269">0.69599999999999995</cx:pt>
          <cx:pt idx="1270">0.52900000000000003</cx:pt>
          <cx:pt idx="1271">0.52500000000000002</cx:pt>
          <cx:pt idx="1272">0.42299999999999999</cx:pt>
          <cx:pt idx="1273">0.57399999999999995</cx:pt>
          <cx:pt idx="1274">0.38800000000000001</cx:pt>
          <cx:pt idx="1275">0.51900000000000002</cx:pt>
          <cx:pt idx="1276">0.68799999999999994</cx:pt>
          <cx:pt idx="1277">0.56899999999999995</cx:pt>
          <cx:pt idx="1278">0.54700000000000004</cx:pt>
          <cx:pt idx="1279">0.51100000000000001</cx:pt>
          <cx:pt idx="1280">0.67600000000000005</cx:pt>
          <cx:pt idx="1281">0.58699999999999997</cx:pt>
          <cx:pt idx="1282">0.38900000000000001</cx:pt>
          <cx:pt idx="1283">0.52800000000000002</cx:pt>
          <cx:pt idx="1284">0.37</cx:pt>
          <cx:pt idx="1285">0.30099999999999999</cx:pt>
          <cx:pt idx="1286">0.45900000000000002</cx:pt>
          <cx:pt idx="1287">0.54500000000000004</cx:pt>
          <cx:pt idx="1288">0.495</cx:pt>
          <cx:pt idx="1289">0.49199999999999999</cx:pt>
          <cx:pt idx="1290">0.40100000000000002</cx:pt>
          <cx:pt idx="1291">0.436</cx:pt>
          <cx:pt idx="1292">0.67400000000000004</cx:pt>
          <cx:pt idx="1293">0.56599999999999995</cx:pt>
          <cx:pt idx="1294">0.21099999999999999</cx:pt>
          <cx:pt idx="1295">0.30499999999999999</cx:pt>
          <cx:pt idx="1296">0.23699999999999999</cx:pt>
          <cx:pt idx="1297">0.45500000000000002</cx:pt>
          <cx:pt idx="1298">0.23599999999999999</cx:pt>
          <cx:pt idx="1299">0.46800000000000003</cx:pt>
          <cx:pt idx="1300">0.47599999999999998</cx:pt>
          <cx:pt idx="1301">0.22600000000000001</cx:pt>
          <cx:pt idx="1302">0.495</cx:pt>
          <cx:pt idx="1303">0.29599999999999999</cx:pt>
          <cx:pt idx="1304">0.47399999999999998</cx:pt>
          <cx:pt idx="1305">0.40600000000000003</cx:pt>
          <cx:pt idx="1306">0.17299999999999999</cx:pt>
          <cx:pt idx="1307">0.40400000000000003</cx:pt>
          <cx:pt idx="1308">0.45600000000000002</cx:pt>
          <cx:pt idx="1309">0.24199999999999999</cx:pt>
          <cx:pt idx="1310">0.47199999999999998</cx:pt>
          <cx:pt idx="1311">0.22700000000000001</cx:pt>
          <cx:pt idx="1312">0.44400000000000001</cx:pt>
          <cx:pt idx="1313">0.17000000000000001</cx:pt>
          <cx:pt idx="1314">0.27600000000000002</cx:pt>
          <cx:pt idx="1315">0.40100000000000002</cx:pt>
          <cx:pt idx="1316">0.39800000000000002</cx:pt>
          <cx:pt idx="1317">0.56599999999999995</cx:pt>
          <cx:pt idx="1318">0.39000000000000001</cx:pt>
          <cx:pt idx="1319">0.33600000000000002</cx:pt>
          <cx:pt idx="1320">0.47999999999999998</cx:pt>
          <cx:pt idx="1321">0.28499999999999998</cx:pt>
          <cx:pt idx="1322">0.42799999999999999</cx:pt>
          <cx:pt idx="1323">0.25600000000000001</cx:pt>
          <cx:pt idx="1324">0.49099999999999999</cx:pt>
          <cx:pt idx="1325">0.27400000000000002</cx:pt>
          <cx:pt idx="1326">0.217</cx:pt>
          <cx:pt idx="1327">0.26100000000000001</cx:pt>
          <cx:pt idx="1328">0.51700000000000002</cx:pt>
          <cx:pt idx="1329">0.25800000000000001</cx:pt>
          <cx:pt idx="1330">0.48399999999999999</cx:pt>
          <cx:pt idx="1331">0.38700000000000001</cx:pt>
          <cx:pt idx="1332">0.42399999999999999</cx:pt>
          <cx:pt idx="1333">0.45000000000000001</cx:pt>
          <cx:pt idx="1334">0.222</cx:pt>
          <cx:pt idx="1335">0.45500000000000002</cx:pt>
          <cx:pt idx="1336">0.39800000000000002</cx:pt>
          <cx:pt idx="1337">0.39900000000000002</cx:pt>
          <cx:pt idx="1338">0.40100000000000002</cx:pt>
          <cx:pt idx="1339">0.20899999999999999</cx:pt>
          <cx:pt idx="1340">0.49299999999999999</cx:pt>
          <cx:pt idx="1341">0.33900000000000002</cx:pt>
          <cx:pt idx="1342">0.45800000000000002</cx:pt>
          <cx:pt idx="1343">0.26300000000000001</cx:pt>
          <cx:pt idx="1344">0.48199999999999998</cx:pt>
          <cx:pt idx="1345">0.379</cx:pt>
          <cx:pt idx="1346">0.53500000000000003</cx:pt>
          <cx:pt idx="1347">0.32900000000000001</cx:pt>
          <cx:pt idx="1348">0.16200000000000001</cx:pt>
          <cx:pt idx="1349">0.38900000000000001</cx:pt>
          <cx:pt idx="1350">0.63600000000000001</cx:pt>
          <cx:pt idx="1351">0.71599999999999997</cx:pt>
          <cx:pt idx="1352">0.59599999999999997</cx:pt>
          <cx:pt idx="1353">0.61599999999999999</cx:pt>
          <cx:pt idx="1354">0.63300000000000001</cx:pt>
          <cx:pt idx="1355">0.60499999999999998</cx:pt>
          <cx:pt idx="1356">0.17599999999999999</cx:pt>
          <cx:pt idx="1357">0.38500000000000001</cx:pt>
          <cx:pt idx="1358">0.68000000000000005</cx:pt>
          <cx:pt idx="1359">0.72599999999999998</cx:pt>
          <cx:pt idx="1360">0.74099999999999999</cx:pt>
          <cx:pt idx="1361">0.58699999999999997</cx:pt>
          <cx:pt idx="1362">0.32100000000000001</cx:pt>
          <cx:pt idx="1363">0.69699999999999995</cx:pt>
          <cx:pt idx="1364">0.48299999999999998</cx:pt>
          <cx:pt idx="1365">0.498</cx:pt>
          <cx:pt idx="1366">0.63500000000000001</cx:pt>
          <cx:pt idx="1367">0.81899999999999995</cx:pt>
          <cx:pt idx="1368">0.67600000000000005</cx:pt>
          <cx:pt idx="1369">0.65700000000000003</cx:pt>
          <cx:pt idx="1370">0.48299999999999998</cx:pt>
          <cx:pt idx="1371">0.62</cx:pt>
          <cx:pt idx="1372">0.751</cx:pt>
          <cx:pt idx="1373">0.76700000000000002</cx:pt>
          <cx:pt idx="1374">0.84399999999999997</cx:pt>
          <cx:pt idx="1375">0.74299999999999999</cx:pt>
          <cx:pt idx="1376">0.54000000000000004</cx:pt>
          <cx:pt idx="1377">0.65700000000000003</cx:pt>
          <cx:pt idx="1378">0.54900000000000004</cx:pt>
          <cx:pt idx="1379">0.76200000000000001</cx:pt>
          <cx:pt idx="1380">0.214</cx:pt>
          <cx:pt idx="1381">0.63</cx:pt>
          <cx:pt idx="1382">0.34999999999999998</cx:pt>
          <cx:pt idx="1383">0.89200000000000002</cx:pt>
          <cx:pt idx="1384">0.76400000000000001</cx:pt>
          <cx:pt idx="1385">0.432</cx:pt>
          <cx:pt idx="1386">0.69999999999999996</cx:pt>
          <cx:pt idx="1387">0.45300000000000001</cx:pt>
          <cx:pt idx="1388">0.57399999999999995</cx:pt>
          <cx:pt idx="1389">0.89400000000000002</cx:pt>
          <cx:pt idx="1390">0.71699999999999997</cx:pt>
          <cx:pt idx="1391">0.71199999999999997</cx:pt>
          <cx:pt idx="1392">0.76800000000000002</cx:pt>
          <cx:pt idx="1393">0.48899999999999999</cx:pt>
          <cx:pt idx="1394">0.59699999999999998</cx:pt>
          <cx:pt idx="1395">0.59799999999999998</cx:pt>
          <cx:pt idx="1396">0.61599999999999999</cx:pt>
          <cx:pt idx="1397">0.76600000000000001</cx:pt>
          <cx:pt idx="1398">0.79200000000000004</cx:pt>
          <cx:pt idx="1399">0.70899999999999996</cx:pt>
          <cx:pt idx="1400">0.67900000000000005</cx:pt>
          <cx:pt idx="1401">0.58099999999999996</cx:pt>
          <cx:pt idx="1402">0.65200000000000002</cx:pt>
          <cx:pt idx="1403">0.72999999999999998</cx:pt>
          <cx:pt idx="1404">0.71899999999999997</cx:pt>
          <cx:pt idx="1405">0.52400000000000002</cx:pt>
          <cx:pt idx="1406">0.40999999999999998</cx:pt>
          <cx:pt idx="1407">0.48299999999999998</cx:pt>
          <cx:pt idx="1408">0.58999999999999997</cx:pt>
          <cx:pt idx="1409">0.69599999999999995</cx:pt>
          <cx:pt idx="1410">0.504</cx:pt>
          <cx:pt idx="1411">0.89400000000000002</cx:pt>
          <cx:pt idx="1412">0.65300000000000002</cx:pt>
          <cx:pt idx="1413">0.88900000000000001</cx:pt>
          <cx:pt idx="1414">0.59199999999999997</cx:pt>
          <cx:pt idx="1415">0.58899999999999997</cx:pt>
          <cx:pt idx="1416">0.69999999999999996</cx:pt>
          <cx:pt idx="1417">0.37</cx:pt>
          <cx:pt idx="1418">0.52300000000000002</cx:pt>
          <cx:pt idx="1419">0.434</cx:pt>
          <cx:pt idx="1420">0.48099999999999998</cx:pt>
          <cx:pt idx="1421">0.72899999999999998</cx:pt>
          <cx:pt idx="1422">0.66200000000000003</cx:pt>
          <cx:pt idx="1423">0.54100000000000004</cx:pt>
          <cx:pt idx="1424">0.629</cx:pt>
          <cx:pt idx="1425">0.501</cx:pt>
          <cx:pt idx="1426">0.54000000000000004</cx:pt>
          <cx:pt idx="1427">0.80100000000000005</cx:pt>
          <cx:pt idx="1428">0.70699999999999996</cx:pt>
          <cx:pt idx="1429">0.69599999999999995</cx:pt>
          <cx:pt idx="1430">0.56200000000000006</cx:pt>
          <cx:pt idx="1431">0.46999999999999997</cx:pt>
          <cx:pt idx="1432">0.72599999999999998</cx:pt>
          <cx:pt idx="1433">0.98399999999999999</cx:pt>
          <cx:pt idx="1434">0.71999999999999997</cx:pt>
          <cx:pt idx="1435">0.47299999999999998</cx:pt>
          <cx:pt idx="1436">0.46600000000000003</cx:pt>
          <cx:pt idx="1437">0.61399999999999999</cx:pt>
          <cx:pt idx="1438">0.77500000000000002</cx:pt>
          <cx:pt idx="1439">0.67000000000000004</cx:pt>
          <cx:pt idx="1440">0.54900000000000004</cx:pt>
          <cx:pt idx="1441">0.71499999999999997</cx:pt>
          <cx:pt idx="1442">0.46600000000000003</cx:pt>
          <cx:pt idx="1443">0.503</cx:pt>
          <cx:pt idx="1444">0.71799999999999997</cx:pt>
          <cx:pt idx="1445">0.443</cx:pt>
          <cx:pt idx="1446">0.39600000000000002</cx:pt>
          <cx:pt idx="1447">0.59699999999999998</cx:pt>
          <cx:pt idx="1448">0.67500000000000004</cx:pt>
          <cx:pt idx="1449">0.55900000000000005</cx:pt>
          <cx:pt idx="1450">0.71399999999999997</cx:pt>
          <cx:pt idx="1451">0.53100000000000003</cx:pt>
          <cx:pt idx="1452">0.73799999999999999</cx:pt>
          <cx:pt idx="1453">0.58699999999999997</cx:pt>
          <cx:pt idx="1454">0.51900000000000002</cx:pt>
          <cx:pt idx="1455">0.71799999999999997</cx:pt>
          <cx:pt idx="1456">0.871</cx:pt>
          <cx:pt idx="1457">0.64100000000000001</cx:pt>
          <cx:pt idx="1458">0.67700000000000005</cx:pt>
          <cx:pt idx="1459">0.63300000000000001</cx:pt>
          <cx:pt idx="1460">0.52900000000000003</cx:pt>
          <cx:pt idx="1461">0.73799999999999999</cx:pt>
          <cx:pt idx="1462">0.30299999999999999</cx:pt>
          <cx:pt idx="1463">0.61699999999999999</cx:pt>
          <cx:pt idx="1464">0.16400000000000001</cx:pt>
          <cx:pt idx="1465">0.82299999999999995</cx:pt>
          <cx:pt idx="1466">0.59699999999999998</cx:pt>
          <cx:pt idx="1467">0.70999999999999996</cx:pt>
          <cx:pt idx="1468">0.71499999999999997</cx:pt>
          <cx:pt idx="1469">0.60399999999999998</cx:pt>
          <cx:pt idx="1470">0.54800000000000004</cx:pt>
          <cx:pt idx="1471">0.54600000000000004</cx:pt>
          <cx:pt idx="1472">0.71999999999999997</cx:pt>
          <cx:pt idx="1473">0.68000000000000005</cx:pt>
          <cx:pt idx="1474">0.626</cx:pt>
          <cx:pt idx="1475">0.72299999999999998</cx:pt>
          <cx:pt idx="1476">0.52200000000000002</cx:pt>
          <cx:pt idx="1477">0.59899999999999998</cx:pt>
          <cx:pt idx="1478">0.71899999999999997</cx:pt>
          <cx:pt idx="1479">0.61499999999999999</cx:pt>
          <cx:pt idx="1480">0.69499999999999995</cx:pt>
          <cx:pt idx="1481">0.375</cx:pt>
          <cx:pt idx="1482">0.76600000000000001</cx:pt>
          <cx:pt idx="1483">0.61499999999999999</cx:pt>
          <cx:pt idx="1484">0.69199999999999995</cx:pt>
          <cx:pt idx="1485">0.70899999999999996</cx:pt>
          <cx:pt idx="1486">0.624</cx:pt>
          <cx:pt idx="1487">0.86699999999999999</cx:pt>
          <cx:pt idx="1488">0.62</cx:pt>
          <cx:pt idx="1489">0.629</cx:pt>
          <cx:pt idx="1490">0.60999999999999999</cx:pt>
          <cx:pt idx="1491">0.84099999999999997</cx:pt>
          <cx:pt idx="1492">0.50900000000000001</cx:pt>
          <cx:pt idx="1493">0.72199999999999998</cx:pt>
          <cx:pt idx="1494">0.77600000000000002</cx:pt>
          <cx:pt idx="1495">0.69799999999999995</cx:pt>
          <cx:pt idx="1496">0.73199999999999998</cx:pt>
          <cx:pt idx="1497">0.59199999999999997</cx:pt>
          <cx:pt idx="1498">0.60199999999999998</cx:pt>
          <cx:pt idx="1499">0.56799999999999995</cx:pt>
          <cx:pt idx="1500">0.76900000000000002</cx:pt>
          <cx:pt idx="1501">0.55500000000000005</cx:pt>
          <cx:pt idx="1502">0.58299999999999996</cx:pt>
          <cx:pt idx="1503">0.83599999999999997</cx:pt>
          <cx:pt idx="1504">0.59799999999999998</cx:pt>
          <cx:pt idx="1505">0.58499999999999996</cx:pt>
          <cx:pt idx="1506">0.626</cx:pt>
          <cx:pt idx="1507">0.505</cx:pt>
          <cx:pt idx="1508">0.41399999999999998</cx:pt>
          <cx:pt idx="1509">0.55600000000000005</cx:pt>
          <cx:pt idx="1510">0.58699999999999997</cx:pt>
          <cx:pt idx="1511">0.628</cx:pt>
          <cx:pt idx="1512">0.442</cx:pt>
          <cx:pt idx="1513">0.47499999999999998</cx:pt>
          <cx:pt idx="1514">0.48699999999999999</cx:pt>
          <cx:pt idx="1515">0.53500000000000003</cx:pt>
          <cx:pt idx="1516">0.34899999999999998</cx:pt>
          <cx:pt idx="1517">0.42799999999999999</cx:pt>
          <cx:pt idx="1518">0.45600000000000002</cx:pt>
          <cx:pt idx="1519">0.42099999999999999</cx:pt>
          <cx:pt idx="1520">0.34000000000000002</cx:pt>
          <cx:pt idx="1521">0.47799999999999998</cx:pt>
          <cx:pt idx="1522">0.46000000000000002</cx:pt>
          <cx:pt idx="1523">0.35599999999999998</cx:pt>
          <cx:pt idx="1524">0.38500000000000001</cx:pt>
          <cx:pt idx="1525">0.40000000000000002</cx:pt>
          <cx:pt idx="1526">0.29599999999999999</cx:pt>
          <cx:pt idx="1527">0.42499999999999999</cx:pt>
          <cx:pt idx="1528">0.47899999999999998</cx:pt>
          <cx:pt idx="1529">0.46600000000000003</cx:pt>
          <cx:pt idx="1530">0.371</cx:pt>
          <cx:pt idx="1531">0.317</cx:pt>
          <cx:pt idx="1532">0.505</cx:pt>
          <cx:pt idx="1533">0.55000000000000004</cx:pt>
          <cx:pt idx="1534">0.46999999999999997</cx:pt>
          <cx:pt idx="1535">0.44700000000000001</cx:pt>
          <cx:pt idx="1536">0.44500000000000001</cx:pt>
          <cx:pt idx="1537">0.42099999999999999</cx:pt>
          <cx:pt idx="1538">0.32600000000000001</cx:pt>
          <cx:pt idx="1539">0.44600000000000001</cx:pt>
          <cx:pt idx="1540">0.52600000000000002</cx:pt>
          <cx:pt idx="1541">0.44500000000000001</cx:pt>
          <cx:pt idx="1542">0.53300000000000003</cx:pt>
          <cx:pt idx="1543">0.38300000000000001</cx:pt>
          <cx:pt idx="1544">0.56899999999999995</cx:pt>
          <cx:pt idx="1545">0.48399999999999999</cx:pt>
          <cx:pt idx="1546">0.38800000000000001</cx:pt>
          <cx:pt idx="1547">0.36399999999999999</cx:pt>
          <cx:pt idx="1548">0.53900000000000003</cx:pt>
          <cx:pt idx="1549">0.45000000000000001</cx:pt>
          <cx:pt idx="1550">0.38600000000000001</cx:pt>
          <cx:pt idx="1551">0.41999999999999998</cx:pt>
          <cx:pt idx="1552">0.42799999999999999</cx:pt>
          <cx:pt idx="1553">0.32000000000000001</cx:pt>
          <cx:pt idx="1554">0.41099999999999998</cx:pt>
          <cx:pt idx="1555">0.52000000000000002</cx:pt>
          <cx:pt idx="1556">0.41999999999999998</cx:pt>
          <cx:pt idx="1557">0.39900000000000002</cx:pt>
          <cx:pt idx="1558">0.42799999999999999</cx:pt>
          <cx:pt idx="1559">0.42299999999999999</cx:pt>
          <cx:pt idx="1560">0.33600000000000002</cx:pt>
          <cx:pt idx="1561">0.25700000000000001</cx:pt>
          <cx:pt idx="1562">0.36799999999999999</cx:pt>
          <cx:pt idx="1563">0.32300000000000001</cx:pt>
          <cx:pt idx="1564">0.57499999999999996</cx:pt>
          <cx:pt idx="1565">0.42099999999999999</cx:pt>
          <cx:pt idx="1566">0.35799999999999998</cx:pt>
          <cx:pt idx="1567">0.33100000000000002</cx:pt>
          <cx:pt idx="1568">0.63300000000000001</cx:pt>
          <cx:pt idx="1569">0.46100000000000002</cx:pt>
          <cx:pt idx="1570">0.45800000000000002</cx:pt>
          <cx:pt idx="1571">0.44800000000000001</cx:pt>
          <cx:pt idx="1572">0.50900000000000001</cx:pt>
          <cx:pt idx="1573">0.38600000000000001</cx:pt>
          <cx:pt idx="1574">0.40699999999999997</cx:pt>
          <cx:pt idx="1575">0.38400000000000001</cx:pt>
          <cx:pt idx="1576">0.51400000000000001</cx:pt>
          <cx:pt idx="1577">0.84799999999999998</cx:pt>
          <cx:pt idx="1578">0.73599999999999999</cx:pt>
          <cx:pt idx="1579">0.86499999999999999</cx:pt>
          <cx:pt idx="1580">0.67700000000000005</cx:pt>
          <cx:pt idx="1581">0.78400000000000003</cx:pt>
          <cx:pt idx="1582">0.53400000000000003</cx:pt>
          <cx:pt idx="1583">0.876</cx:pt>
          <cx:pt idx="1584">0.71799999999999997</cx:pt>
          <cx:pt idx="1585">0.498</cx:pt>
          <cx:pt idx="1586">0.89000000000000001</cx:pt>
          <cx:pt idx="1587">0.60299999999999998</cx:pt>
          <cx:pt idx="1588">0.56699999999999995</cx:pt>
          <cx:pt idx="1589">0.55400000000000005</cx:pt>
          <cx:pt idx="1590">0.873</cx:pt>
          <cx:pt idx="1591">0.94099999999999995</cx:pt>
          <cx:pt idx="1592">0.80200000000000005</cx:pt>
          <cx:pt idx="1593">0.69299999999999995</cx:pt>
          <cx:pt idx="1594">0.47099999999999997</cx:pt>
          <cx:pt idx="1595">0.27700000000000002</cx:pt>
          <cx:pt idx="1596">0.33300000000000002</cx:pt>
          <cx:pt idx="1597">0.33800000000000002</cx:pt>
          <cx:pt idx="1598">0.156</cx:pt>
          <cx:pt idx="1599">0.29399999999999998</cx:pt>
          <cx:pt idx="1600">0.152</cx:pt>
          <cx:pt idx="1601">0.23599999999999999</cx:pt>
          <cx:pt idx="1602">0.17299999999999999</cx:pt>
          <cx:pt idx="1603">0.29499999999999998</cx:pt>
          <cx:pt idx="1604">0.75700000000000001</cx:pt>
          <cx:pt idx="1605">0.51400000000000001</cx:pt>
          <cx:pt idx="1606">0.41199999999999998</cx:pt>
          <cx:pt idx="1607">0.65400000000000003</cx:pt>
          <cx:pt idx="1608">0.63800000000000001</cx:pt>
          <cx:pt idx="1609">0.59099999999999997</cx:pt>
          <cx:pt idx="1610">0.624</cx:pt>
          <cx:pt idx="1611">0.36899999999999999</cx:pt>
          <cx:pt idx="1612">0.70399999999999996</cx:pt>
          <cx:pt idx="1613">0.47999999999999998</cx:pt>
          <cx:pt idx="1614">0.70699999999999996</cx:pt>
          <cx:pt idx="1615">0.623</cx:pt>
          <cx:pt idx="1616">0.184</cx:pt>
          <cx:pt idx="1617">0.69099999999999995</cx:pt>
          <cx:pt idx="1618">0.66000000000000003</cx:pt>
          <cx:pt idx="1619">0.56899999999999995</cx:pt>
          <cx:pt idx="1620">0.79800000000000004</cx:pt>
          <cx:pt idx="1621">0.53900000000000003</cx:pt>
          <cx:pt idx="1622">0.58299999999999996</cx:pt>
          <cx:pt idx="1623">0.56000000000000005</cx:pt>
          <cx:pt idx="1624">0.50700000000000001</cx:pt>
          <cx:pt idx="1625">0.70299999999999996</cx:pt>
          <cx:pt idx="1626">0.52600000000000002</cx:pt>
          <cx:pt idx="1627">0.41199999999999998</cx:pt>
          <cx:pt idx="1628">0.73699999999999999</cx:pt>
          <cx:pt idx="1629">0.64900000000000002</cx:pt>
          <cx:pt idx="1630">0.48999999999999999</cx:pt>
          <cx:pt idx="1631">0.502</cx:pt>
          <cx:pt idx="1632">0.71299999999999997</cx:pt>
          <cx:pt idx="1633">0.57499999999999996</cx:pt>
          <cx:pt idx="1634">0.747</cx:pt>
          <cx:pt idx="1635">0.71899999999999997</cx:pt>
          <cx:pt idx="1636">0.50900000000000001</cx:pt>
          <cx:pt idx="1637">0.39300000000000002</cx:pt>
          <cx:pt idx="1638">0.60499999999999998</cx:pt>
          <cx:pt idx="1639">0.58899999999999997</cx:pt>
          <cx:pt idx="1640">0.56100000000000005</cx:pt>
          <cx:pt idx="1641">0.69199999999999995</cx:pt>
          <cx:pt idx="1642">0.67200000000000004</cx:pt>
          <cx:pt idx="1643">0.69099999999999995</cx:pt>
          <cx:pt idx="1644">0.84099999999999997</cx:pt>
          <cx:pt idx="1645">0.51000000000000001</cx:pt>
          <cx:pt idx="1646">0.51600000000000001</cx:pt>
          <cx:pt idx="1647">0.72299999999999998</cx:pt>
          <cx:pt idx="1648">0.56799999999999995</cx:pt>
          <cx:pt idx="1649">0.47599999999999998</cx:pt>
          <cx:pt idx="1650">0.60499999999999998</cx:pt>
          <cx:pt idx="1651">0.60499999999999998</cx:pt>
          <cx:pt idx="1652">0.40799999999999997</cx:pt>
          <cx:pt idx="1653">0.59799999999999998</cx:pt>
          <cx:pt idx="1654">0.52900000000000003</cx:pt>
          <cx:pt idx="1655">0.47499999999999998</cx:pt>
          <cx:pt idx="1656">0.66800000000000004</cx:pt>
          <cx:pt idx="1657">0.68999999999999995</cx:pt>
          <cx:pt idx="1658">0.624</cx:pt>
          <cx:pt idx="1659">0.71899999999999997</cx:pt>
          <cx:pt idx="1660">0.63100000000000001</cx:pt>
          <cx:pt idx="1661">0.54000000000000004</cx:pt>
          <cx:pt idx="1662">0.54600000000000004</cx:pt>
          <cx:pt idx="1663">0.60799999999999998</cx:pt>
          <cx:pt idx="1664">0.59099999999999997</cx:pt>
          <cx:pt idx="1665">0.55900000000000005</cx:pt>
          <cx:pt idx="1666">0.63100000000000001</cx:pt>
          <cx:pt idx="1667">0.55000000000000004</cx:pt>
          <cx:pt idx="1668">0.58099999999999996</cx:pt>
          <cx:pt idx="1669">0.76100000000000001</cx:pt>
          <cx:pt idx="1670">0.71499999999999997</cx:pt>
          <cx:pt idx="1671">0.67000000000000004</cx:pt>
          <cx:pt idx="1672">0.57199999999999995</cx:pt>
          <cx:pt idx="1673">0.85799999999999998</cx:pt>
          <cx:pt idx="1674">0.53700000000000003</cx:pt>
          <cx:pt idx="1675">0.68799999999999994</cx:pt>
          <cx:pt idx="1676">0.57799999999999996</cx:pt>
          <cx:pt idx="1677">0.50700000000000001</cx:pt>
          <cx:pt idx="1678">0.54000000000000004</cx:pt>
          <cx:pt idx="1679">0.23100000000000001</cx:pt>
          <cx:pt idx="1680">0.40899999999999997</cx:pt>
          <cx:pt idx="1681">0.45800000000000002</cx:pt>
          <cx:pt idx="1682">0.39600000000000002</cx:pt>
          <cx:pt idx="1683">0.55000000000000004</cx:pt>
          <cx:pt idx="1684">0.505</cx:pt>
          <cx:pt idx="1685">0.35099999999999998</cx:pt>
          <cx:pt idx="1686">0.442</cx:pt>
          <cx:pt idx="1687">0.41999999999999998</cx:pt>
          <cx:pt idx="1688">0.623</cx:pt>
          <cx:pt idx="1689">0.58499999999999996</cx:pt>
          <cx:pt idx="1690">0.55900000000000005</cx:pt>
          <cx:pt idx="1691">0.54200000000000004</cx:pt>
          <cx:pt idx="1692">0.69999999999999996</cx:pt>
          <cx:pt idx="1693">0.64000000000000001</cx:pt>
          <cx:pt idx="1694">0.39300000000000002</cx:pt>
          <cx:pt idx="1695">0.59899999999999998</cx:pt>
          <cx:pt idx="1696">0.59099999999999997</cx:pt>
          <cx:pt idx="1697">0.61599999999999999</cx:pt>
          <cx:pt idx="1698">0.59299999999999997</cx:pt>
          <cx:pt idx="1699">0.58099999999999996</cx:pt>
          <cx:pt idx="1700">0.42799999999999999</cx:pt>
          <cx:pt idx="1701">0.66000000000000003</cx:pt>
          <cx:pt idx="1702">0.67200000000000004</cx:pt>
          <cx:pt idx="1703">0.86199999999999999</cx:pt>
          <cx:pt idx="1704">0.69599999999999995</cx:pt>
          <cx:pt idx="1705">0.63100000000000001</cx:pt>
          <cx:pt idx="1706">0.63700000000000001</cx:pt>
          <cx:pt idx="1707">0.54600000000000004</cx:pt>
          <cx:pt idx="1708">0.59299999999999997</cx:pt>
          <cx:pt idx="1709">0.68799999999999994</cx:pt>
          <cx:pt idx="1710">0.58599999999999997</cx:pt>
          <cx:pt idx="1711">0.40300000000000002</cx:pt>
          <cx:pt idx="1712">0.61399999999999999</cx:pt>
          <cx:pt idx="1713">0.53100000000000003</cx:pt>
          <cx:pt idx="1714">0.59899999999999998</cx:pt>
          <cx:pt idx="1715">0.64400000000000002</cx:pt>
          <cx:pt idx="1716">0.54300000000000004</cx:pt>
          <cx:pt idx="1717">0.63800000000000001</cx:pt>
          <cx:pt idx="1718">0.437</cx:pt>
          <cx:pt idx="1719">0.69499999999999995</cx:pt>
          <cx:pt idx="1720">0.84999999999999998</cx:pt>
          <cx:pt idx="1721">0.84099999999999997</cx:pt>
          <cx:pt idx="1722">0.61799999999999999</cx:pt>
          <cx:pt idx="1723">0.58299999999999996</cx:pt>
          <cx:pt idx="1724">0.82899999999999996</cx:pt>
          <cx:pt idx="1725">0.63500000000000001</cx:pt>
          <cx:pt idx="1726">0.80900000000000005</cx:pt>
          <cx:pt idx="1727">0.64200000000000002</cx:pt>
          <cx:pt idx="1728">0.56299999999999994</cx:pt>
          <cx:pt idx="1729">0.57799999999999996</cx:pt>
          <cx:pt idx="1730">0.57099999999999995</cx:pt>
          <cx:pt idx="1731">0.873</cx:pt>
          <cx:pt idx="1732">0.72899999999999998</cx:pt>
          <cx:pt idx="1733">0.81499999999999995</cx:pt>
          <cx:pt idx="1734">0.57099999999999995</cx:pt>
          <cx:pt idx="1735">0.55000000000000004</cx:pt>
          <cx:pt idx="1736">0.64700000000000002</cx:pt>
          <cx:pt idx="1737">0.46800000000000003</cx:pt>
          <cx:pt idx="1738">0.754</cx:pt>
          <cx:pt idx="1739">0.84099999999999997</cx:pt>
          <cx:pt idx="1740">0.68500000000000005</cx:pt>
          <cx:pt idx="1741">0.77300000000000002</cx:pt>
          <cx:pt idx="1742">0.79800000000000004</cx:pt>
          <cx:pt idx="1743">0.52700000000000002</cx:pt>
          <cx:pt idx="1744">0.72899999999999998</cx:pt>
          <cx:pt idx="1745">0.69699999999999995</cx:pt>
          <cx:pt idx="1746">0.68300000000000005</cx:pt>
          <cx:pt idx="1747">0.63400000000000001</cx:pt>
          <cx:pt idx="1748">0.57099999999999995</cx:pt>
          <cx:pt idx="1749">0.86199999999999999</cx:pt>
          <cx:pt idx="1750">0.66000000000000003</cx:pt>
          <cx:pt idx="1751">0.59599999999999997</cx:pt>
          <cx:pt idx="1752">0.72499999999999998</cx:pt>
          <cx:pt idx="1753">0.65100000000000002</cx:pt>
          <cx:pt idx="1754">0.69899999999999995</cx:pt>
          <cx:pt idx="1755">0.65400000000000003</cx:pt>
          <cx:pt idx="1756">0.622</cx:pt>
          <cx:pt idx="1757">0.63400000000000001</cx:pt>
          <cx:pt idx="1758">0.77900000000000003</cx:pt>
          <cx:pt idx="1759">0.68600000000000005</cx:pt>
          <cx:pt idx="1760">0.78000000000000003</cx:pt>
          <cx:pt idx="1761">0.83299999999999996</cx:pt>
          <cx:pt idx="1762">0.59199999999999997</cx:pt>
          <cx:pt idx="1763">0.65200000000000002</cx:pt>
          <cx:pt idx="1764">0.621</cx:pt>
          <cx:pt idx="1765">0.68500000000000005</cx:pt>
          <cx:pt idx="1766">0.73299999999999998</cx:pt>
          <cx:pt idx="1767">0.70099999999999996</cx:pt>
          <cx:pt idx="1768">0.40799999999999997</cx:pt>
          <cx:pt idx="1769">0.81599999999999995</cx:pt>
          <cx:pt idx="1770">0.66200000000000003</cx:pt>
          <cx:pt idx="1771">0.63500000000000001</cx:pt>
          <cx:pt idx="1772">0.622</cx:pt>
          <cx:pt idx="1773">0.53800000000000003</cx:pt>
          <cx:pt idx="1774">0.71299999999999997</cx:pt>
          <cx:pt idx="1775">0.77100000000000002</cx:pt>
          <cx:pt idx="1776">0.72999999999999998</cx:pt>
          <cx:pt idx="1777">0.84499999999999997</cx:pt>
          <cx:pt idx="1778">0.72099999999999997</cx:pt>
          <cx:pt idx="1779">0.51800000000000002</cx:pt>
          <cx:pt idx="1780">0.41499999999999998</cx:pt>
          <cx:pt idx="1781">0.31900000000000001</cx:pt>
          <cx:pt idx="1782">0.38600000000000001</cx:pt>
          <cx:pt idx="1783">0.439</cx:pt>
          <cx:pt idx="1784">0.76400000000000001</cx:pt>
          <cx:pt idx="1785">0.68500000000000005</cx:pt>
          <cx:pt idx="1786">0.45400000000000001</cx:pt>
          <cx:pt idx="1787">0.40000000000000002</cx:pt>
          <cx:pt idx="1788">0.66400000000000003</cx:pt>
          <cx:pt idx="1789">0.56200000000000006</cx:pt>
          <cx:pt idx="1790">0.63700000000000001</cx:pt>
          <cx:pt idx="1791">0.46999999999999997</cx:pt>
          <cx:pt idx="1792">0.75800000000000001</cx:pt>
          <cx:pt idx="1793">0.70399999999999996</cx:pt>
          <cx:pt idx="1794">0.71199999999999997</cx:pt>
          <cx:pt idx="1795">0.61599999999999999</cx:pt>
          <cx:pt idx="1796">0.65800000000000003</cx:pt>
          <cx:pt idx="1797">0.55500000000000005</cx:pt>
          <cx:pt idx="1798">0.51000000000000001</cx:pt>
          <cx:pt idx="1799">0.48699999999999999</cx:pt>
          <cx:pt idx="1800">0.63500000000000001</cx:pt>
          <cx:pt idx="1801">0.40600000000000003</cx:pt>
          <cx:pt idx="1802">0.27700000000000002</cx:pt>
          <cx:pt idx="1803">0.77600000000000002</cx:pt>
          <cx:pt idx="1804">0.498</cx:pt>
          <cx:pt idx="1805">0.65700000000000003</cx:pt>
          <cx:pt idx="1806">0.65200000000000002</cx:pt>
          <cx:pt idx="1807">0.49399999999999999</cx:pt>
          <cx:pt idx="1808">0.73199999999999998</cx:pt>
          <cx:pt idx="1809">0.55700000000000005</cx:pt>
          <cx:pt idx="1810">0.627</cx:pt>
          <cx:pt idx="1811">0.61599999999999999</cx:pt>
          <cx:pt idx="1812">0.58599999999999997</cx:pt>
          <cx:pt idx="1813">0.76300000000000001</cx:pt>
          <cx:pt idx="1814">0.53900000000000003</cx:pt>
          <cx:pt idx="1815">0.67900000000000005</cx:pt>
          <cx:pt idx="1816">0.627</cx:pt>
          <cx:pt idx="1817">0.71699999999999997</cx:pt>
          <cx:pt idx="1818">0.69399999999999995</cx:pt>
          <cx:pt idx="1819">0.51000000000000001</cx:pt>
          <cx:pt idx="1820">0.42799999999999999</cx:pt>
          <cx:pt idx="1821">0.55100000000000005</cx:pt>
          <cx:pt idx="1822">0.52300000000000002</cx:pt>
          <cx:pt idx="1823">0.57099999999999995</cx:pt>
          <cx:pt idx="1824">0.5</cx:pt>
          <cx:pt idx="1825">0.49299999999999999</cx:pt>
          <cx:pt idx="1826">0.65900000000000003</cx:pt>
          <cx:pt idx="1827">0.92000000000000004</cx:pt>
          <cx:pt idx="1828">0.77900000000000003</cx:pt>
          <cx:pt idx="1829">0.75800000000000001</cx:pt>
          <cx:pt idx="1830">0.60799999999999998</cx:pt>
          <cx:pt idx="1831">0.79400000000000004</cx:pt>
          <cx:pt idx="1832">0.88800000000000001</cx:pt>
          <cx:pt idx="1833">0.49199999999999999</cx:pt>
          <cx:pt idx="1834">0.63200000000000001</cx:pt>
          <cx:pt idx="1835">0.65800000000000003</cx:pt>
          <cx:pt idx="1836">0.67200000000000004</cx:pt>
          <cx:pt idx="1837">0.42099999999999999</cx:pt>
          <cx:pt idx="1838">0.58899999999999997</cx:pt>
          <cx:pt idx="1839">0.64200000000000002</cx:pt>
          <cx:pt idx="1840">0.67700000000000005</cx:pt>
          <cx:pt idx="1841">0.23999999999999999</cx:pt>
          <cx:pt idx="1842">0.57499999999999996</cx:pt>
          <cx:pt idx="1843">0.79400000000000004</cx:pt>
          <cx:pt idx="1844">0.55500000000000005</cx:pt>
          <cx:pt idx="1845">0.55600000000000005</cx:pt>
          <cx:pt idx="1846">0.625</cx:pt>
          <cx:pt idx="1847">0.68899999999999995</cx:pt>
          <cx:pt idx="1848">0.85199999999999998</cx:pt>
          <cx:pt idx="1849">0.81399999999999995</cx:pt>
          <cx:pt idx="1850">0.70099999999999996</cx:pt>
          <cx:pt idx="1851">0.77300000000000002</cx:pt>
          <cx:pt idx="1852">0.65700000000000003</cx:pt>
          <cx:pt idx="1853">0.73899999999999999</cx:pt>
          <cx:pt idx="1854">0.53400000000000003</cx:pt>
          <cx:pt idx="1855">0.48499999999999999</cx:pt>
          <cx:pt idx="1856">0.70999999999999996</cx:pt>
          <cx:pt idx="1857">0.84899999999999998</cx:pt>
          <cx:pt idx="1858">0.41299999999999998</cx:pt>
          <cx:pt idx="1859">0.51300000000000001</cx:pt>
          <cx:pt idx="1860">0.44700000000000001</cx:pt>
          <cx:pt idx="1861">0.54600000000000004</cx:pt>
          <cx:pt idx="1862">0.61399999999999999</cx:pt>
          <cx:pt idx="1863">0.60399999999999998</cx:pt>
          <cx:pt idx="1864">0.60599999999999998</cx:pt>
          <cx:pt idx="1865">0.66100000000000003</cx:pt>
          <cx:pt idx="1866">0.64400000000000002</cx:pt>
          <cx:pt idx="1867">0.64500000000000002</cx:pt>
          <cx:pt idx="1868">0.499</cx:pt>
          <cx:pt idx="1869">0.52000000000000002</cx:pt>
          <cx:pt idx="1870">0.65500000000000003</cx:pt>
          <cx:pt idx="1871">0.60199999999999998</cx:pt>
          <cx:pt idx="1872">0.626</cx:pt>
          <cx:pt idx="1873">0.59899999999999998</cx:pt>
          <cx:pt idx="1874">0.67800000000000005</cx:pt>
          <cx:pt idx="1875">0.61099999999999999</cx:pt>
          <cx:pt idx="1876">0.20599999999999999</cx:pt>
          <cx:pt idx="1877">0.64000000000000001</cx:pt>
          <cx:pt idx="1878">0.58099999999999996</cx:pt>
          <cx:pt idx="1879">0.54300000000000004</cx:pt>
          <cx:pt idx="1880">0.54700000000000004</cx:pt>
          <cx:pt idx="1881">0.46400000000000002</cx:pt>
          <cx:pt idx="1882">0.61499999999999999</cx:pt>
          <cx:pt idx="1883">0.41699999999999998</cx:pt>
          <cx:pt idx="1884">0.61799999999999999</cx:pt>
          <cx:pt idx="1885">0.63800000000000001</cx:pt>
          <cx:pt idx="1886">0.499</cx:pt>
          <cx:pt idx="1887">0.74299999999999999</cx:pt>
          <cx:pt idx="1888">0.59999999999999998</cx:pt>
          <cx:pt idx="1889">0.41999999999999998</cx:pt>
          <cx:pt idx="1890">0.56100000000000005</cx:pt>
          <cx:pt idx="1891">0.48099999999999998</cx:pt>
          <cx:pt idx="1892">0.56599999999999995</cx:pt>
          <cx:pt idx="1893">0.63700000000000001</cx:pt>
          <cx:pt idx="1894">0.48299999999999998</cx:pt>
          <cx:pt idx="1895">0.70099999999999996</cx:pt>
          <cx:pt idx="1896">0.498</cx:pt>
          <cx:pt idx="1897">0.29099999999999998</cx:pt>
          <cx:pt idx="1898">0.47999999999999998</cx:pt>
          <cx:pt idx="1899">0.57999999999999996</cx:pt>
          <cx:pt idx="1900">0.92600000000000005</cx:pt>
          <cx:pt idx="1901">0.96699999999999997</cx:pt>
          <cx:pt idx="1902">0.74099999999999999</cx:pt>
          <cx:pt idx="1903">0.75700000000000001</cx:pt>
          <cx:pt idx="1904">0.61799999999999999</cx:pt>
          <cx:pt idx="1905">0.67100000000000004</cx:pt>
          <cx:pt idx="1906">0.74299999999999999</cx:pt>
          <cx:pt idx="1907">0.63900000000000001</cx:pt>
          <cx:pt idx="1908">0.49399999999999999</cx:pt>
          <cx:pt idx="1909">0.76800000000000002</cx:pt>
          <cx:pt idx="1910">0.68600000000000005</cx:pt>
          <cx:pt idx="1911">0.59299999999999997</cx:pt>
          <cx:pt idx="1912">0.29499999999999998</cx:pt>
          <cx:pt idx="1913">0.439</cx:pt>
          <cx:pt idx="1914">0.60899999999999999</cx:pt>
          <cx:pt idx="1915">0.66700000000000004</cx:pt>
          <cx:pt idx="1916">0.56599999999999995</cx:pt>
          <cx:pt idx="1917">0.748</cx:pt>
          <cx:pt idx="1918">0.71999999999999997</cx:pt>
          <cx:pt idx="1919">0.70599999999999996</cx:pt>
          <cx:pt idx="1920">0.83099999999999996</cx:pt>
          <cx:pt idx="1921">0.67500000000000004</cx:pt>
          <cx:pt idx="1922">0.622</cx:pt>
          <cx:pt idx="1923">0.749</cx:pt>
          <cx:pt idx="1924">0.59999999999999998</cx:pt>
          <cx:pt idx="1925">0.55900000000000005</cx:pt>
          <cx:pt idx="1926">0.63100000000000001</cx:pt>
          <cx:pt idx="1927">0.77800000000000002</cx:pt>
          <cx:pt idx="1928">0.875</cx:pt>
          <cx:pt idx="1929">0.63300000000000001</cx:pt>
          <cx:pt idx="1930">0.83499999999999996</cx:pt>
          <cx:pt idx="1931">0.85299999999999998</cx:pt>
          <cx:pt idx="1932">0.51400000000000001</cx:pt>
          <cx:pt idx="1933">0.64900000000000002</cx:pt>
          <cx:pt idx="1934">0.79300000000000004</cx:pt>
          <cx:pt idx="1935">0.85099999999999998</cx:pt>
          <cx:pt idx="1936">0.58499999999999996</cx:pt>
          <cx:pt idx="1937">0.65800000000000003</cx:pt>
          <cx:pt idx="1938">0.81000000000000005</cx:pt>
          <cx:pt idx="1939">0.75700000000000001</cx:pt>
          <cx:pt idx="1940">0.61799999999999999</cx:pt>
          <cx:pt idx="1941">0.76600000000000001</cx:pt>
          <cx:pt idx="1942">0.84499999999999997</cx:pt>
          <cx:pt idx="1943">0.64000000000000001</cx:pt>
          <cx:pt idx="1944">0.52400000000000002</cx:pt>
          <cx:pt idx="1945">0.498</cx:pt>
          <cx:pt idx="1946">0.67200000000000004</cx:pt>
          <cx:pt idx="1947">0.52800000000000002</cx:pt>
          <cx:pt idx="1948">0.51100000000000001</cx:pt>
          <cx:pt idx="1949">0.53000000000000003</cx:pt>
          <cx:pt idx="1950">0.433</cx:pt>
          <cx:pt idx="1951">0.56299999999999994</cx:pt>
          <cx:pt idx="1952">0.76400000000000001</cx:pt>
          <cx:pt idx="1953">0.65300000000000002</cx:pt>
          <cx:pt idx="1954">0.92700000000000005</cx:pt>
          <cx:pt idx="1955">0.84999999999999998</cx:pt>
          <cx:pt idx="1956">0.76200000000000001</cx:pt>
          <cx:pt idx="1957">0.95899999999999996</cx:pt>
          <cx:pt idx="1958">0.66400000000000003</cx:pt>
          <cx:pt idx="1959">0.83599999999999997</cx:pt>
          <cx:pt idx="1960">0.191</cx:pt>
          <cx:pt idx="1961">0.77100000000000002</cx:pt>
          <cx:pt idx="1962">0.65300000000000002</cx:pt>
          <cx:pt idx="1963">0.36599999999999999</cx:pt>
          <cx:pt idx="1964">0.68500000000000005</cx:pt>
          <cx:pt idx="1965">0.42299999999999999</cx:pt>
          <cx:pt idx="1966">0.68700000000000006</cx:pt>
          <cx:pt idx="1967">0.89500000000000002</cx:pt>
          <cx:pt idx="1968">0.61599999999999999</cx:pt>
          <cx:pt idx="1969">0.66800000000000004</cx:pt>
          <cx:pt idx="1970">0.54900000000000004</cx:pt>
          <cx:pt idx="1971">0.61499999999999999</cx:pt>
          <cx:pt idx="1972">0.85399999999999998</cx:pt>
          <cx:pt idx="1973">0.44600000000000001</cx:pt>
          <cx:pt idx="1974">0.61399999999999999</cx:pt>
          <cx:pt idx="1975">0.48499999999999999</cx:pt>
          <cx:pt idx="1976">0.44600000000000001</cx:pt>
          <cx:pt idx="1977">0.94699999999999995</cx:pt>
          <cx:pt idx="1978">0.46600000000000003</cx:pt>
          <cx:pt idx="1979">0.59099999999999997</cx:pt>
          <cx:pt idx="1980">0.68200000000000005</cx:pt>
          <cx:pt idx="1981">0.58499999999999996</cx:pt>
          <cx:pt idx="1982">0.61599999999999999</cx:pt>
          <cx:pt idx="1983">0.68200000000000005</cx:pt>
          <cx:pt idx="1984">0.90400000000000003</cx:pt>
          <cx:pt idx="1985">0.57799999999999996</cx:pt>
          <cx:pt idx="1986">0.47199999999999998</cx:pt>
          <cx:pt idx="1987">0.42099999999999999</cx:pt>
          <cx:pt idx="1988">0.46700000000000003</cx:pt>
          <cx:pt idx="1989">0.47999999999999998</cx:pt>
          <cx:pt idx="1990">0.59399999999999997</cx:pt>
          <cx:pt idx="1991">0.54400000000000004</cx:pt>
          <cx:pt idx="1992">0.44600000000000001</cx:pt>
          <cx:pt idx="1993">0.55100000000000005</cx:pt>
          <cx:pt idx="1994">0.63</cx:pt>
          <cx:pt idx="1995">0.33300000000000002</cx:pt>
          <cx:pt idx="1996">0.74299999999999999</cx:pt>
          <cx:pt idx="1997">0.46500000000000002</cx:pt>
          <cx:pt idx="1998">0.68000000000000005</cx:pt>
          <cx:pt idx="1999">0.61899999999999999</cx:pt>
          <cx:pt idx="2000">0.52000000000000002</cx:pt>
          <cx:pt idx="2001">0.48399999999999999</cx:pt>
          <cx:pt idx="2002">0.58299999999999996</cx:pt>
          <cx:pt idx="2003">0.56200000000000006</cx:pt>
          <cx:pt idx="2004">0.59499999999999997</cx:pt>
          <cx:pt idx="2005">0.52600000000000002</cx:pt>
          <cx:pt idx="2006">0.501</cx:pt>
          <cx:pt idx="2007">0.63900000000000001</cx:pt>
          <cx:pt idx="2008">0.64600000000000002</cx:pt>
          <cx:pt idx="2009">0.59499999999999997</cx:pt>
          <cx:pt idx="2010">0.624</cx:pt>
          <cx:pt idx="2011">0.52800000000000002</cx:pt>
          <cx:pt idx="2012">0.58399999999999996</cx:pt>
          <cx:pt idx="2013">0.89400000000000002</cx:pt>
          <cx:pt idx="2014">0.63700000000000001</cx:pt>
          <cx:pt idx="2015">0.55700000000000005</cx:pt>
          <cx:pt idx="2016">0.44600000000000001</cx:pt>
        </cx:lvl>
      </cx:numDim>
    </cx:data>
  </cx:chartData>
  <cx:chart>
    <cx:plotArea>
      <cx:plotAreaRegion>
        <cx:series layoutId="clusteredColumn" uniqueId="{D1F63D97-7F75-4A66-BC10-85AF990E9B91}">
          <cx:tx>
            <cx:txData>
              <cx:f>spotify!$C$1</cx:f>
              <cx:v>danceability</cx:v>
            </cx:txData>
          </cx:tx>
          <cx:spPr>
            <a:solidFill>
              <a:srgbClr val="99663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/>
            </a:pPr>
            <a:endParaRPr lang="en-US"/>
          </a:p>
        </cx:txPr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/>
            </a:pPr>
            <a:endParaRPr lang="en-US"/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spotify!$E$2:$E$2018</cx:f>
        <cx:lvl ptCount="2017" formatCode="General">
          <cx:pt idx="0">0.434</cx:pt>
          <cx:pt idx="1">0.35899999999999999</cx:pt>
          <cx:pt idx="2">0.41199999999999998</cx:pt>
          <cx:pt idx="3">0.33800000000000002</cx:pt>
          <cx:pt idx="4">0.56100000000000005</cx:pt>
          <cx:pt idx="5">0.56000000000000005</cx:pt>
          <cx:pt idx="6">0.47199999999999998</cx:pt>
          <cx:pt idx="7">0.34799999999999998</cx:pt>
          <cx:pt idx="8">0.94399999999999995</cx:pt>
          <cx:pt idx="9">0.60299999999999998</cx:pt>
          <cx:pt idx="10">0.85499999999999998</cx:pt>
          <cx:pt idx="11">0.748</cx:pt>
          <cx:pt idx="12">0.434</cx:pt>
          <cx:pt idx="13">0.47599999999999998</cx:pt>
          <cx:pt idx="14">0.60299999999999998</cx:pt>
          <cx:pt idx="15">0.83199999999999996</cx:pt>
          <cx:pt idx="16">0.95499999999999996</cx:pt>
          <cx:pt idx="17">0.65900000000000003</cx:pt>
          <cx:pt idx="18">0.61099999999999999</cx:pt>
          <cx:pt idx="19">0.75900000000000001</cx:pt>
          <cx:pt idx="20">0.71899999999999997</cx:pt>
          <cx:pt idx="21">0.73999999999999999</cx:pt>
          <cx:pt idx="22">0.40100000000000002</cx:pt>
          <cx:pt idx="23">0.92500000000000004</cx:pt>
          <cx:pt idx="24">0.56399999999999995</cx:pt>
          <cx:pt idx="25">0.79500000000000004</cx:pt>
          <cx:pt idx="26">0.68400000000000005</cx:pt>
          <cx:pt idx="27">0.83699999999999997</cx:pt>
          <cx:pt idx="28">0.57199999999999995</cx:pt>
          <cx:pt idx="29">0.40000000000000002</cx:pt>
          <cx:pt idx="30">0.44900000000000001</cx:pt>
          <cx:pt idx="31">0.64200000000000002</cx:pt>
          <cx:pt idx="32">0.59799999999999998</cx:pt>
          <cx:pt idx="33">0.55900000000000005</cx:pt>
          <cx:pt idx="34">0.68700000000000006</cx:pt>
          <cx:pt idx="35">0.58099999999999996</cx:pt>
          <cx:pt idx="36">0.82299999999999995</cx:pt>
          <cx:pt idx="37">0.54700000000000004</cx:pt>
          <cx:pt idx="38">0.70499999999999996</cx:pt>
          <cx:pt idx="39">0.59099999999999997</cx:pt>
          <cx:pt idx="40">0.85199999999999998</cx:pt>
          <cx:pt idx="41">0.40200000000000002</cx:pt>
          <cx:pt idx="42">0.79200000000000004</cx:pt>
          <cx:pt idx="43">0.68300000000000005</cx:pt>
          <cx:pt idx="44">0.81899999999999995</cx:pt>
          <cx:pt idx="45">0.83299999999999996</cx:pt>
          <cx:pt idx="46">0.75600000000000001</cx:pt>
          <cx:pt idx="47">0.49399999999999999</cx:pt>
          <cx:pt idx="48">0.85999999999999999</cx:pt>
          <cx:pt idx="49">0.95699999999999996</cx:pt>
          <cx:pt idx="50">0.84599999999999997</cx:pt>
          <cx:pt idx="51">0.83999999999999997</cx:pt>
          <cx:pt idx="52">0.45300000000000001</cx:pt>
          <cx:pt idx="53">0.77000000000000002</cx:pt>
          <cx:pt idx="54">0.52800000000000002</cx:pt>
          <cx:pt idx="55">0.59599999999999997</cx:pt>
          <cx:pt idx="56">0.629</cx:pt>
          <cx:pt idx="57">0.252</cx:pt>
          <cx:pt idx="58">0.442</cx:pt>
          <cx:pt idx="59">0.78600000000000003</cx:pt>
          <cx:pt idx="60">0.253</cx:pt>
          <cx:pt idx="61">0.65600000000000003</cx:pt>
          <cx:pt idx="62">0.94499999999999995</cx:pt>
          <cx:pt idx="63">0.69999999999999996</cx:pt>
          <cx:pt idx="64">0.71499999999999997</cx:pt>
          <cx:pt idx="65">0.60699999999999998</cx:pt>
          <cx:pt idx="66">0.44400000000000001</cx:pt>
          <cx:pt idx="67">0.51200000000000001</cx:pt>
          <cx:pt idx="68">0.497</cx:pt>
          <cx:pt idx="69">0.83099999999999996</cx:pt>
          <cx:pt idx="70">0.77800000000000002</cx:pt>
          <cx:pt idx="71">0.63900000000000001</cx:pt>
          <cx:pt idx="72">0.70799999999999996</cx:pt>
          <cx:pt idx="73">0.85299999999999998</cx:pt>
          <cx:pt idx="74">0.94799999999999995</cx:pt>
          <cx:pt idx="75">0.91800000000000004</cx:pt>
          <cx:pt idx="76">0.57999999999999996</cx:pt>
          <cx:pt idx="77">0.44700000000000001</cx:pt>
          <cx:pt idx="78">0.217</cx:pt>
          <cx:pt idx="79">0.72499999999999998</cx:pt>
          <cx:pt idx="80">0.57999999999999996</cx:pt>
          <cx:pt idx="81">0.70499999999999996</cx:pt>
          <cx:pt idx="82">0.82399999999999995</cx:pt>
          <cx:pt idx="83">0.32500000000000001</cx:pt>
          <cx:pt idx="84">0.73299999999999998</cx:pt>
          <cx:pt idx="85">0.73399999999999999</cx:pt>
          <cx:pt idx="86">0.5</cx:pt>
          <cx:pt idx="87">0.745</cx:pt>
          <cx:pt idx="88">0.66800000000000004</cx:pt>
          <cx:pt idx="89">0.54700000000000004</cx:pt>
          <cx:pt idx="90">0.54800000000000004</cx:pt>
          <cx:pt idx="91">0.67600000000000005</cx:pt>
          <cx:pt idx="92">0.60599999999999998</cx:pt>
          <cx:pt idx="93">0.873</cx:pt>
          <cx:pt idx="94">0.74099999999999999</cx:pt>
          <cx:pt idx="95">0.81399999999999995</cx:pt>
          <cx:pt idx="96">0.78900000000000003</cx:pt>
          <cx:pt idx="97">0.77600000000000002</cx:pt>
          <cx:pt idx="98">0.42299999999999999</cx:pt>
          <cx:pt idx="99">0.58099999999999996</cx:pt>
          <cx:pt idx="100">0.97999999999999998</cx:pt>
          <cx:pt idx="101">0.73599999999999999</cx:pt>
          <cx:pt idx="102">0.64300000000000002</cx:pt>
          <cx:pt idx="103">0.79300000000000004</cx:pt>
          <cx:pt idx="104">0.77300000000000002</cx:pt>
          <cx:pt idx="105">0.76900000000000002</cx:pt>
          <cx:pt idx="106">0.81299999999999994</cx:pt>
          <cx:pt idx="107">0.49399999999999999</cx:pt>
          <cx:pt idx="108">0.86799999999999999</cx:pt>
          <cx:pt idx="109">0.63300000000000001</cx:pt>
          <cx:pt idx="110">0.67800000000000005</cx:pt>
          <cx:pt idx="111">0.70999999999999996</cx:pt>
          <cx:pt idx="112">0.59899999999999998</cx:pt>
          <cx:pt idx="113">0.90700000000000003</cx:pt>
          <cx:pt idx="114">0.53100000000000003</cx:pt>
          <cx:pt idx="115">0.59399999999999997</cx:pt>
          <cx:pt idx="116">0.59699999999999998</cx:pt>
          <cx:pt idx="117">0.623</cx:pt>
          <cx:pt idx="118">0.71699999999999997</cx:pt>
          <cx:pt idx="119">0.873</cx:pt>
          <cx:pt idx="120">0.48299999999999998</cx:pt>
          <cx:pt idx="121">0.64500000000000002</cx:pt>
          <cx:pt idx="122">0.93400000000000005</cx:pt>
          <cx:pt idx="123">0.91200000000000003</cx:pt>
          <cx:pt idx="124">0.44900000000000001</cx:pt>
          <cx:pt idx="125">0.71199999999999997</cx:pt>
          <cx:pt idx="126">0.92400000000000004</cx:pt>
          <cx:pt idx="127">0.64700000000000002</cx:pt>
          <cx:pt idx="128">0.64100000000000001</cx:pt>
          <cx:pt idx="129">0.41599999999999998</cx:pt>
          <cx:pt idx="130">0.64300000000000002</cx:pt>
          <cx:pt idx="131">0.60899999999999999</cx:pt>
          <cx:pt idx="132">0.48799999999999999</cx:pt>
          <cx:pt idx="133">0.64700000000000002</cx:pt>
          <cx:pt idx="134">0.64200000000000002</cx:pt>
          <cx:pt idx="135">0.80400000000000005</cx:pt>
          <cx:pt idx="136">0.58199999999999996</cx:pt>
          <cx:pt idx="137">0.86399999999999999</cx:pt>
          <cx:pt idx="138">0.83899999999999997</cx:pt>
          <cx:pt idx="139">0.79500000000000004</cx:pt>
          <cx:pt idx="140">0.621</cx:pt>
          <cx:pt idx="141">0.751</cx:pt>
          <cx:pt idx="142">0.38700000000000001</cx:pt>
          <cx:pt idx="143">0.80500000000000005</cx:pt>
          <cx:pt idx="144">0.89100000000000001</cx:pt>
          <cx:pt idx="145">0.63500000000000001</cx:pt>
          <cx:pt idx="146">0.84699999999999998</cx:pt>
          <cx:pt idx="147">0.77000000000000002</cx:pt>
          <cx:pt idx="148">0.29199999999999998</cx:pt>
          <cx:pt idx="149">0.58299999999999996</cx:pt>
          <cx:pt idx="150">0.63800000000000001</cx:pt>
          <cx:pt idx="151">0.43099999999999999</cx:pt>
          <cx:pt idx="152">0.17899999999999999</cx:pt>
          <cx:pt idx="153">0.83299999999999996</cx:pt>
          <cx:pt idx="154">0.67600000000000005</cx:pt>
          <cx:pt idx="155">0.84899999999999998</cx:pt>
          <cx:pt idx="156">0.73899999999999999</cx:pt>
          <cx:pt idx="157">0.77900000000000003</cx:pt>
          <cx:pt idx="158">0.40999999999999998</cx:pt>
          <cx:pt idx="159">0.58199999999999996</cx:pt>
          <cx:pt idx="160">0.46500000000000002</cx:pt>
          <cx:pt idx="161">0.81000000000000005</cx:pt>
          <cx:pt idx="162">0.70799999999999996</cx:pt>
          <cx:pt idx="163">0.76400000000000001</cx:pt>
          <cx:pt idx="164">0.60799999999999998</cx:pt>
          <cx:pt idx="165">0.41999999999999998</cx:pt>
          <cx:pt idx="166">0.75800000000000001</cx:pt>
          <cx:pt idx="167">0.65700000000000003</cx:pt>
          <cx:pt idx="168">0.40799999999999997</cx:pt>
          <cx:pt idx="169">0.56799999999999995</cx:pt>
          <cx:pt idx="170">0.86199999999999999</cx:pt>
          <cx:pt idx="171">0.68000000000000005</cx:pt>
          <cx:pt idx="172">0.80600000000000005</cx:pt>
          <cx:pt idx="173">0.84999999999999998</cx:pt>
          <cx:pt idx="174">0.78500000000000003</cx:pt>
          <cx:pt idx="175">0.94099999999999995</cx:pt>
          <cx:pt idx="176">0.59299999999999997</cx:pt>
          <cx:pt idx="177">0.70799999999999996</cx:pt>
          <cx:pt idx="178">0.65800000000000003</cx:pt>
          <cx:pt idx="179">0.78400000000000003</cx:pt>
          <cx:pt idx="180">0.74299999999999999</cx:pt>
          <cx:pt idx="181">0.82399999999999995</cx:pt>
          <cx:pt idx="182">0.79000000000000004</cx:pt>
          <cx:pt idx="183">0.38500000000000001</cx:pt>
          <cx:pt idx="184">0.90100000000000002</cx:pt>
          <cx:pt idx="185">0.63500000000000001</cx:pt>
          <cx:pt idx="186">0.878</cx:pt>
          <cx:pt idx="187">0.94599999999999995</cx:pt>
          <cx:pt idx="188">0.93999999999999995</cx:pt>
          <cx:pt idx="189">0.49199999999999999</cx:pt>
          <cx:pt idx="190">0.44500000000000001</cx:pt>
          <cx:pt idx="191">0.436</cx:pt>
          <cx:pt idx="192">0.90800000000000003</cx:pt>
          <cx:pt idx="193">0.90700000000000003</cx:pt>
          <cx:pt idx="194">0.58199999999999996</cx:pt>
          <cx:pt idx="195">0.878</cx:pt>
          <cx:pt idx="196">0.81799999999999995</cx:pt>
          <cx:pt idx="197">0.93600000000000005</cx:pt>
          <cx:pt idx="198">0.73999999999999999</cx:pt>
          <cx:pt idx="199">0.89400000000000002</cx:pt>
          <cx:pt idx="200">0.92100000000000004</cx:pt>
          <cx:pt idx="201">0.54500000000000004</cx:pt>
          <cx:pt idx="202">0.71199999999999997</cx:pt>
          <cx:pt idx="203">0.50600000000000001</cx:pt>
          <cx:pt idx="204">0.58799999999999997</cx:pt>
          <cx:pt idx="205">0.91200000000000003</cx:pt>
          <cx:pt idx="206">0.89500000000000002</cx:pt>
          <cx:pt idx="207">0.77000000000000002</cx:pt>
          <cx:pt idx="208">0.57699999999999996</cx:pt>
          <cx:pt idx="209">0.79900000000000004</cx:pt>
          <cx:pt idx="210">0.77600000000000002</cx:pt>
          <cx:pt idx="211">0.54800000000000004</cx:pt>
          <cx:pt idx="212">0.78200000000000003</cx:pt>
          <cx:pt idx="213">0.76400000000000001</cx:pt>
          <cx:pt idx="214">0.68100000000000005</cx:pt>
          <cx:pt idx="215">0.83799999999999997</cx:pt>
          <cx:pt idx="216">0.74399999999999999</cx:pt>
          <cx:pt idx="217">0.98599999999999999</cx:pt>
          <cx:pt idx="218">0.84299999999999997</cx:pt>
          <cx:pt idx="219">0.58599999999999997</cx:pt>
          <cx:pt idx="220">0.70599999999999996</cx:pt>
          <cx:pt idx="221">0.82099999999999995</cx:pt>
          <cx:pt idx="222">0.66400000000000003</cx:pt>
          <cx:pt idx="223">0.21299999999999999</cx:pt>
          <cx:pt idx="224">0.75</cx:pt>
          <cx:pt idx="225">0.53200000000000003</cx:pt>
          <cx:pt idx="226">0.501</cx:pt>
          <cx:pt idx="227">0.61699999999999999</cx:pt>
          <cx:pt idx="228">0.85699999999999998</cx:pt>
          <cx:pt idx="229">0.79600000000000004</cx:pt>
          <cx:pt idx="230">0.52800000000000002</cx:pt>
          <cx:pt idx="231">0.874</cx:pt>
          <cx:pt idx="232">0.85699999999999998</cx:pt>
          <cx:pt idx="233">0.52700000000000002</cx:pt>
          <cx:pt idx="234">0.77600000000000002</cx:pt>
          <cx:pt idx="235">0.57799999999999996</cx:pt>
          <cx:pt idx="236">0.53800000000000003</cx:pt>
          <cx:pt idx="237">0.39300000000000002</cx:pt>
          <cx:pt idx="238">0.495</cx:pt>
          <cx:pt idx="239">0.54000000000000004</cx:pt>
          <cx:pt idx="240">0.94499999999999995</cx:pt>
          <cx:pt idx="241">0.65000000000000002</cx:pt>
          <cx:pt idx="242">0.68000000000000005</cx:pt>
          <cx:pt idx="243">0.95999999999999996</cx:pt>
          <cx:pt idx="244">0.85999999999999999</cx:pt>
          <cx:pt idx="245">0.65500000000000003</cx:pt>
          <cx:pt idx="246">0.626</cx:pt>
          <cx:pt idx="247">0.72199999999999998</cx:pt>
          <cx:pt idx="248">0.73999999999999999</cx:pt>
          <cx:pt idx="249">0.83199999999999996</cx:pt>
          <cx:pt idx="250">0.94699999999999995</cx:pt>
          <cx:pt idx="251">0.65800000000000003</cx:pt>
          <cx:pt idx="252">0.44</cx:pt>
          <cx:pt idx="253">0.68700000000000006</cx:pt>
          <cx:pt idx="254">0.64500000000000002</cx:pt>
          <cx:pt idx="255">0.67100000000000004</cx:pt>
          <cx:pt idx="256">0.80200000000000005</cx:pt>
          <cx:pt idx="257">0.82999999999999996</cx:pt>
          <cx:pt idx="258">0.33100000000000002</cx:pt>
          <cx:pt idx="259">0.67600000000000005</cx:pt>
          <cx:pt idx="260">0.81899999999999995</cx:pt>
          <cx:pt idx="261">0.73299999999999998</cx:pt>
          <cx:pt idx="262">0.433</cx:pt>
          <cx:pt idx="263">0.68799999999999994</cx:pt>
          <cx:pt idx="264">0.70299999999999996</cx:pt>
          <cx:pt idx="265">0.53200000000000003</cx:pt>
          <cx:pt idx="266">0.72199999999999998</cx:pt>
          <cx:pt idx="267">0.29199999999999998</cx:pt>
          <cx:pt idx="268">0.65400000000000003</cx:pt>
          <cx:pt idx="269">0.53700000000000003</cx:pt>
          <cx:pt idx="270">0.55500000000000005</cx:pt>
          <cx:pt idx="271">0.86499999999999999</cx:pt>
          <cx:pt idx="272">0.64100000000000001</cx:pt>
          <cx:pt idx="273">0.42699999999999999</cx:pt>
          <cx:pt idx="274">0.67400000000000004</cx:pt>
          <cx:pt idx="275">0.748</cx:pt>
          <cx:pt idx="276">0.48399999999999999</cx:pt>
          <cx:pt idx="277">0.88400000000000001</cx:pt>
          <cx:pt idx="278">0.79300000000000004</cx:pt>
          <cx:pt idx="279">0.59999999999999998</cx:pt>
          <cx:pt idx="280">0.64300000000000002</cx:pt>
          <cx:pt idx="281">0.53900000000000003</cx:pt>
          <cx:pt idx="282">0.77000000000000002</cx:pt>
          <cx:pt idx="283">0.65800000000000003</cx:pt>
          <cx:pt idx="284">0.85199999999999998</cx:pt>
          <cx:pt idx="285">0.50900000000000001</cx:pt>
          <cx:pt idx="286">0.747</cx:pt>
          <cx:pt idx="287">0.79700000000000004</cx:pt>
          <cx:pt idx="288">0.88800000000000001</cx:pt>
          <cx:pt idx="289">0.69699999999999995</cx:pt>
          <cx:pt idx="290">0.60499999999999998</cx:pt>
          <cx:pt idx="291">0.69599999999999995</cx:pt>
          <cx:pt idx="292">0.49099999999999999</cx:pt>
          <cx:pt idx="293">0.68000000000000005</cx:pt>
          <cx:pt idx="294">0.82399999999999995</cx:pt>
          <cx:pt idx="295">0.60899999999999999</cx:pt>
          <cx:pt idx="296">0.374</cx:pt>
          <cx:pt idx="297">0.56699999999999995</cx:pt>
          <cx:pt idx="298">0.90000000000000002</cx:pt>
          <cx:pt idx="299">0.78900000000000003</cx:pt>
          <cx:pt idx="300">0.80400000000000005</cx:pt>
          <cx:pt idx="301">0.42999999999999999</cx:pt>
          <cx:pt idx="302">0.41199999999999998</cx:pt>
          <cx:pt idx="303">0.48799999999999999</cx:pt>
          <cx:pt idx="304">0.308</cx:pt>
          <cx:pt idx="305">0.91800000000000004</cx:pt>
          <cx:pt idx="306">0.42199999999999999</cx:pt>
          <cx:pt idx="307">0.248</cx:pt>
          <cx:pt idx="308">0.54800000000000004</cx:pt>
          <cx:pt idx="309">0.88700000000000001</cx:pt>
          <cx:pt idx="310">0.74199999999999999</cx:pt>
          <cx:pt idx="311">0.72699999999999998</cx:pt>
          <cx:pt idx="312">0.89400000000000002</cx:pt>
          <cx:pt idx="313">0.749</cx:pt>
          <cx:pt idx="314">0.752</cx:pt>
          <cx:pt idx="315">0.628</cx:pt>
          <cx:pt idx="316">0.86599999999999999</cx:pt>
          <cx:pt idx="317">0.95199999999999996</cx:pt>
          <cx:pt idx="318">0.95699999999999996</cx:pt>
          <cx:pt idx="319">0.317</cx:pt>
          <cx:pt idx="320">0.90500000000000003</cx:pt>
          <cx:pt idx="321">0.33300000000000002</cx:pt>
          <cx:pt idx="322">0.87</cx:pt>
          <cx:pt idx="323">0.57899999999999996</cx:pt>
          <cx:pt idx="324">0.51500000000000001</cx:pt>
          <cx:pt idx="325">0.90500000000000003</cx:pt>
          <cx:pt idx="326">0.86199999999999999</cx:pt>
          <cx:pt idx="327">0.44800000000000001</cx:pt>
          <cx:pt idx="328">0.52700000000000002</cx:pt>
          <cx:pt idx="329">0.53700000000000003</cx:pt>
          <cx:pt idx="330">0.39100000000000001</cx:pt>
          <cx:pt idx="331">0.621</cx:pt>
          <cx:pt idx="332">0.68700000000000006</cx:pt>
          <cx:pt idx="333">0.64700000000000002</cx:pt>
          <cx:pt idx="334">0.501</cx:pt>
          <cx:pt idx="335">0.94199999999999995</cx:pt>
          <cx:pt idx="336">0.82699999999999996</cx:pt>
          <cx:pt idx="337">0.61599999999999999</cx:pt>
          <cx:pt idx="338">0.89000000000000001</cx:pt>
          <cx:pt idx="339">0.80100000000000005</cx:pt>
          <cx:pt idx="340">0.85999999999999999</cx:pt>
          <cx:pt idx="341">0.77200000000000002</cx:pt>
          <cx:pt idx="342">0.60199999999999998</cx:pt>
          <cx:pt idx="343">0.59799999999999998</cx:pt>
          <cx:pt idx="344">0.498</cx:pt>
          <cx:pt idx="345">0.71999999999999997</cx:pt>
          <cx:pt idx="346">0.58699999999999997</cx:pt>
          <cx:pt idx="347">0.81999999999999995</cx:pt>
          <cx:pt idx="348">0.79400000000000004</cx:pt>
          <cx:pt idx="349">0.52400000000000002</cx:pt>
          <cx:pt idx="350">0.49199999999999999</cx:pt>
          <cx:pt idx="351">0.85799999999999998</cx:pt>
          <cx:pt idx="352">0.67100000000000004</cx:pt>
          <cx:pt idx="353">0.85799999999999998</cx:pt>
          <cx:pt idx="354">0.89000000000000001</cx:pt>
          <cx:pt idx="355">0.85099999999999998</cx:pt>
          <cx:pt idx="356">0.79200000000000004</cx:pt>
          <cx:pt idx="357">0.59699999999999998</cx:pt>
          <cx:pt idx="358">0.85699999999999998</cx:pt>
          <cx:pt idx="359">0.92200000000000004</cx:pt>
          <cx:pt idx="360">0.69099999999999995</cx:pt>
          <cx:pt idx="361">0.71899999999999997</cx:pt>
          <cx:pt idx="362">0.80300000000000005</cx:pt>
          <cx:pt idx="363">0.68200000000000005</cx:pt>
          <cx:pt idx="364">0.498</cx:pt>
          <cx:pt idx="365">0.88200000000000001</cx:pt>
          <cx:pt idx="366">0.54000000000000004</cx:pt>
          <cx:pt idx="367">0.83499999999999996</cx:pt>
          <cx:pt idx="368">0.51900000000000002</cx:pt>
          <cx:pt idx="369">0.82999999999999996</cx:pt>
          <cx:pt idx="370">0.378</cx:pt>
          <cx:pt idx="371">0.76800000000000002</cx:pt>
          <cx:pt idx="372">0.749</cx:pt>
          <cx:pt idx="373">0.376</cx:pt>
          <cx:pt idx="374">0.52300000000000002</cx:pt>
          <cx:pt idx="375">0.78100000000000003</cx:pt>
          <cx:pt idx="376">0.40999999999999998</cx:pt>
          <cx:pt idx="377">0.52800000000000002</cx:pt>
          <cx:pt idx="378">0.83799999999999997</cx:pt>
          <cx:pt idx="379">0.41599999999999998</cx:pt>
          <cx:pt idx="380">0.54900000000000004</cx:pt>
          <cx:pt idx="381">0.62</cx:pt>
          <cx:pt idx="382">0.89600000000000002</cx:pt>
          <cx:pt idx="383">0.34300000000000003</cx:pt>
          <cx:pt idx="384">0.93799999999999994</cx:pt>
          <cx:pt idx="385">0.47999999999999998</cx:pt>
          <cx:pt idx="386">0.26100000000000001</cx:pt>
          <cx:pt idx="387">0.623</cx:pt>
          <cx:pt idx="388">0.71699999999999997</cx:pt>
          <cx:pt idx="389">0.81399999999999995</cx:pt>
          <cx:pt idx="390">0.59899999999999998</cx:pt>
          <cx:pt idx="391">0.97499999999999998</cx:pt>
          <cx:pt idx="392">0.79100000000000004</cx:pt>
          <cx:pt idx="393">0.89200000000000002</cx:pt>
          <cx:pt idx="394">0.61599999999999999</cx:pt>
          <cx:pt idx="395">0.49199999999999999</cx:pt>
          <cx:pt idx="396">0.57299999999999995</cx:pt>
          <cx:pt idx="397">0.64000000000000001</cx:pt>
          <cx:pt idx="398">0.63500000000000001</cx:pt>
          <cx:pt idx="399">0.72099999999999997</cx:pt>
          <cx:pt idx="400">0.41299999999999998</cx:pt>
          <cx:pt idx="401">0.46100000000000002</cx:pt>
          <cx:pt idx="402">0.96099999999999997</cx:pt>
          <cx:pt idx="403">0.65700000000000003</cx:pt>
          <cx:pt idx="404">0.51400000000000001</cx:pt>
          <cx:pt idx="405">0.89600000000000002</cx:pt>
          <cx:pt idx="406">0.751</cx:pt>
          <cx:pt idx="407">0.32500000000000001</cx:pt>
          <cx:pt idx="408">0.81799999999999995</cx:pt>
          <cx:pt idx="409">0.68400000000000005</cx:pt>
          <cx:pt idx="410">0.48199999999999998</cx:pt>
          <cx:pt idx="411">0.66100000000000003</cx:pt>
          <cx:pt idx="412">0.80800000000000005</cx:pt>
          <cx:pt idx="413">0.52900000000000003</cx:pt>
          <cx:pt idx="414">0.73199999999999998</cx:pt>
          <cx:pt idx="415">0.70999999999999996</cx:pt>
          <cx:pt idx="416">0.73999999999999999</cx:pt>
          <cx:pt idx="417">0.61199999999999999</cx:pt>
          <cx:pt idx="418">0.46800000000000003</cx:pt>
          <cx:pt idx="419">0.92600000000000005</cx:pt>
          <cx:pt idx="420">0.96099999999999997</cx:pt>
          <cx:pt idx="421">0.48899999999999999</cx:pt>
          <cx:pt idx="422">0.82499999999999996</cx:pt>
          <cx:pt idx="423">0.83499999999999996</cx:pt>
          <cx:pt idx="424">0.90200000000000002</cx:pt>
          <cx:pt idx="425">0.79800000000000004</cx:pt>
          <cx:pt idx="426">0.76600000000000001</cx:pt>
          <cx:pt idx="427">0.85699999999999998</cx:pt>
          <cx:pt idx="428">0.82299999999999995</cx:pt>
          <cx:pt idx="429">0.63200000000000001</cx:pt>
          <cx:pt idx="430">0.79800000000000004</cx:pt>
          <cx:pt idx="431">0.76400000000000001</cx:pt>
          <cx:pt idx="432">0.73899999999999999</cx:pt>
          <cx:pt idx="433">0.49099999999999999</cx:pt>
          <cx:pt idx="434">0.872</cx:pt>
          <cx:pt idx="435">0.92400000000000004</cx:pt>
          <cx:pt idx="436">0.876</cx:pt>
          <cx:pt idx="437">0.88400000000000001</cx:pt>
          <cx:pt idx="438">0.46100000000000002</cx:pt>
          <cx:pt idx="439">0.625</cx:pt>
          <cx:pt idx="440">0.57099999999999995</cx:pt>
          <cx:pt idx="441">0.94599999999999995</cx:pt>
          <cx:pt idx="442">0.755</cx:pt>
          <cx:pt idx="443">0.93700000000000006</cx:pt>
          <cx:pt idx="444">0.92400000000000004</cx:pt>
          <cx:pt idx="445">0.878</cx:pt>
          <cx:pt idx="446">0.93799999999999994</cx:pt>
          <cx:pt idx="447">0.36199999999999999</cx:pt>
          <cx:pt idx="448">0.66000000000000003</cx:pt>
          <cx:pt idx="449">0.76700000000000002</cx:pt>
          <cx:pt idx="450">0.58999999999999997</cx:pt>
          <cx:pt idx="451">0.66200000000000003</cx:pt>
          <cx:pt idx="452">0.72399999999999998</cx:pt>
          <cx:pt idx="453">0.72899999999999998</cx:pt>
          <cx:pt idx="454">0.57799999999999996</cx:pt>
          <cx:pt idx="455">0.76100000000000001</cx:pt>
          <cx:pt idx="456">0.70899999999999996</cx:pt>
          <cx:pt idx="457">0.94699999999999995</cx:pt>
          <cx:pt idx="458">0.48999999999999999</cx:pt>
          <cx:pt idx="459">0.55400000000000005</cx:pt>
          <cx:pt idx="460">0.97099999999999997</cx:pt>
          <cx:pt idx="461">0.69899999999999995</cx:pt>
          <cx:pt idx="462">0.81200000000000006</cx:pt>
          <cx:pt idx="463">0.59599999999999997</cx:pt>
          <cx:pt idx="464">0.84399999999999997</cx:pt>
          <cx:pt idx="465">0.746</cx:pt>
          <cx:pt idx="466">0.92300000000000004</cx:pt>
          <cx:pt idx="467">0.81100000000000005</cx:pt>
          <cx:pt idx="468">0.77700000000000002</cx:pt>
          <cx:pt idx="469">0.78100000000000003</cx:pt>
          <cx:pt idx="470">0.56499999999999995</cx:pt>
          <cx:pt idx="471">0.66400000000000003</cx:pt>
          <cx:pt idx="472">0.36199999999999999</cx:pt>
          <cx:pt idx="473">0.76000000000000001</cx:pt>
          <cx:pt idx="474">0.49199999999999999</cx:pt>
          <cx:pt idx="475">0.871</cx:pt>
          <cx:pt idx="476">0.71199999999999997</cx:pt>
          <cx:pt idx="477">0.82699999999999996</cx:pt>
          <cx:pt idx="478">0.77300000000000002</cx:pt>
          <cx:pt idx="479">0.73399999999999999</cx:pt>
          <cx:pt idx="480">0.73299999999999998</cx:pt>
          <cx:pt idx="481">0.85399999999999998</cx:pt>
          <cx:pt idx="482">0.82099999999999995</cx:pt>
          <cx:pt idx="483">0.88900000000000001</cx:pt>
          <cx:pt idx="484">0.77400000000000002</cx:pt>
          <cx:pt idx="485">0.89700000000000002</cx:pt>
          <cx:pt idx="486">0.68000000000000005</cx:pt>
          <cx:pt idx="487">0.80700000000000005</cx:pt>
          <cx:pt idx="488">0.79900000000000004</cx:pt>
          <cx:pt idx="489">0.81100000000000005</cx:pt>
          <cx:pt idx="490">0.76800000000000002</cx:pt>
          <cx:pt idx="491">0.85999999999999999</cx:pt>
          <cx:pt idx="492">0.80100000000000005</cx:pt>
          <cx:pt idx="493">0.69399999999999995</cx:pt>
          <cx:pt idx="494">0.56399999999999995</cx:pt>
          <cx:pt idx="495">0.84299999999999997</cx:pt>
          <cx:pt idx="496">0.876</cx:pt>
          <cx:pt idx="497">0.89400000000000002</cx:pt>
          <cx:pt idx="498">0.51800000000000002</cx:pt>
          <cx:pt idx="499">0.63700000000000001</cx:pt>
          <cx:pt idx="500">0.97799999999999998</cx:pt>
          <cx:pt idx="501">0.72499999999999998</cx:pt>
          <cx:pt idx="502">0.71799999999999997</cx:pt>
          <cx:pt idx="503">0.877</cx:pt>
          <cx:pt idx="504">0.65400000000000003</cx:pt>
          <cx:pt idx="505">0.77800000000000002</cx:pt>
          <cx:pt idx="506">0.52600000000000002</cx:pt>
          <cx:pt idx="507">0.504</cx:pt>
          <cx:pt idx="508">0.80600000000000005</cx:pt>
          <cx:pt idx="509">0.71599999999999997</cx:pt>
          <cx:pt idx="510">0.52800000000000002</cx:pt>
          <cx:pt idx="511">0.67700000000000005</cx:pt>
          <cx:pt idx="512">0.65700000000000003</cx:pt>
          <cx:pt idx="513">0.79300000000000004</cx:pt>
          <cx:pt idx="514">0.872</cx:pt>
          <cx:pt idx="515">0.76100000000000001</cx:pt>
          <cx:pt idx="516">0.90300000000000002</cx:pt>
          <cx:pt idx="517">0.52300000000000002</cx:pt>
          <cx:pt idx="518">0.80600000000000005</cx:pt>
          <cx:pt idx="519">0.68799999999999994</cx:pt>
          <cx:pt idx="520">0.60299999999999998</cx:pt>
          <cx:pt idx="521">0.55300000000000005</cx:pt>
          <cx:pt idx="522">0.254</cx:pt>
          <cx:pt idx="523">0.78400000000000003</cx:pt>
          <cx:pt idx="524">0.38700000000000001</cx:pt>
          <cx:pt idx="525">0.94399999999999995</cx:pt>
          <cx:pt idx="526">0.52600000000000002</cx:pt>
          <cx:pt idx="527">0.91600000000000004</cx:pt>
          <cx:pt idx="528">0.93500000000000005</cx:pt>
          <cx:pt idx="529">0.58599999999999997</cx:pt>
          <cx:pt idx="530">0.93100000000000005</cx:pt>
          <cx:pt idx="531">0.96399999999999997</cx:pt>
          <cx:pt idx="532">0.96299999999999997</cx:pt>
          <cx:pt idx="533">0.97199999999999998</cx:pt>
          <cx:pt idx="534">0.88600000000000001</cx:pt>
          <cx:pt idx="535">0.63300000000000001</cx:pt>
          <cx:pt idx="536">0.53900000000000003</cx:pt>
          <cx:pt idx="537">0.60099999999999998</cx:pt>
          <cx:pt idx="538">0.628</cx:pt>
          <cx:pt idx="539">0.76600000000000001</cx:pt>
          <cx:pt idx="540">0.58799999999999997</cx:pt>
          <cx:pt idx="541">0.90200000000000002</cx:pt>
          <cx:pt idx="542">0.22800000000000001</cx:pt>
          <cx:pt idx="543">0.89700000000000002</cx:pt>
          <cx:pt idx="544">0.64200000000000002</cx:pt>
          <cx:pt idx="545">0.57599999999999996</cx:pt>
          <cx:pt idx="546">0.77200000000000002</cx:pt>
          <cx:pt idx="547">0.66400000000000003</cx:pt>
          <cx:pt idx="548">0.90000000000000002</cx:pt>
          <cx:pt idx="549">0.54900000000000004</cx:pt>
          <cx:pt idx="550">0.48099999999999998</cx:pt>
          <cx:pt idx="551">0.67700000000000005</cx:pt>
          <cx:pt idx="552">0.85699999999999998</cx:pt>
          <cx:pt idx="553">0.67200000000000004</cx:pt>
          <cx:pt idx="554">0.79400000000000004</cx:pt>
          <cx:pt idx="555">0.69799999999999995</cx:pt>
          <cx:pt idx="556">0.61899999999999999</cx:pt>
          <cx:pt idx="557">0.84099999999999997</cx:pt>
          <cx:pt idx="558">0.97199999999999998</cx:pt>
          <cx:pt idx="559">0.91800000000000004</cx:pt>
          <cx:pt idx="560">0.78100000000000003</cx:pt>
          <cx:pt idx="561">0.41599999999999998</cx:pt>
          <cx:pt idx="562">0.76400000000000001</cx:pt>
          <cx:pt idx="563">0.73699999999999999</cx:pt>
          <cx:pt idx="564">0.82199999999999995</cx:pt>
          <cx:pt idx="565">0.57999999999999996</cx:pt>
          <cx:pt idx="566">0.91200000000000003</cx:pt>
          <cx:pt idx="567">0.51300000000000001</cx:pt>
          <cx:pt idx="568">0.73999999999999999</cx:pt>
          <cx:pt idx="569">0.88300000000000001</cx:pt>
          <cx:pt idx="570">0.77000000000000002</cx:pt>
          <cx:pt idx="571">0.48099999999999998</cx:pt>
          <cx:pt idx="572">0.90500000000000003</cx:pt>
          <cx:pt idx="573">0.77400000000000002</cx:pt>
          <cx:pt idx="574">0.79800000000000004</cx:pt>
          <cx:pt idx="575">0.68799999999999994</cx:pt>
          <cx:pt idx="576">0.64700000000000002</cx:pt>
          <cx:pt idx="577">0.54400000000000004</cx:pt>
          <cx:pt idx="578">0.63700000000000001</cx:pt>
          <cx:pt idx="579">0.84999999999999998</cx:pt>
          <cx:pt idx="580">0.77000000000000002</cx:pt>
          <cx:pt idx="581">0.79400000000000004</cx:pt>
          <cx:pt idx="582">0.60599999999999998</cx:pt>
          <cx:pt idx="583">0.68500000000000005</cx:pt>
          <cx:pt idx="584">0.78300000000000003</cx:pt>
          <cx:pt idx="585">0.46899999999999997</cx:pt>
          <cx:pt idx="586">0.51300000000000001</cx:pt>
          <cx:pt idx="587">0.70199999999999996</cx:pt>
          <cx:pt idx="588">0.58299999999999996</cx:pt>
          <cx:pt idx="589">0.53100000000000003</cx:pt>
          <cx:pt idx="590">0.81000000000000005</cx:pt>
          <cx:pt idx="591">0.97799999999999998</cx:pt>
          <cx:pt idx="592">0.67000000000000004</cx:pt>
          <cx:pt idx="593">0.70299999999999996</cx:pt>
          <cx:pt idx="594">0.23499999999999999</cx:pt>
          <cx:pt idx="595">0.94799999999999995</cx:pt>
          <cx:pt idx="596">0.97799999999999998</cx:pt>
          <cx:pt idx="597">0.80800000000000005</cx:pt>
          <cx:pt idx="598">0.85999999999999999</cx:pt>
          <cx:pt idx="599">0.45700000000000002</cx:pt>
          <cx:pt idx="600">0.52500000000000002</cx:pt>
          <cx:pt idx="601">0.68600000000000005</cx:pt>
          <cx:pt idx="602">0.89100000000000001</cx:pt>
          <cx:pt idx="603">0.79800000000000004</cx:pt>
          <cx:pt idx="604">0.59199999999999997</cx:pt>
          <cx:pt idx="605">0.45500000000000002</cx:pt>
          <cx:pt idx="606">0.94999999999999996</cx:pt>
          <cx:pt idx="607">0.54700000000000004</cx:pt>
          <cx:pt idx="608">0.68999999999999995</cx:pt>
          <cx:pt idx="609">0.90700000000000003</cx:pt>
          <cx:pt idx="610">0.877</cx:pt>
          <cx:pt idx="611">0.373</cx:pt>
          <cx:pt idx="612">0.81699999999999995</cx:pt>
          <cx:pt idx="613">0.748</cx:pt>
          <cx:pt idx="614">0.59299999999999997</cx:pt>
          <cx:pt idx="615">0.48099999999999998</cx:pt>
          <cx:pt idx="616">0.91500000000000004</cx:pt>
          <cx:pt idx="617">0.61499999999999999</cx:pt>
          <cx:pt idx="618">0.78400000000000003</cx:pt>
          <cx:pt idx="619">0.86199999999999999</cx:pt>
          <cx:pt idx="620">0.72999999999999998</cx:pt>
          <cx:pt idx="621">0.79300000000000004</cx:pt>
          <cx:pt idx="622">0.92000000000000004</cx:pt>
          <cx:pt idx="623">0.68500000000000005</cx:pt>
          <cx:pt idx="624">0.81100000000000005</cx:pt>
          <cx:pt idx="625">0.63400000000000001</cx:pt>
          <cx:pt idx="626">0.66900000000000004</cx:pt>
          <cx:pt idx="627">0.45900000000000002</cx:pt>
          <cx:pt idx="628">0.76500000000000001</cx:pt>
          <cx:pt idx="629">0.91200000000000003</cx:pt>
          <cx:pt idx="630">0.752</cx:pt>
          <cx:pt idx="631">0.628</cx:pt>
          <cx:pt idx="632">0.66000000000000003</cx:pt>
          <cx:pt idx="633">0.80000000000000004</cx:pt>
          <cx:pt idx="634">0.53800000000000003</cx:pt>
          <cx:pt idx="635">0.85499999999999998</cx:pt>
          <cx:pt idx="636">0.92900000000000005</cx:pt>
          <cx:pt idx="637">0.58599999999999997</cx:pt>
          <cx:pt idx="638">0.66900000000000004</cx:pt>
          <cx:pt idx="639">0.50800000000000001</cx:pt>
          <cx:pt idx="640">0.42599999999999999</cx:pt>
          <cx:pt idx="641">0.59499999999999997</cx:pt>
          <cx:pt idx="642">0.79300000000000004</cx:pt>
          <cx:pt idx="643">0.77200000000000002</cx:pt>
          <cx:pt idx="644">0.504</cx:pt>
          <cx:pt idx="645">0.92900000000000005</cx:pt>
          <cx:pt idx="646">0.88300000000000001</cx:pt>
          <cx:pt idx="647">0.90100000000000002</cx:pt>
          <cx:pt idx="648">0.77600000000000002</cx:pt>
          <cx:pt idx="649">0.60499999999999998</cx:pt>
          <cx:pt idx="650">0.81699999999999995</cx:pt>
          <cx:pt idx="651">0.41499999999999998</cx:pt>
          <cx:pt idx="652">0.98899999999999999</cx:pt>
          <cx:pt idx="653">0.78200000000000003</cx:pt>
          <cx:pt idx="654">0.94899999999999995</cx:pt>
          <cx:pt idx="655">0.79200000000000004</cx:pt>
          <cx:pt idx="656">0.80400000000000005</cx:pt>
          <cx:pt idx="657">0.80000000000000004</cx:pt>
          <cx:pt idx="658">0.47399999999999998</cx:pt>
          <cx:pt idx="659">0.98499999999999999</cx:pt>
          <cx:pt idx="660">0.94399999999999995</cx:pt>
          <cx:pt idx="661">0.88300000000000001</cx:pt>
          <cx:pt idx="662">0.71999999999999997</cx:pt>
          <cx:pt idx="663">0.60399999999999998</cx:pt>
          <cx:pt idx="664">0.57799999999999996</cx:pt>
          <cx:pt idx="665">0.81999999999999995</cx:pt>
          <cx:pt idx="666">0.66100000000000003</cx:pt>
          <cx:pt idx="667">0.46000000000000002</cx:pt>
          <cx:pt idx="668">0.36399999999999999</cx:pt>
          <cx:pt idx="669">0.70299999999999996</cx:pt>
          <cx:pt idx="670">0.71299999999999997</cx:pt>
          <cx:pt idx="671">0.79400000000000004</cx:pt>
          <cx:pt idx="672">0.91400000000000003</cx:pt>
          <cx:pt idx="673">0.72799999999999998</cx:pt>
          <cx:pt idx="674">0.88400000000000001</cx:pt>
          <cx:pt idx="675">0.68200000000000005</cx:pt>
          <cx:pt idx="676">0.45300000000000001</cx:pt>
          <cx:pt idx="677">0.54100000000000004</cx:pt>
          <cx:pt idx="678">0.81299999999999994</cx:pt>
          <cx:pt idx="679">0.61699999999999999</cx:pt>
          <cx:pt idx="680">0.879</cx:pt>
          <cx:pt idx="681">0.66400000000000003</cx:pt>
          <cx:pt idx="682">0.75</cx:pt>
          <cx:pt idx="683">0.67700000000000005</cx:pt>
          <cx:pt idx="684">0.88800000000000001</cx:pt>
          <cx:pt idx="685">0.53300000000000003</cx:pt>
          <cx:pt idx="686">0.90100000000000002</cx:pt>
          <cx:pt idx="687">0.77000000000000002</cx:pt>
          <cx:pt idx="688">0.70399999999999996</cx:pt>
          <cx:pt idx="689">0.83399999999999996</cx:pt>
          <cx:pt idx="690">0.73199999999999998</cx:pt>
          <cx:pt idx="691">0.86499999999999999</cx:pt>
          <cx:pt idx="692">0.64100000000000001</cx:pt>
          <cx:pt idx="693">0.77300000000000002</cx:pt>
          <cx:pt idx="694">0.77000000000000002</cx:pt>
          <cx:pt idx="695">0.64300000000000002</cx:pt>
          <cx:pt idx="696">0.89800000000000002</cx:pt>
          <cx:pt idx="697">0.79200000000000004</cx:pt>
          <cx:pt idx="698">0.67500000000000004</cx:pt>
          <cx:pt idx="699">0.48899999999999999</cx:pt>
          <cx:pt idx="700">0.91300000000000003</cx:pt>
          <cx:pt idx="701">0.88200000000000001</cx:pt>
          <cx:pt idx="702">0.84799999999999998</cx:pt>
          <cx:pt idx="703">0.88800000000000001</cx:pt>
          <cx:pt idx="704">0.63300000000000001</cx:pt>
          <cx:pt idx="705">0.76700000000000002</cx:pt>
          <cx:pt idx="706">0.76300000000000001</cx:pt>
          <cx:pt idx="707">0.96299999999999997</cx:pt>
          <cx:pt idx="708">0.51400000000000001</cx:pt>
          <cx:pt idx="709">0.79700000000000004</cx:pt>
          <cx:pt idx="710">0.71599999999999997</cx:pt>
          <cx:pt idx="711">0.84799999999999998</cx:pt>
          <cx:pt idx="712">0.89000000000000001</cx:pt>
          <cx:pt idx="713">0.72099999999999997</cx:pt>
          <cx:pt idx="714">0.61599999999999999</cx:pt>
          <cx:pt idx="715">0.54700000000000004</cx:pt>
          <cx:pt idx="716">0.46500000000000002</cx:pt>
          <cx:pt idx="717">0.40699999999999997</cx:pt>
          <cx:pt idx="718">0.313</cx:pt>
          <cx:pt idx="719">0.73199999999999998</cx:pt>
          <cx:pt idx="720">0.84399999999999997</cx:pt>
          <cx:pt idx="721">0.73699999999999999</cx:pt>
          <cx:pt idx="722">0.56799999999999995</cx:pt>
          <cx:pt idx="723">0.72399999999999998</cx:pt>
          <cx:pt idx="724">0.79800000000000004</cx:pt>
          <cx:pt idx="725">0.94899999999999995</cx:pt>
          <cx:pt idx="726">0.32400000000000001</cx:pt>
          <cx:pt idx="727">0.89400000000000002</cx:pt>
          <cx:pt idx="728">0.84799999999999998</cx:pt>
          <cx:pt idx="729">0.91300000000000003</cx:pt>
          <cx:pt idx="730">0.71199999999999997</cx:pt>
          <cx:pt idx="731">0.73299999999999998</cx:pt>
          <cx:pt idx="732">0.54300000000000004</cx:pt>
          <cx:pt idx="733">0.39400000000000002</cx:pt>
          <cx:pt idx="734">0.74199999999999999</cx:pt>
          <cx:pt idx="735">0.63400000000000001</cx:pt>
          <cx:pt idx="736">0.78700000000000003</cx:pt>
          <cx:pt idx="737">0.78900000000000003</cx:pt>
          <cx:pt idx="738">0.74399999999999999</cx:pt>
          <cx:pt idx="739">0.85699999999999998</cx:pt>
          <cx:pt idx="740">0.32400000000000001</cx:pt>
          <cx:pt idx="741">0.82899999999999996</cx:pt>
          <cx:pt idx="742">0.47799999999999998</cx:pt>
          <cx:pt idx="743">0.63</cx:pt>
          <cx:pt idx="744">0.64500000000000002</cx:pt>
          <cx:pt idx="745">0.32900000000000001</cx:pt>
          <cx:pt idx="746">0.46200000000000002</cx:pt>
          <cx:pt idx="747">0.66200000000000003</cx:pt>
          <cx:pt idx="748">0.621</cx:pt>
          <cx:pt idx="749">0.83899999999999997</cx:pt>
          <cx:pt idx="750">0.64000000000000001</cx:pt>
          <cx:pt idx="751">0.72199999999999998</cx:pt>
          <cx:pt idx="752">0.85599999999999998</cx:pt>
          <cx:pt idx="753">0.97099999999999997</cx:pt>
          <cx:pt idx="754">0.94999999999999996</cx:pt>
          <cx:pt idx="755">0.57199999999999995</cx:pt>
          <cx:pt idx="756">0.83599999999999997</cx:pt>
          <cx:pt idx="757">0.69199999999999995</cx:pt>
          <cx:pt idx="758">0.53400000000000003</cx:pt>
          <cx:pt idx="759">0.627</cx:pt>
          <cx:pt idx="760">0.73999999999999999</cx:pt>
          <cx:pt idx="761">0.44900000000000001</cx:pt>
          <cx:pt idx="762">0.70399999999999996</cx:pt>
          <cx:pt idx="763">0.85699999999999998</cx:pt>
          <cx:pt idx="764">0.96499999999999997</cx:pt>
          <cx:pt idx="765">0.79000000000000004</cx:pt>
          <cx:pt idx="766">0.67500000000000004</cx:pt>
          <cx:pt idx="767">0.98199999999999998</cx:pt>
          <cx:pt idx="768">0.98099999999999998</cx:pt>
          <cx:pt idx="769">0.96299999999999997</cx:pt>
          <cx:pt idx="770">0.47799999999999998</cx:pt>
          <cx:pt idx="771">0.879</cx:pt>
          <cx:pt idx="772">0.95299999999999996</cx:pt>
          <cx:pt idx="773">0.71799999999999997</cx:pt>
          <cx:pt idx="774">0.83699999999999997</cx:pt>
          <cx:pt idx="775">0.78300000000000003</cx:pt>
          <cx:pt idx="776">0.70699999999999996</cx:pt>
          <cx:pt idx="777">0.71799999999999997</cx:pt>
          <cx:pt idx="778">0.78100000000000003</cx:pt>
          <cx:pt idx="779">0.70899999999999996</cx:pt>
          <cx:pt idx="780">0.51000000000000001</cx:pt>
          <cx:pt idx="781">0.26500000000000001</cx:pt>
          <cx:pt idx="782">0.68000000000000005</cx:pt>
          <cx:pt idx="783">0.81100000000000005</cx:pt>
          <cx:pt idx="784">0.57499999999999996</cx:pt>
          <cx:pt idx="785">0.63500000000000001</cx:pt>
          <cx:pt idx="786">0.216</cx:pt>
          <cx:pt idx="787">0.84799999999999998</cx:pt>
          <cx:pt idx="788">0.84599999999999997</cx:pt>
          <cx:pt idx="789">0.28999999999999998</cx:pt>
          <cx:pt idx="790">0.90900000000000003</cx:pt>
          <cx:pt idx="791">0.72999999999999998</cx:pt>
          <cx:pt idx="792">0.64900000000000002</cx:pt>
          <cx:pt idx="793">0.94199999999999995</cx:pt>
          <cx:pt idx="794">0.89300000000000002</cx:pt>
          <cx:pt idx="795">0.76900000000000002</cx:pt>
          <cx:pt idx="796">0.51700000000000002</cx:pt>
          <cx:pt idx="797">0.88500000000000001</cx:pt>
          <cx:pt idx="798">0.85499999999999998</cx:pt>
          <cx:pt idx="799">0.629</cx:pt>
          <cx:pt idx="800">0.48399999999999999</cx:pt>
          <cx:pt idx="801">0.97899999999999998</cx:pt>
          <cx:pt idx="802">0.71899999999999997</cx:pt>
          <cx:pt idx="803">0.51500000000000001</cx:pt>
          <cx:pt idx="804">0.93999999999999995</cx:pt>
          <cx:pt idx="805">0.91000000000000003</cx:pt>
          <cx:pt idx="806">0.28000000000000003</cx:pt>
          <cx:pt idx="807">0.89400000000000002</cx:pt>
          <cx:pt idx="808">0.374</cx:pt>
          <cx:pt idx="809">0.247</cx:pt>
          <cx:pt idx="810">0.20999999999999999</cx:pt>
          <cx:pt idx="811">0.51300000000000001</cx:pt>
          <cx:pt idx="812">0.60299999999999998</cx:pt>
          <cx:pt idx="813">0.51300000000000001</cx:pt>
          <cx:pt idx="814">0.79300000000000004</cx:pt>
          <cx:pt idx="815">0.40600000000000003</cx:pt>
          <cx:pt idx="816">0.80500000000000005</cx:pt>
          <cx:pt idx="817">0.031</cx:pt>
          <cx:pt idx="818">0.504</cx:pt>
          <cx:pt idx="819">0.80100000000000005</cx:pt>
          <cx:pt idx="820">0.86299999999999999</cx:pt>
          <cx:pt idx="821">0.89200000000000002</cx:pt>
          <cx:pt idx="822">0.503</cx:pt>
          <cx:pt idx="823">0.61599999999999999</cx:pt>
          <cx:pt idx="824">0.495</cx:pt>
          <cx:pt idx="825">0.875</cx:pt>
          <cx:pt idx="826">0.85299999999999998</cx:pt>
          <cx:pt idx="827">0.85099999999999998</cx:pt>
          <cx:pt idx="828">0.83699999999999997</cx:pt>
          <cx:pt idx="829">0.67200000000000004</cx:pt>
          <cx:pt idx="830">0.83599999999999997</cx:pt>
          <cx:pt idx="831">0.872</cx:pt>
          <cx:pt idx="832">0.60699999999999998</cx:pt>
          <cx:pt idx="833">0.47199999999999998</cx:pt>
          <cx:pt idx="834">0.64100000000000001</cx:pt>
          <cx:pt idx="835">0.91600000000000004</cx:pt>
          <cx:pt idx="836">0.57499999999999996</cx:pt>
          <cx:pt idx="837">0.48099999999999998</cx:pt>
          <cx:pt idx="838">0.85199999999999998</cx:pt>
          <cx:pt idx="839">0.70999999999999996</cx:pt>
          <cx:pt idx="840">0.66400000000000003</cx:pt>
          <cx:pt idx="841">0.83899999999999997</cx:pt>
          <cx:pt idx="842">0.66600000000000004</cx:pt>
          <cx:pt idx="843">0.63800000000000001</cx:pt>
          <cx:pt idx="844">0.48599999999999999</cx:pt>
          <cx:pt idx="845">0.67900000000000005</cx:pt>
          <cx:pt idx="846">0.64300000000000002</cx:pt>
          <cx:pt idx="847">0.67600000000000005</cx:pt>
          <cx:pt idx="848">0.54700000000000004</cx:pt>
          <cx:pt idx="849">0.878</cx:pt>
          <cx:pt idx="850">0.95399999999999996</cx:pt>
          <cx:pt idx="851">0.65000000000000002</cx:pt>
          <cx:pt idx="852">0.67100000000000004</cx:pt>
          <cx:pt idx="853">0.85099999999999998</cx:pt>
          <cx:pt idx="854">0.433</cx:pt>
          <cx:pt idx="855">0.54400000000000004</cx:pt>
          <cx:pt idx="856">0.94299999999999995</cx:pt>
          <cx:pt idx="857">0.71399999999999997</cx:pt>
          <cx:pt idx="858">0.26500000000000001</cx:pt>
          <cx:pt idx="859">0.60999999999999999</cx:pt>
          <cx:pt idx="860">0.71399999999999997</cx:pt>
          <cx:pt idx="861">0.68799999999999994</cx:pt>
          <cx:pt idx="862">0.875</cx:pt>
          <cx:pt idx="863">0.85699999999999998</cx:pt>
          <cx:pt idx="864">0.78000000000000003</cx:pt>
          <cx:pt idx="865">0.46400000000000002</cx:pt>
          <cx:pt idx="866">0.41199999999999998</cx:pt>
          <cx:pt idx="867">0.57099999999999995</cx:pt>
          <cx:pt idx="868">0.872</cx:pt>
          <cx:pt idx="869">0.86399999999999999</cx:pt>
          <cx:pt idx="870">0.58599999999999997</cx:pt>
          <cx:pt idx="871">0.73399999999999999</cx:pt>
          <cx:pt idx="872">0.68400000000000005</cx:pt>
          <cx:pt idx="873">0.42099999999999999</cx:pt>
          <cx:pt idx="874">0.40400000000000003</cx:pt>
          <cx:pt idx="875">0.69799999999999995</cx:pt>
          <cx:pt idx="876">0.67100000000000004</cx:pt>
          <cx:pt idx="877">0.40699999999999997</cx:pt>
          <cx:pt idx="878">0.95899999999999996</cx:pt>
          <cx:pt idx="879">0.73399999999999999</cx:pt>
          <cx:pt idx="880">0.50700000000000001</cx:pt>
          <cx:pt idx="881">0.85399999999999998</cx:pt>
          <cx:pt idx="882">0.73699999999999999</cx:pt>
          <cx:pt idx="883">0.52000000000000002</cx:pt>
          <cx:pt idx="884">0.755</cx:pt>
          <cx:pt idx="885">0.66900000000000004</cx:pt>
          <cx:pt idx="886">0.57799999999999996</cx:pt>
          <cx:pt idx="887">0.496</cx:pt>
          <cx:pt idx="888">0.58499999999999996</cx:pt>
          <cx:pt idx="889">0.41599999999999998</cx:pt>
          <cx:pt idx="890">0.65700000000000003</cx:pt>
          <cx:pt idx="891">0.88900000000000001</cx:pt>
          <cx:pt idx="892">0.61299999999999999</cx:pt>
          <cx:pt idx="893">0.64800000000000002</cx:pt>
          <cx:pt idx="894">0.61599999999999999</cx:pt>
          <cx:pt idx="895">0.63300000000000001</cx:pt>
          <cx:pt idx="896">0.91600000000000004</cx:pt>
          <cx:pt idx="897">0.89400000000000002</cx:pt>
          <cx:pt idx="898">0.85799999999999998</cx:pt>
          <cx:pt idx="899">0.92100000000000004</cx:pt>
          <cx:pt idx="900">0.84099999999999997</cx:pt>
          <cx:pt idx="901">0.48299999999999998</cx:pt>
          <cx:pt idx="902">0.62</cx:pt>
          <cx:pt idx="903">0.42699999999999999</cx:pt>
          <cx:pt idx="904">0.86799999999999999</cx:pt>
          <cx:pt idx="905">0.81799999999999995</cx:pt>
          <cx:pt idx="906">0.66900000000000004</cx:pt>
          <cx:pt idx="907">0.42699999999999999</cx:pt>
          <cx:pt idx="908">0.96299999999999997</cx:pt>
          <cx:pt idx="909">0.441</cx:pt>
          <cx:pt idx="910">0.66600000000000004</cx:pt>
          <cx:pt idx="911">0.63600000000000001</cx:pt>
          <cx:pt idx="912">0.76000000000000001</cx:pt>
          <cx:pt idx="913">0.89500000000000002</cx:pt>
          <cx:pt idx="914">0.91300000000000003</cx:pt>
          <cx:pt idx="915">0.91500000000000004</cx:pt>
          <cx:pt idx="916">0.59099999999999997</cx:pt>
          <cx:pt idx="917">0.45400000000000001</cx:pt>
          <cx:pt idx="918">0.755</cx:pt>
          <cx:pt idx="919">0.51200000000000001</cx:pt>
          <cx:pt idx="920">0.86199999999999999</cx:pt>
          <cx:pt idx="921">0.096199999999999994</cx:pt>
          <cx:pt idx="922">0.57099999999999995</cx:pt>
          <cx:pt idx="923">0.72699999999999998</cx:pt>
          <cx:pt idx="924">0.91100000000000003</cx:pt>
          <cx:pt idx="925">0.96199999999999997</cx:pt>
          <cx:pt idx="926">0.40100000000000002</cx:pt>
          <cx:pt idx="927">0.433</cx:pt>
          <cx:pt idx="928">0.90400000000000003</cx:pt>
          <cx:pt idx="929">0.752</cx:pt>
          <cx:pt idx="930">0.70399999999999996</cx:pt>
          <cx:pt idx="931">0.63</cx:pt>
          <cx:pt idx="932">0.44400000000000001</cx:pt>
          <cx:pt idx="933">0.68200000000000005</cx:pt>
          <cx:pt idx="934">0.86299999999999999</cx:pt>
          <cx:pt idx="935">0.85299999999999998</cx:pt>
          <cx:pt idx="936">0.75900000000000001</cx:pt>
          <cx:pt idx="937">0.66100000000000003</cx:pt>
          <cx:pt idx="938">0.499</cx:pt>
          <cx:pt idx="939">0.46200000000000002</cx:pt>
          <cx:pt idx="940">0.64000000000000001</cx:pt>
          <cx:pt idx="941">0.45900000000000002</cx:pt>
          <cx:pt idx="942">0.50600000000000001</cx:pt>
          <cx:pt idx="943">0.91800000000000004</cx:pt>
          <cx:pt idx="944">0.747</cx:pt>
          <cx:pt idx="945">0.75700000000000001</cx:pt>
          <cx:pt idx="946">0.56799999999999995</cx:pt>
          <cx:pt idx="947">0.60299999999999998</cx:pt>
          <cx:pt idx="948">0.96799999999999997</cx:pt>
          <cx:pt idx="949">0.443</cx:pt>
          <cx:pt idx="950">0.63800000000000001</cx:pt>
          <cx:pt idx="951">0.623</cx:pt>
          <cx:pt idx="952">0.55500000000000005</cx:pt>
          <cx:pt idx="953">0.40899999999999997</cx:pt>
          <cx:pt idx="954">0.60199999999999998</cx:pt>
          <cx:pt idx="955">0.70599999999999996</cx:pt>
          <cx:pt idx="956">0.36599999999999999</cx:pt>
          <cx:pt idx="957">0.215</cx:pt>
          <cx:pt idx="958">0.85899999999999999</cx:pt>
          <cx:pt idx="959">0.57099999999999995</cx:pt>
          <cx:pt idx="960">0.68600000000000005</cx:pt>
          <cx:pt idx="961">0.55200000000000005</cx:pt>
          <cx:pt idx="962">0.90900000000000003</cx:pt>
          <cx:pt idx="963">0.79600000000000004</cx:pt>
          <cx:pt idx="964">0.54700000000000004</cx:pt>
          <cx:pt idx="965">0.79300000000000004</cx:pt>
          <cx:pt idx="966">0.59599999999999997</cx:pt>
          <cx:pt idx="967">0.72899999999999998</cx:pt>
          <cx:pt idx="968">0.82299999999999995</cx:pt>
          <cx:pt idx="969">0.50900000000000001</cx:pt>
          <cx:pt idx="970">0.63300000000000001</cx:pt>
          <cx:pt idx="971">0.79000000000000004</cx:pt>
          <cx:pt idx="972">0.53200000000000003</cx:pt>
          <cx:pt idx="973">0.159</cx:pt>
          <cx:pt idx="974">0.503</cx:pt>
          <cx:pt idx="975">0.76200000000000001</cx:pt>
          <cx:pt idx="976">0.66900000000000004</cx:pt>
          <cx:pt idx="977">0.57199999999999995</cx:pt>
          <cx:pt idx="978">0.69899999999999995</cx:pt>
          <cx:pt idx="979">0.55500000000000005</cx:pt>
          <cx:pt idx="980">0.435</cx:pt>
          <cx:pt idx="981">0.73299999999999998</cx:pt>
          <cx:pt idx="982">0.46600000000000003</cx:pt>
          <cx:pt idx="983">0.65800000000000003</cx:pt>
          <cx:pt idx="984">0.60499999999999998</cx:pt>
          <cx:pt idx="985">0.84799999999999998</cx:pt>
          <cx:pt idx="986">0.66300000000000003</cx:pt>
          <cx:pt idx="987">0.64100000000000001</cx:pt>
          <cx:pt idx="988">0.63200000000000001</cx:pt>
          <cx:pt idx="989">0.88</cx:pt>
          <cx:pt idx="990">0.41499999999999998</cx:pt>
          <cx:pt idx="991">0.68700000000000006</cx:pt>
          <cx:pt idx="992">0.41199999999999998</cx:pt>
          <cx:pt idx="993">0.85099999999999998</cx:pt>
          <cx:pt idx="994">0.78900000000000003</cx:pt>
          <cx:pt idx="995">0.86899999999999999</cx:pt>
          <cx:pt idx="996">0.78800000000000003</cx:pt>
          <cx:pt idx="997">0.61199999999999999</cx:pt>
          <cx:pt idx="998">0.56599999999999995</cx:pt>
          <cx:pt idx="999">0.90200000000000002</cx:pt>
          <cx:pt idx="1000">0.624</cx:pt>
          <cx:pt idx="1001">0.79700000000000004</cx:pt>
          <cx:pt idx="1002">0.72399999999999998</cx:pt>
          <cx:pt idx="1003">0.73399999999999999</cx:pt>
          <cx:pt idx="1004">0.85399999999999998</cx:pt>
          <cx:pt idx="1005">0.69699999999999995</cx:pt>
          <cx:pt idx="1006">0.42999999999999999</cx:pt>
          <cx:pt idx="1007">0.97399999999999998</cx:pt>
          <cx:pt idx="1008">0.73999999999999999</cx:pt>
          <cx:pt idx="1009">0.78000000000000003</cx:pt>
          <cx:pt idx="1010">0.90400000000000003</cx:pt>
          <cx:pt idx="1011">0.66500000000000004</cx:pt>
          <cx:pt idx="1012">0.64000000000000001</cx:pt>
          <cx:pt idx="1013">0.67300000000000004</cx:pt>
          <cx:pt idx="1014">0.58799999999999997</cx:pt>
          <cx:pt idx="1015">0.93700000000000006</cx:pt>
          <cx:pt idx="1016">0.82199999999999995</cx:pt>
          <cx:pt idx="1017">0.92200000000000004</cx:pt>
          <cx:pt idx="1018">0.80100000000000005</cx:pt>
          <cx:pt idx="1019">0.72299999999999998</cx:pt>
          <cx:pt idx="1020">0.19600000000000001</cx:pt>
          <cx:pt idx="1021">0.628</cx:pt>
          <cx:pt idx="1022">0.71599999999999997</cx:pt>
          <cx:pt idx="1023">0.80900000000000005</cx:pt>
          <cx:pt idx="1024">0.84099999999999997</cx:pt>
          <cx:pt idx="1025">0.74299999999999999</cx:pt>
          <cx:pt idx="1026">0.877</cx:pt>
          <cx:pt idx="1027">0.84199999999999997</cx:pt>
          <cx:pt idx="1028">0.65600000000000003</cx:pt>
          <cx:pt idx="1029">0.80900000000000005</cx:pt>
          <cx:pt idx="1030">0.65700000000000003</cx:pt>
          <cx:pt idx="1031">0.747</cx:pt>
          <cx:pt idx="1032">0.91000000000000003</cx:pt>
          <cx:pt idx="1033">0.59499999999999997</cx:pt>
          <cx:pt idx="1034">0.71599999999999997</cx:pt>
          <cx:pt idx="1035">0.80400000000000005</cx:pt>
          <cx:pt idx="1036">0.80500000000000005</cx:pt>
          <cx:pt idx="1037">0.52700000000000002</cx:pt>
          <cx:pt idx="1038">0.57699999999999996</cx:pt>
          <cx:pt idx="1039">0.622</cx:pt>
          <cx:pt idx="1040">0.70599999999999996</cx:pt>
          <cx:pt idx="1041">0.65800000000000003</cx:pt>
          <cx:pt idx="1042">0.93999999999999995</cx:pt>
          <cx:pt idx="1043">0.63400000000000001</cx:pt>
          <cx:pt idx="1044">0.64500000000000002</cx:pt>
          <cx:pt idx="1045">0.66400000000000003</cx:pt>
          <cx:pt idx="1046">0.80200000000000005</cx:pt>
          <cx:pt idx="1047">0.53300000000000003</cx:pt>
          <cx:pt idx="1048">0.92100000000000004</cx:pt>
          <cx:pt idx="1049">0.72499999999999998</cx:pt>
          <cx:pt idx="1050">0.79900000000000004</cx:pt>
          <cx:pt idx="1051">0.90400000000000003</cx:pt>
          <cx:pt idx="1052">0.77400000000000002</cx:pt>
          <cx:pt idx="1053">0.54400000000000004</cx:pt>
          <cx:pt idx="1054">0.745</cx:pt>
          <cx:pt idx="1055">0.92600000000000005</cx:pt>
          <cx:pt idx="1056">0.85999999999999999</cx:pt>
          <cx:pt idx="1057">0.78000000000000003</cx:pt>
          <cx:pt idx="1058">0.58699999999999997</cx:pt>
          <cx:pt idx="1059">0.745</cx:pt>
          <cx:pt idx="1060">0.72199999999999998</cx:pt>
          <cx:pt idx="1061">0.78300000000000003</cx:pt>
          <cx:pt idx="1062">0.498</cx:pt>
          <cx:pt idx="1063">0.46899999999999997</cx:pt>
          <cx:pt idx="1064">0.83599999999999997</cx:pt>
          <cx:pt idx="1065">0.372</cx:pt>
          <cx:pt idx="1066">0.89400000000000002</cx:pt>
          <cx:pt idx="1067">0.91500000000000004</cx:pt>
          <cx:pt idx="1068">0.73899999999999999</cx:pt>
          <cx:pt idx="1069">0.78400000000000003</cx:pt>
          <cx:pt idx="1070">0.89600000000000002</cx:pt>
          <cx:pt idx="1071">0.73799999999999999</cx:pt>
          <cx:pt idx="1072">0.81000000000000005</cx:pt>
          <cx:pt idx="1073">0.626</cx:pt>
          <cx:pt idx="1074">0.062799999999999995</cx:pt>
          <cx:pt idx="1075">0.78500000000000003</cx:pt>
          <cx:pt idx="1076">0.80300000000000005</cx:pt>
          <cx:pt idx="1077">0.84499999999999997</cx:pt>
          <cx:pt idx="1078">0.81499999999999995</cx:pt>
          <cx:pt idx="1079">0.78900000000000003</cx:pt>
          <cx:pt idx="1080">0.82299999999999995</cx:pt>
          <cx:pt idx="1081">0.79400000000000004</cx:pt>
          <cx:pt idx="1082">0.69099999999999995</cx:pt>
          <cx:pt idx="1083">0.86399999999999999</cx:pt>
          <cx:pt idx="1084">0.68899999999999995</cx:pt>
          <cx:pt idx="1085">0.75600000000000001</cx:pt>
          <cx:pt idx="1086">0.96199999999999997</cx:pt>
          <cx:pt idx="1087">0.85299999999999998</cx:pt>
          <cx:pt idx="1088">0.77200000000000002</cx:pt>
          <cx:pt idx="1089">0.85899999999999999</cx:pt>
          <cx:pt idx="1090">0.86899999999999999</cx:pt>
          <cx:pt idx="1091">0.78600000000000003</cx:pt>
          <cx:pt idx="1092">0.83799999999999997</cx:pt>
          <cx:pt idx="1093">0.81899999999999995</cx:pt>
          <cx:pt idx="1094">0.83799999999999997</cx:pt>
          <cx:pt idx="1095">0.875</cx:pt>
          <cx:pt idx="1096">0.48199999999999998</cx:pt>
          <cx:pt idx="1097">0.92000000000000004</cx:pt>
          <cx:pt idx="1098">0.68700000000000006</cx:pt>
          <cx:pt idx="1099">0.92100000000000004</cx:pt>
          <cx:pt idx="1100">0.90900000000000003</cx:pt>
          <cx:pt idx="1101">0.81999999999999995</cx:pt>
          <cx:pt idx="1102">0.82899999999999996</cx:pt>
          <cx:pt idx="1103">0.66900000000000004</cx:pt>
          <cx:pt idx="1104">0.73099999999999998</cx:pt>
          <cx:pt idx="1105">0.83999999999999997</cx:pt>
          <cx:pt idx="1106">0.96099999999999997</cx:pt>
          <cx:pt idx="1107">0.86899999999999999</cx:pt>
          <cx:pt idx="1108">0.68700000000000006</cx:pt>
          <cx:pt idx="1109">0.80100000000000005</cx:pt>
          <cx:pt idx="1110">0.85799999999999998</cx:pt>
          <cx:pt idx="1111">0.70099999999999996</cx:pt>
          <cx:pt idx="1112">0.90400000000000003</cx:pt>
          <cx:pt idx="1113">0.95399999999999996</cx:pt>
          <cx:pt idx="1114">0.64600000000000002</cx:pt>
          <cx:pt idx="1115">0.60799999999999998</cx:pt>
          <cx:pt idx="1116">0.71899999999999997</cx:pt>
          <cx:pt idx="1117">0.626</cx:pt>
          <cx:pt idx="1118">0.80900000000000005</cx:pt>
          <cx:pt idx="1119">0.84099999999999997</cx:pt>
          <cx:pt idx="1120">0.82199999999999995</cx:pt>
          <cx:pt idx="1121">0.89400000000000002</cx:pt>
          <cx:pt idx="1122">0.74199999999999999</cx:pt>
          <cx:pt idx="1123">0.71099999999999997</cx:pt>
          <cx:pt idx="1124">0.56999999999999995</cx:pt>
          <cx:pt idx="1125">0.67900000000000005</cx:pt>
          <cx:pt idx="1126">0.65900000000000003</cx:pt>
          <cx:pt idx="1127">0.90100000000000002</cx:pt>
          <cx:pt idx="1128">0.83299999999999996</cx:pt>
          <cx:pt idx="1129">0.82399999999999995</cx:pt>
          <cx:pt idx="1130">0.86599999999999999</cx:pt>
          <cx:pt idx="1131">0.92700000000000005</cx:pt>
          <cx:pt idx="1132">0.874</cx:pt>
          <cx:pt idx="1133">0.95599999999999996</cx:pt>
          <cx:pt idx="1134">0.96099999999999997</cx:pt>
          <cx:pt idx="1135">0.88900000000000001</cx:pt>
          <cx:pt idx="1136">0.41199999999999998</cx:pt>
          <cx:pt idx="1137">0.81499999999999995</cx:pt>
          <cx:pt idx="1138">0.84099999999999997</cx:pt>
          <cx:pt idx="1139">0.626</cx:pt>
          <cx:pt idx="1140">0.80000000000000004</cx:pt>
          <cx:pt idx="1141">0.41299999999999998</cx:pt>
          <cx:pt idx="1142">0.503</cx:pt>
          <cx:pt idx="1143">0.59199999999999997</cx:pt>
          <cx:pt idx="1144">0.72199999999999998</cx:pt>
          <cx:pt idx="1145">0.58799999999999997</cx:pt>
          <cx:pt idx="1146">0.78200000000000003</cx:pt>
          <cx:pt idx="1147">0.627</cx:pt>
          <cx:pt idx="1148">0.59299999999999997</cx:pt>
          <cx:pt idx="1149">0.86799999999999999</cx:pt>
          <cx:pt idx="1150">0.57499999999999996</cx:pt>
          <cx:pt idx="1151">0.66700000000000004</cx:pt>
          <cx:pt idx="1152">0.42899999999999999</cx:pt>
          <cx:pt idx="1153">0.61499999999999999</cx:pt>
          <cx:pt idx="1154">0.77100000000000002</cx:pt>
          <cx:pt idx="1155">0.371</cx:pt>
          <cx:pt idx="1156">0.76200000000000001</cx:pt>
          <cx:pt idx="1157">0.55900000000000005</cx:pt>
          <cx:pt idx="1158">0.502</cx:pt>
          <cx:pt idx="1159">0.60899999999999999</cx:pt>
          <cx:pt idx="1160">0.80600000000000005</cx:pt>
          <cx:pt idx="1161">0.76900000000000002</cx:pt>
          <cx:pt idx="1162">0.59599999999999997</cx:pt>
          <cx:pt idx="1163">0.59199999999999997</cx:pt>
          <cx:pt idx="1164">0.81699999999999995</cx:pt>
          <cx:pt idx="1165">0.67600000000000005</cx:pt>
          <cx:pt idx="1166">0.71799999999999997</cx:pt>
          <cx:pt idx="1167">0.36899999999999999</cx:pt>
          <cx:pt idx="1168">0.53200000000000003</cx:pt>
          <cx:pt idx="1169">0.79900000000000004</cx:pt>
          <cx:pt idx="1170">0.30299999999999999</cx:pt>
          <cx:pt idx="1171">0.67100000000000004</cx:pt>
          <cx:pt idx="1172">0.64800000000000002</cx:pt>
          <cx:pt idx="1173">0.434</cx:pt>
          <cx:pt idx="1174">0.79300000000000004</cx:pt>
          <cx:pt idx="1175">0.59499999999999997</cx:pt>
          <cx:pt idx="1176">0.77800000000000002</cx:pt>
          <cx:pt idx="1177">0.42299999999999999</cx:pt>
          <cx:pt idx="1178">0.56000000000000005</cx:pt>
          <cx:pt idx="1179">0.65600000000000003</cx:pt>
          <cx:pt idx="1180">0.627</cx:pt>
          <cx:pt idx="1181">0.44900000000000001</cx:pt>
          <cx:pt idx="1182">0.54000000000000004</cx:pt>
          <cx:pt idx="1183">0.45900000000000002</cx:pt>
          <cx:pt idx="1184">0.65200000000000002</cx:pt>
          <cx:pt idx="1185">0.85999999999999999</cx:pt>
          <cx:pt idx="1186">0.72699999999999998</cx:pt>
          <cx:pt idx="1187">0.433</cx:pt>
          <cx:pt idx="1188">0.80200000000000005</cx:pt>
          <cx:pt idx="1189">0.79500000000000004</cx:pt>
          <cx:pt idx="1190">0.83799999999999997</cx:pt>
          <cx:pt idx="1191">0.78000000000000003</cx:pt>
          <cx:pt idx="1192">0.56399999999999995</cx:pt>
          <cx:pt idx="1193">0.86699999999999999</cx:pt>
          <cx:pt idx="1194">0.69099999999999995</cx:pt>
          <cx:pt idx="1195">0.86199999999999999</cx:pt>
          <cx:pt idx="1196">0.84299999999999997</cx:pt>
          <cx:pt idx="1197">0.75800000000000001</cx:pt>
          <cx:pt idx="1198">0.96299999999999997</cx:pt>
          <cx:pt idx="1199">0.79100000000000004</cx:pt>
          <cx:pt idx="1200">0.80300000000000005</cx:pt>
          <cx:pt idx="1201">0.86899999999999999</cx:pt>
          <cx:pt idx="1202">0.82699999999999996</cx:pt>
          <cx:pt idx="1203">0.65500000000000003</cx:pt>
          <cx:pt idx="1204">0.85699999999999998</cx:pt>
          <cx:pt idx="1205">0.83199999999999996</cx:pt>
          <cx:pt idx="1206">0.69699999999999995</cx:pt>
          <cx:pt idx="1207">0.83999999999999997</cx:pt>
          <cx:pt idx="1208">0.628</cx:pt>
          <cx:pt idx="1209">0.53100000000000003</cx:pt>
          <cx:pt idx="1210">0.71399999999999997</cx:pt>
          <cx:pt idx="1211">0.68000000000000005</cx:pt>
          <cx:pt idx="1212">0.82099999999999995</cx:pt>
          <cx:pt idx="1213">0.71399999999999997</cx:pt>
          <cx:pt idx="1214">0.79900000000000004</cx:pt>
          <cx:pt idx="1215">0.79300000000000004</cx:pt>
          <cx:pt idx="1216">0.87</cx:pt>
          <cx:pt idx="1217">0.70199999999999996</cx:pt>
          <cx:pt idx="1218">0.86099999999999999</cx:pt>
          <cx:pt idx="1219">0.752</cx:pt>
          <cx:pt idx="1220">0.80100000000000005</cx:pt>
          <cx:pt idx="1221">0.53200000000000003</cx:pt>
          <cx:pt idx="1222">0.98299999999999998</cx:pt>
          <cx:pt idx="1223">0.52700000000000002</cx:pt>
          <cx:pt idx="1224">0.78600000000000003</cx:pt>
          <cx:pt idx="1225">0.60799999999999998</cx:pt>
          <cx:pt idx="1226">0.48899999999999999</cx:pt>
          <cx:pt idx="1227">0.64800000000000002</cx:pt>
          <cx:pt idx="1228">0.69699999999999995</cx:pt>
          <cx:pt idx="1229">0.56000000000000005</cx:pt>
          <cx:pt idx="1230">0.67800000000000005</cx:pt>
          <cx:pt idx="1231">0.51300000000000001</cx:pt>
          <cx:pt idx="1232">0.58199999999999996</cx:pt>
          <cx:pt idx="1233">0.78600000000000003</cx:pt>
          <cx:pt idx="1234">0.50800000000000001</cx:pt>
          <cx:pt idx="1235">0.33100000000000002</cx:pt>
          <cx:pt idx="1236">0.67200000000000004</cx:pt>
          <cx:pt idx="1237">0.23599999999999999</cx:pt>
          <cx:pt idx="1238">0.68400000000000005</cx:pt>
          <cx:pt idx="1239">0.68600000000000005</cx:pt>
          <cx:pt idx="1240">0.81499999999999995</cx:pt>
          <cx:pt idx="1241">0.69199999999999995</cx:pt>
          <cx:pt idx="1242">0.67400000000000004</cx:pt>
          <cx:pt idx="1243">0.81299999999999994</cx:pt>
          <cx:pt idx="1244">0.66300000000000003</cx:pt>
          <cx:pt idx="1245">0.50800000000000001</cx:pt>
          <cx:pt idx="1246">0.33600000000000002</cx:pt>
          <cx:pt idx="1247">0.41199999999999998</cx:pt>
          <cx:pt idx="1248">0.42699999999999999</cx:pt>
          <cx:pt idx="1249">0.66300000000000003</cx:pt>
          <cx:pt idx="1250">0.89000000000000001</cx:pt>
          <cx:pt idx="1251">0.73299999999999998</cx:pt>
          <cx:pt idx="1252">0.60399999999999998</cx:pt>
          <cx:pt idx="1253">0.22500000000000001</cx:pt>
          <cx:pt idx="1254">0.74199999999999999</cx:pt>
          <cx:pt idx="1255">0.71099999999999997</cx:pt>
          <cx:pt idx="1256">0.63600000000000001</cx:pt>
          <cx:pt idx="1257">0.32600000000000001</cx:pt>
          <cx:pt idx="1258">0.93300000000000005</cx:pt>
          <cx:pt idx="1259">0.92000000000000004</cx:pt>
          <cx:pt idx="1260">0.61799999999999999</cx:pt>
          <cx:pt idx="1261">0.92800000000000005</cx:pt>
          <cx:pt idx="1262">0.94399999999999995</cx:pt>
          <cx:pt idx="1263">0.86199999999999999</cx:pt>
          <cx:pt idx="1264">0.309</cx:pt>
          <cx:pt idx="1265">0.60599999999999998</cx:pt>
          <cx:pt idx="1266">0.84799999999999998</cx:pt>
          <cx:pt idx="1267">0.57999999999999996</cx:pt>
          <cx:pt idx="1268">0.87</cx:pt>
          <cx:pt idx="1269">0.71299999999999997</cx:pt>
          <cx:pt idx="1270">0.76900000000000002</cx:pt>
          <cx:pt idx="1271">0.65700000000000003</cx:pt>
          <cx:pt idx="1272">0.502</cx:pt>
          <cx:pt idx="1273">0.80200000000000005</cx:pt>
          <cx:pt idx="1274">0.54200000000000004</cx:pt>
          <cx:pt idx="1275">0.90700000000000003</cx:pt>
          <cx:pt idx="1276">0.84299999999999997</cx:pt>
          <cx:pt idx="1277">0.48399999999999999</cx:pt>
          <cx:pt idx="1278">0.51100000000000001</cx:pt>
          <cx:pt idx="1279">0.83099999999999996</cx:pt>
          <cx:pt idx="1280">0.79000000000000004</cx:pt>
          <cx:pt idx="1281">0.79100000000000004</cx:pt>
          <cx:pt idx="1282">0.52500000000000002</cx:pt>
          <cx:pt idx="1283">0.58999999999999997</cx:pt>
          <cx:pt idx="1284">0.72299999999999998</cx:pt>
          <cx:pt idx="1285">0.76200000000000001</cx:pt>
          <cx:pt idx="1286">0.56100000000000005</cx:pt>
          <cx:pt idx="1287">0.57599999999999996</cx:pt>
          <cx:pt idx="1288">0.70999999999999996</cx:pt>
          <cx:pt idx="1289">0.65600000000000003</cx:pt>
          <cx:pt idx="1290">0.69999999999999996</cx:pt>
          <cx:pt idx="1291">0.83599999999999997</cx:pt>
          <cx:pt idx="1292">0.89500000000000002</cx:pt>
          <cx:pt idx="1293">0.76600000000000001</cx:pt>
          <cx:pt idx="1294">0.64900000000000002</cx:pt>
          <cx:pt idx="1295">0.72599999999999998</cx:pt>
          <cx:pt idx="1296">0.98999999999999999</cx:pt>
          <cx:pt idx="1297">0.99399999999999999</cx:pt>
          <cx:pt idx="1298">0.98099999999999998</cx:pt>
          <cx:pt idx="1299">0.998</cx:pt>
          <cx:pt idx="1300">0.96199999999999997</cx:pt>
          <cx:pt idx="1301">0.55300000000000005</cx:pt>
          <cx:pt idx="1302">0.95499999999999996</cx:pt>
          <cx:pt idx="1303">0.98299999999999998</cx:pt>
          <cx:pt idx="1304">0.92500000000000004</cx:pt>
          <cx:pt idx="1305">0.93600000000000005</cx:pt>
          <cx:pt idx="1306">0.92700000000000005</cx:pt>
          <cx:pt idx="1307">0.98899999999999999</cx:pt>
          <cx:pt idx="1308">0.96999999999999997</cx:pt>
          <cx:pt idx="1309">0.95999999999999996</cx:pt>
          <cx:pt idx="1310">0.94199999999999995</cx:pt>
          <cx:pt idx="1311">0.92100000000000004</cx:pt>
          <cx:pt idx="1312">0.94299999999999995</cx:pt>
          <cx:pt idx="1313">0.86599999999999999</cx:pt>
          <cx:pt idx="1314">0.91900000000000004</cx:pt>
          <cx:pt idx="1315">0.98799999999999999</cx:pt>
          <cx:pt idx="1316">0.97399999999999998</cx:pt>
          <cx:pt idx="1317">0.98599999999999999</cx:pt>
          <cx:pt idx="1318">0.97799999999999998</cx:pt>
          <cx:pt idx="1319">0.98299999999999998</cx:pt>
          <cx:pt idx="1320">0.98399999999999999</cx:pt>
          <cx:pt idx="1321">0.98899999999999999</cx:pt>
          <cx:pt idx="1322">0.997</cx:pt>
          <cx:pt idx="1323">0.97999999999999998</cx:pt>
          <cx:pt idx="1324">0.92800000000000005</cx:pt>
          <cx:pt idx="1325">0.92500000000000004</cx:pt>
          <cx:pt idx="1326">0.97999999999999998</cx:pt>
          <cx:pt idx="1327">0.86299999999999999</cx:pt>
          <cx:pt idx="1328">0.99099999999999999</cx:pt>
          <cx:pt idx="1329">0.90500000000000003</cx:pt>
          <cx:pt idx="1330">0.97999999999999998</cx:pt>
          <cx:pt idx="1331">0.96699999999999997</cx:pt>
          <cx:pt idx="1332">0.99199999999999999</cx:pt>
          <cx:pt idx="1333">0.98599999999999999</cx:pt>
          <cx:pt idx="1334">0.98499999999999999</cx:pt>
          <cx:pt idx="1335">0.97299999999999998</cx:pt>
          <cx:pt idx="1336">0.95499999999999996</cx:pt>
          <cx:pt idx="1337">0.877</cx:pt>
          <cx:pt idx="1338">0.92100000000000004</cx:pt>
          <cx:pt idx="1339">0.95499999999999996</cx:pt>
          <cx:pt idx="1340">0.96399999999999997</cx:pt>
          <cx:pt idx="1341">0.95799999999999996</cx:pt>
          <cx:pt idx="1342">0.95699999999999996</cx:pt>
          <cx:pt idx="1343">0.89600000000000002</cx:pt>
          <cx:pt idx="1344">0.96799999999999997</cx:pt>
          <cx:pt idx="1345">0.97899999999999998</cx:pt>
          <cx:pt idx="1346">0.97399999999999998</cx:pt>
          <cx:pt idx="1347">0.99299999999999999</cx:pt>
          <cx:pt idx="1348">0.95699999999999996</cx:pt>
          <cx:pt idx="1349">0.98499999999999999</cx:pt>
          <cx:pt idx="1350">0.80200000000000005</cx:pt>
          <cx:pt idx="1351">0.97199999999999998</cx:pt>
          <cx:pt idx="1352">0.92100000000000004</cx:pt>
          <cx:pt idx="1353">0.94599999999999995</cx:pt>
          <cx:pt idx="1354">0.92600000000000005</cx:pt>
          <cx:pt idx="1355">0.92000000000000004</cx:pt>
          <cx:pt idx="1356">0.47899999999999998</cx:pt>
          <cx:pt idx="1357">0.40400000000000003</cx:pt>
          <cx:pt idx="1358">0.59299999999999997</cx:pt>
          <cx:pt idx="1359">0.88900000000000001</cx:pt>
          <cx:pt idx="1360">0.219</cx:pt>
          <cx:pt idx="1361">0.55400000000000005</cx:pt>
          <cx:pt idx="1362">0.751</cx:pt>
          <cx:pt idx="1363">0.69199999999999995</cx:pt>
          <cx:pt idx="1364">0.52400000000000002</cx:pt>
          <cx:pt idx="1365">0.436</cx:pt>
          <cx:pt idx="1366">0.57499999999999996</cx:pt>
          <cx:pt idx="1367">0.67700000000000005</cx:pt>
          <cx:pt idx="1368">0.50800000000000001</cx:pt>
          <cx:pt idx="1369">0.42699999999999999</cx:pt>
          <cx:pt idx="1370">0.747</cx:pt>
          <cx:pt idx="1371">0.52900000000000003</cx:pt>
          <cx:pt idx="1372">0.48899999999999999</cx:pt>
          <cx:pt idx="1373">0.44500000000000001</cx:pt>
          <cx:pt idx="1374">0.32000000000000001</cx:pt>
          <cx:pt idx="1375">0.88600000000000001</cx:pt>
          <cx:pt idx="1376">0.40799999999999997</cx:pt>
          <cx:pt idx="1377">0.53600000000000003</cx:pt>
          <cx:pt idx="1378">0.45100000000000001</cx:pt>
          <cx:pt idx="1379">0.27700000000000002</cx:pt>
          <cx:pt idx="1380">0.48399999999999999</cx:pt>
          <cx:pt idx="1381">0.68400000000000005</cx:pt>
          <cx:pt idx="1382">0.34699999999999998</cx:pt>
          <cx:pt idx="1383">0.443</cx:pt>
          <cx:pt idx="1384">0.17699999999999999</cx:pt>
          <cx:pt idx="1385">0.76100000000000001</cx:pt>
          <cx:pt idx="1386">0.42499999999999999</cx:pt>
          <cx:pt idx="1387">0.67800000000000005</cx:pt>
          <cx:pt idx="1388">0.51000000000000001</cx:pt>
          <cx:pt idx="1389">0.161</cx:pt>
          <cx:pt idx="1390">0.84399999999999997</cx:pt>
          <cx:pt idx="1391">0.625</cx:pt>
          <cx:pt idx="1392">0.74299999999999999</cx:pt>
          <cx:pt idx="1393">0.17299999999999999</cx:pt>
          <cx:pt idx="1394">0.57499999999999996</cx:pt>
          <cx:pt idx="1395">0.51500000000000001</cx:pt>
          <cx:pt idx="1396">0.38700000000000001</cx:pt>
          <cx:pt idx="1397">0.60199999999999998</cx:pt>
          <cx:pt idx="1398">0.14999999999999999</cx:pt>
          <cx:pt idx="1399">0.28999999999999998</cx:pt>
          <cx:pt idx="1400">0.126</cx:pt>
          <cx:pt idx="1401">0.312</cx:pt>
          <cx:pt idx="1402">0.51200000000000001</cx:pt>
          <cx:pt idx="1403">0.41799999999999998</cx:pt>
          <cx:pt idx="1404">0.47799999999999998</cx:pt>
          <cx:pt idx="1405">0.39200000000000002</cx:pt>
          <cx:pt idx="1406">0.64800000000000002</cx:pt>
          <cx:pt idx="1407">0.19900000000000001</cx:pt>
          <cx:pt idx="1408">0.56799999999999995</cx:pt>
          <cx:pt idx="1409">0.52100000000000002</cx:pt>
          <cx:pt idx="1410">0.70499999999999996</cx:pt>
          <cx:pt idx="1411">0.28399999999999997</cx:pt>
          <cx:pt idx="1412">0.40899999999999997</cx:pt>
          <cx:pt idx="1413">0.39300000000000002</cx:pt>
          <cx:pt idx="1414">0.70099999999999996</cx:pt>
          <cx:pt idx="1415">0.65800000000000003</cx:pt>
          <cx:pt idx="1416">0.69299999999999995</cx:pt>
          <cx:pt idx="1417">0.87</cx:pt>
          <cx:pt idx="1418">0.78300000000000003</cx:pt>
          <cx:pt idx="1419">0.78500000000000003</cx:pt>
          <cx:pt idx="1420">0.71599999999999997</cx:pt>
          <cx:pt idx="1421">0.83799999999999997</cx:pt>
          <cx:pt idx="1422">0.80800000000000005</cx:pt>
          <cx:pt idx="1423">0.60899999999999999</cx:pt>
          <cx:pt idx="1424">0.69999999999999996</cx:pt>
          <cx:pt idx="1425">0.77500000000000002</cx:pt>
          <cx:pt idx="1426">0.81999999999999995</cx:pt>
          <cx:pt idx="1427">0.64200000000000002</cx:pt>
          <cx:pt idx="1428">0.92900000000000005</cx:pt>
          <cx:pt idx="1429">0.79500000000000004</cx:pt>
          <cx:pt idx="1430">0.88500000000000001</cx:pt>
          <cx:pt idx="1431">0.86299999999999999</cx:pt>
          <cx:pt idx="1432">0.92900000000000005</cx:pt>
          <cx:pt idx="1433">0.94099999999999995</cx:pt>
          <cx:pt idx="1434">0.64300000000000002</cx:pt>
          <cx:pt idx="1435">0.88500000000000001</cx:pt>
          <cx:pt idx="1436">0.94299999999999995</cx:pt>
          <cx:pt idx="1437">0.79200000000000004</cx:pt>
          <cx:pt idx="1438">0.88300000000000001</cx:pt>
          <cx:pt idx="1439">0.79200000000000004</cx:pt>
          <cx:pt idx="1440">0.81599999999999995</cx:pt>
          <cx:pt idx="1441">0.96399999999999997</cx:pt>
          <cx:pt idx="1442">0.84899999999999998</cx:pt>
          <cx:pt idx="1443">0.98899999999999999</cx:pt>
          <cx:pt idx="1444">0.94399999999999995</cx:pt>
          <cx:pt idx="1445">0.72699999999999998</cx:pt>
          <cx:pt idx="1446">0.82099999999999995</cx:pt>
          <cx:pt idx="1447">0.83199999999999996</cx:pt>
          <cx:pt idx="1448">0.92900000000000005</cx:pt>
          <cx:pt idx="1449">0.85399999999999998</cx:pt>
          <cx:pt idx="1450">0.85099999999999998</cx:pt>
          <cx:pt idx="1451">0.76900000000000002</cx:pt>
          <cx:pt idx="1452">0.64600000000000002</cx:pt>
          <cx:pt idx="1453">0.77200000000000002</cx:pt>
          <cx:pt idx="1454">0.82899999999999996</cx:pt>
          <cx:pt idx="1455">0.89000000000000001</cx:pt>
          <cx:pt idx="1456">0.89300000000000002</cx:pt>
          <cx:pt idx="1457">0.67600000000000005</cx:pt>
          <cx:pt idx="1458">0.77800000000000002</cx:pt>
          <cx:pt idx="1459">0.96399999999999997</cx:pt>
          <cx:pt idx="1460">0.73899999999999999</cx:pt>
          <cx:pt idx="1461">0.81799999999999995</cx:pt>
          <cx:pt idx="1462">0.879</cx:pt>
          <cx:pt idx="1463">0.52400000000000002</cx:pt>
          <cx:pt idx="1464">0.878</cx:pt>
          <cx:pt idx="1465">0.81499999999999995</cx:pt>
          <cx:pt idx="1466">0.95199999999999996</cx:pt>
          <cx:pt idx="1467">0.88400000000000001</cx:pt>
          <cx:pt idx="1468">0.98899999999999999</cx:pt>
          <cx:pt idx="1469">0.79600000000000004</cx:pt>
          <cx:pt idx="1470">0.81100000000000005</cx:pt>
          <cx:pt idx="1471">0.73699999999999999</cx:pt>
          <cx:pt idx="1472">0.746</cx:pt>
          <cx:pt idx="1473">0.94099999999999995</cx:pt>
          <cx:pt idx="1474">0.748</cx:pt>
          <cx:pt idx="1475">0.78400000000000003</cx:pt>
          <cx:pt idx="1476">0.85999999999999999</cx:pt>
          <cx:pt idx="1477">0.66700000000000004</cx:pt>
          <cx:pt idx="1478">0.65700000000000003</cx:pt>
          <cx:pt idx="1479">0.63800000000000001</cx:pt>
          <cx:pt idx="1480">0.81799999999999995</cx:pt>
          <cx:pt idx="1481">0.93000000000000005</cx:pt>
          <cx:pt idx="1482">0.77100000000000002</cx:pt>
          <cx:pt idx="1483">0.56399999999999995</cx:pt>
          <cx:pt idx="1484">0.89600000000000002</cx:pt>
          <cx:pt idx="1485">0.78200000000000003</cx:pt>
          <cx:pt idx="1486">0.67300000000000004</cx:pt>
          <cx:pt idx="1487">0.48699999999999999</cx:pt>
          <cx:pt idx="1488">0.71299999999999997</cx:pt>
          <cx:pt idx="1489">0.57199999999999995</cx:pt>
          <cx:pt idx="1490">0.747</cx:pt>
          <cx:pt idx="1491">0.63900000000000001</cx:pt>
          <cx:pt idx="1492">0.71199999999999997</cx:pt>
          <cx:pt idx="1493">0.61399999999999999</cx:pt>
          <cx:pt idx="1494">0.74099999999999999</cx:pt>
          <cx:pt idx="1495">0.88200000000000001</cx:pt>
          <cx:pt idx="1496">0.629</cx:pt>
          <cx:pt idx="1497">0.76300000000000001</cx:pt>
          <cx:pt idx="1498">0.70699999999999996</cx:pt>
          <cx:pt idx="1499">0.68999999999999995</cx:pt>
          <cx:pt idx="1500">0.63100000000000001</cx:pt>
          <cx:pt idx="1501">0.64500000000000002</cx:pt>
          <cx:pt idx="1502">0.72899999999999998</cx:pt>
          <cx:pt idx="1503">0.70999999999999996</cx:pt>
          <cx:pt idx="1504">0.748</cx:pt>
          <cx:pt idx="1505">0.61399999999999999</cx:pt>
          <cx:pt idx="1506">0.69499999999999995</cx:pt>
          <cx:pt idx="1507">0.70499999999999996</cx:pt>
          <cx:pt idx="1508">0.46899999999999997</cx:pt>
          <cx:pt idx="1509">0.80200000000000005</cx:pt>
          <cx:pt idx="1510">0.65900000000000003</cx:pt>
          <cx:pt idx="1511">0.69399999999999995</cx:pt>
          <cx:pt idx="1512">0.124</cx:pt>
          <cx:pt idx="1513">0.058799999999999998</cx:pt>
          <cx:pt idx="1514">0.13500000000000001</cx:pt>
          <cx:pt idx="1515">0.107</cx:pt>
          <cx:pt idx="1516">0.22700000000000001</cx:pt>
          <cx:pt idx="1517">0.187</cx:pt>
          <cx:pt idx="1518">0.25700000000000001</cx:pt>
          <cx:pt idx="1519">0.086699999999999999</cx:pt>
          <cx:pt idx="1520">0.23699999999999999</cx:pt>
          <cx:pt idx="1521">0.075700000000000003</cx:pt>
          <cx:pt idx="1522">0.14099999999999999</cx:pt>
          <cx:pt idx="1523">0.093700000000000006</cx:pt>
          <cx:pt idx="1524">0.0562</cx:pt>
          <cx:pt idx="1525">0.14399999999999999</cx:pt>
          <cx:pt idx="1526">0.070900000000000005</cx:pt>
          <cx:pt idx="1527">0.13600000000000001</cx:pt>
          <cx:pt idx="1528">0.14599999999999999</cx:pt>
          <cx:pt idx="1529">0.075300000000000006</cx:pt>
          <cx:pt idx="1530">0.029499999999999998</cx:pt>
          <cx:pt idx="1531">0.030200000000000001</cx:pt>
          <cx:pt idx="1532">0.159</cx:pt>
          <cx:pt idx="1533">0.249</cx:pt>
          <cx:pt idx="1534">0.156</cx:pt>
          <cx:pt idx="1535">0.16300000000000001</cx:pt>
          <cx:pt idx="1536">0.223</cx:pt>
          <cx:pt idx="1537">0.0161</cx:pt>
          <cx:pt idx="1538">0.057500000000000002</cx:pt>
          <cx:pt idx="1539">0.24199999999999999</cx:pt>
          <cx:pt idx="1540">0.17000000000000001</cx:pt>
          <cx:pt idx="1541">0.097799999999999998</cx:pt>
          <cx:pt idx="1542">0.14799999999999999</cx:pt>
          <cx:pt idx="1543">0.13100000000000001</cx:pt>
          <cx:pt idx="1544">0.11700000000000001</cx:pt>
          <cx:pt idx="1545">0.029100000000000001</cx:pt>
          <cx:pt idx="1546">0.035400000000000001</cx:pt>
          <cx:pt idx="1547">0.114</cx:pt>
          <cx:pt idx="1548">0.067799999999999999</cx:pt>
          <cx:pt idx="1549">0.043700000000000003</cx:pt>
          <cx:pt idx="1550">0.125</cx:pt>
          <cx:pt idx="1551">0.105</cx:pt>
          <cx:pt idx="1552">0.21199999999999999</cx:pt>
          <cx:pt idx="1553">0.156</cx:pt>
          <cx:pt idx="1554">0.041599999999999998</cx:pt>
          <cx:pt idx="1555">0.074800000000000005</cx:pt>
          <cx:pt idx="1556">0.080199999999999994</cx:pt>
          <cx:pt idx="1557">0.307</cx:pt>
          <cx:pt idx="1558">0.29999999999999999</cx:pt>
          <cx:pt idx="1559">0.158</cx:pt>
          <cx:pt idx="1560">0.32800000000000001</cx:pt>
          <cx:pt idx="1561">0.216</cx:pt>
          <cx:pt idx="1562">0.14000000000000001</cx:pt>
          <cx:pt idx="1563">0.11799999999999999</cx:pt>
          <cx:pt idx="1564">0.0935</cx:pt>
          <cx:pt idx="1565">0.096699999999999994</cx:pt>
          <cx:pt idx="1566">0.16</cx:pt>
          <cx:pt idx="1567">0.086099999999999996</cx:pt>
          <cx:pt idx="1568">0.12</cx:pt>
          <cx:pt idx="1569">0.038899999999999997</cx:pt>
          <cx:pt idx="1570">0.217</cx:pt>
          <cx:pt idx="1571">0.053199999999999997</cx:pt>
          <cx:pt idx="1572">0.046100000000000002</cx:pt>
          <cx:pt idx="1573">0.14799999999999999</cx:pt>
          <cx:pt idx="1574">0.106</cx:pt>
          <cx:pt idx="1575">0.054399999999999997</cx:pt>
          <cx:pt idx="1576">0.0814</cx:pt>
          <cx:pt idx="1577">0.46500000000000002</cx:pt>
          <cx:pt idx="1578">0.61599999999999999</cx:pt>
          <cx:pt idx="1579">0.54800000000000004</cx:pt>
          <cx:pt idx="1580">0.73799999999999999</cx:pt>
          <cx:pt idx="1581">0.58699999999999997</cx:pt>
          <cx:pt idx="1582">0.58199999999999996</cx:pt>
          <cx:pt idx="1583">0.30099999999999999</cx:pt>
          <cx:pt idx="1584">0.315</cx:pt>
          <cx:pt idx="1585">0.72099999999999997</cx:pt>
          <cx:pt idx="1586">0.89100000000000001</cx:pt>
          <cx:pt idx="1587">0.35499999999999998</cx:pt>
          <cx:pt idx="1588">0.436</cx:pt>
          <cx:pt idx="1589">0.84399999999999997</cx:pt>
          <cx:pt idx="1590">0.51100000000000001</cx:pt>
          <cx:pt idx="1591">0.25600000000000001</cx:pt>
          <cx:pt idx="1592">0.28799999999999998</cx:pt>
          <cx:pt idx="1593">0.57799999999999996</cx:pt>
          <cx:pt idx="1594">0.014800000000000001</cx:pt>
          <cx:pt idx="1595">0.015599999999999999</cx:pt>
          <cx:pt idx="1596">0.028799999999999999</cx:pt>
          <cx:pt idx="1597">0.053900000000000003</cx:pt>
          <cx:pt idx="1598">0.023</cx:pt>
          <cx:pt idx="1599">0.14199999999999999</cx:pt>
          <cx:pt idx="1600">0.062600000000000003</cx:pt>
          <cx:pt idx="1601">0.063200000000000006</cx:pt>
          <cx:pt idx="1602">0.061899999999999997</cx:pt>
          <cx:pt idx="1603">0.091800000000000007</cx:pt>
          <cx:pt idx="1604">0.86699999999999999</cx:pt>
          <cx:pt idx="1605">0.86199999999999999</cx:pt>
          <cx:pt idx="1606">0.82999999999999996</cx:pt>
          <cx:pt idx="1607">0.72799999999999998</cx:pt>
          <cx:pt idx="1608">0.82799999999999996</cx:pt>
          <cx:pt idx="1609">0.88100000000000001</cx:pt>
          <cx:pt idx="1610">0.73199999999999998</cx:pt>
          <cx:pt idx="1611">0.80100000000000005</cx:pt>
          <cx:pt idx="1612">0.96199999999999997</cx:pt>
          <cx:pt idx="1613">0.878</cx:pt>
          <cx:pt idx="1614">0.47099999999999997</cx:pt>
          <cx:pt idx="1615">0.97499999999999998</cx:pt>
          <cx:pt idx="1616">0.871</cx:pt>
          <cx:pt idx="1617">0.95099999999999996</cx:pt>
          <cx:pt idx="1618">0.65200000000000002</cx:pt>
          <cx:pt idx="1619">0.89600000000000002</cx:pt>
          <cx:pt idx="1620">0.80900000000000005</cx:pt>
          <cx:pt idx="1621">0.93600000000000005</cx:pt>
          <cx:pt idx="1622">0.748</cx:pt>
          <cx:pt idx="1623">0.91600000000000004</cx:pt>
          <cx:pt idx="1624">0.66500000000000004</cx:pt>
          <cx:pt idx="1625">0.68400000000000005</cx:pt>
          <cx:pt idx="1626">0.86099999999999999</cx:pt>
          <cx:pt idx="1627">0.871</cx:pt>
          <cx:pt idx="1628">0.61399999999999999</cx:pt>
          <cx:pt idx="1629">0.70599999999999996</cx:pt>
          <cx:pt idx="1630">0.81100000000000005</cx:pt>
          <cx:pt idx="1631">0.75600000000000001</cx:pt>
          <cx:pt idx="1632">0.81000000000000005</cx:pt>
          <cx:pt idx="1633">0.91300000000000003</cx:pt>
          <cx:pt idx="1634">0.877</cx:pt>
          <cx:pt idx="1635">0.81000000000000005</cx:pt>
          <cx:pt idx="1636">0.72899999999999998</cx:pt>
          <cx:pt idx="1637">0.93999999999999995</cx:pt>
          <cx:pt idx="1638">0.873</cx:pt>
          <cx:pt idx="1639">0.65100000000000002</cx:pt>
          <cx:pt idx="1640">0.77100000000000002</cx:pt>
          <cx:pt idx="1641">0.89800000000000002</cx:pt>
          <cx:pt idx="1642">0.78500000000000003</cx:pt>
          <cx:pt idx="1643">0.72099999999999997</cx:pt>
          <cx:pt idx="1644">0.67300000000000004</cx:pt>
          <cx:pt idx="1645">0.747</cx:pt>
          <cx:pt idx="1646">0.78600000000000003</cx:pt>
          <cx:pt idx="1647">0.80900000000000005</cx:pt>
          <cx:pt idx="1648">0.92800000000000005</cx:pt>
          <cx:pt idx="1649">0.81499999999999995</cx:pt>
          <cx:pt idx="1650">0.64200000000000002</cx:pt>
          <cx:pt idx="1651">0.88400000000000001</cx:pt>
          <cx:pt idx="1652">0.84899999999999998</cx:pt>
          <cx:pt idx="1653">0.53400000000000003</cx:pt>
          <cx:pt idx="1654">0.95499999999999996</cx:pt>
          <cx:pt idx="1655">0.83799999999999997</cx:pt>
          <cx:pt idx="1656">0.97699999999999998</cx:pt>
          <cx:pt idx="1657">0.84099999999999997</cx:pt>
          <cx:pt idx="1658">0.92300000000000004</cx:pt>
          <cx:pt idx="1659">0.73699999999999999</cx:pt>
          <cx:pt idx="1660">0.89300000000000002</cx:pt>
          <cx:pt idx="1661">0.93300000000000005</cx:pt>
          <cx:pt idx="1662">0.77200000000000002</cx:pt>
          <cx:pt idx="1663">0.878</cx:pt>
          <cx:pt idx="1664">0.64900000000000002</cx:pt>
          <cx:pt idx="1665">0.88200000000000001</cx:pt>
          <cx:pt idx="1666">0.83799999999999997</cx:pt>
          <cx:pt idx="1667">0.747</cx:pt>
          <cx:pt idx="1668">0.52600000000000002</cx:pt>
          <cx:pt idx="1669">0.63900000000000001</cx:pt>
          <cx:pt idx="1670">0.72099999999999997</cx:pt>
          <cx:pt idx="1671">0.34799999999999998</cx:pt>
          <cx:pt idx="1672">0.85299999999999998</cx:pt>
          <cx:pt idx="1673">0.69699999999999995</cx:pt>
          <cx:pt idx="1674">0.624</cx:pt>
          <cx:pt idx="1675">0.83499999999999996</cx:pt>
          <cx:pt idx="1676">0.90900000000000003</cx:pt>
          <cx:pt idx="1677">0.91800000000000004</cx:pt>
          <cx:pt idx="1678">0.66100000000000003</cx:pt>
          <cx:pt idx="1679">0.79100000000000004</cx:pt>
          <cx:pt idx="1680">0.99199999999999999</cx:pt>
          <cx:pt idx="1681">0.98999999999999999</cx:pt>
          <cx:pt idx="1682">0.91200000000000003</cx:pt>
          <cx:pt idx="1683">0.91700000000000004</cx:pt>
          <cx:pt idx="1684">0.98499999999999999</cx:pt>
          <cx:pt idx="1685">0.91500000000000004</cx:pt>
          <cx:pt idx="1686">0.89200000000000002</cx:pt>
          <cx:pt idx="1687">0.92900000000000005</cx:pt>
          <cx:pt idx="1688">0.88600000000000001</cx:pt>
          <cx:pt idx="1689">0.75700000000000001</cx:pt>
          <cx:pt idx="1690">0.89500000000000002</cx:pt>
          <cx:pt idx="1691">0.90500000000000003</cx:pt>
          <cx:pt idx="1692">0.71399999999999997</cx:pt>
          <cx:pt idx="1693">0.53300000000000003</cx:pt>
          <cx:pt idx="1694">0.505</cx:pt>
          <cx:pt idx="1695">0.67700000000000005</cx:pt>
          <cx:pt idx="1696">0.86599999999999999</cx:pt>
          <cx:pt idx="1697">0.91000000000000003</cx:pt>
          <cx:pt idx="1698">0.81399999999999995</cx:pt>
          <cx:pt idx="1699">0.85999999999999999</cx:pt>
          <cx:pt idx="1700">0.78100000000000003</cx:pt>
          <cx:pt idx="1701">0.255</cx:pt>
          <cx:pt idx="1702">0.39600000000000002</cx:pt>
          <cx:pt idx="1703">0.35099999999999998</cx:pt>
          <cx:pt idx="1704">0.439</cx:pt>
          <cx:pt idx="1705">0.59099999999999997</cx:pt>
          <cx:pt idx="1706">0.50700000000000001</cx:pt>
          <cx:pt idx="1707">0.52200000000000002</cx:pt>
          <cx:pt idx="1708">0.872</cx:pt>
          <cx:pt idx="1709">0.79500000000000004</cx:pt>
          <cx:pt idx="1710">0.89600000000000002</cx:pt>
          <cx:pt idx="1711">0.88300000000000001</cx:pt>
          <cx:pt idx="1712">0.85699999999999998</cx:pt>
          <cx:pt idx="1713">0.77100000000000002</cx:pt>
          <cx:pt idx="1714">0.88800000000000001</cx:pt>
          <cx:pt idx="1715">0.84199999999999997</cx:pt>
          <cx:pt idx="1716">0.85199999999999998</cx:pt>
          <cx:pt idx="1717">0.70499999999999996</cx:pt>
          <cx:pt idx="1718">0.80200000000000005</cx:pt>
          <cx:pt idx="1719">0.57899999999999996</cx:pt>
          <cx:pt idx="1720">0.39800000000000002</cx:pt>
          <cx:pt idx="1721">0.55200000000000005</cx:pt>
          <cx:pt idx="1722">0.68799999999999994</cx:pt>
          <cx:pt idx="1723">0.68100000000000005</cx:pt>
          <cx:pt idx="1724">0.65200000000000002</cx:pt>
          <cx:pt idx="1725">0.53000000000000003</cx:pt>
          <cx:pt idx="1726">0.52200000000000002</cx:pt>
          <cx:pt idx="1727">0.42099999999999999</cx:pt>
          <cx:pt idx="1728">0.48699999999999999</cx:pt>
          <cx:pt idx="1729">0.375</cx:pt>
          <cx:pt idx="1730">0.44700000000000001</cx:pt>
          <cx:pt idx="1731">0.59099999999999997</cx:pt>
          <cx:pt idx="1732">0.91400000000000003</cx:pt>
          <cx:pt idx="1733">0.94399999999999995</cx:pt>
          <cx:pt idx="1734">0.87</cx:pt>
          <cx:pt idx="1735">0.56299999999999994</cx:pt>
          <cx:pt idx="1736">0.87</cx:pt>
          <cx:pt idx="1737">0.53500000000000003</cx:pt>
          <cx:pt idx="1738">0.94599999999999995</cx:pt>
          <cx:pt idx="1739">0.86599999999999999</cx:pt>
          <cx:pt idx="1740">0.872</cx:pt>
          <cx:pt idx="1741">0.80100000000000005</cx:pt>
          <cx:pt idx="1742">0.86199999999999999</cx:pt>
          <cx:pt idx="1743">0.57799999999999996</cx:pt>
          <cx:pt idx="1744">0.56100000000000005</cx:pt>
          <cx:pt idx="1745">0.85599999999999998</cx:pt>
          <cx:pt idx="1746">0.68700000000000006</cx:pt>
          <cx:pt idx="1747">0.624</cx:pt>
          <cx:pt idx="1748">0.77000000000000002</cx:pt>
          <cx:pt idx="1749">0.47899999999999998</cx:pt>
          <cx:pt idx="1750">0.70699999999999996</cx:pt>
          <cx:pt idx="1751">0.66100000000000003</cx:pt>
          <cx:pt idx="1752">0.48699999999999999</cx:pt>
          <cx:pt idx="1753">0.64500000000000002</cx:pt>
          <cx:pt idx="1754">0.59199999999999997</cx:pt>
          <cx:pt idx="1755">0.56399999999999995</cx:pt>
          <cx:pt idx="1756">0.503</cx:pt>
          <cx:pt idx="1757">0.52800000000000002</cx:pt>
          <cx:pt idx="1758">0.71099999999999997</cx:pt>
          <cx:pt idx="1759">0.95199999999999996</cx:pt>
          <cx:pt idx="1760">0.68999999999999995</cx:pt>
          <cx:pt idx="1761">0.67700000000000005</cx:pt>
          <cx:pt idx="1762">0.56200000000000006</cx:pt>
          <cx:pt idx="1763">0.47299999999999998</cx:pt>
          <cx:pt idx="1764">0.57899999999999996</cx:pt>
          <cx:pt idx="1765">0.78400000000000003</cx:pt>
          <cx:pt idx="1766">0.74399999999999999</cx:pt>
          <cx:pt idx="1767">0.45700000000000002</cx:pt>
          <cx:pt idx="1768">0.58199999999999996</cx:pt>
          <cx:pt idx="1769">0.5</cx:pt>
          <cx:pt idx="1770">0.50700000000000001</cx:pt>
          <cx:pt idx="1771">0.54000000000000004</cx:pt>
          <cx:pt idx="1772">0.59299999999999997</cx:pt>
          <cx:pt idx="1773">0.67700000000000005</cx:pt>
          <cx:pt idx="1774">0.67800000000000005</cx:pt>
          <cx:pt idx="1775">0.68500000000000005</cx:pt>
          <cx:pt idx="1776">0.60199999999999998</cx:pt>
          <cx:pt idx="1777">0.57599999999999996</cx:pt>
          <cx:pt idx="1778">0.72299999999999998</cx:pt>
          <cx:pt idx="1779">0.66600000000000004</cx:pt>
          <cx:pt idx="1780">0.66100000000000003</cx:pt>
          <cx:pt idx="1781">0.66400000000000003</cx:pt>
          <cx:pt idx="1782">0.248</cx:pt>
          <cx:pt idx="1783">0.90600000000000003</cx:pt>
          <cx:pt idx="1784">0.34799999999999998</cx:pt>
          <cx:pt idx="1785">0.60699999999999998</cx:pt>
          <cx:pt idx="1786">0.52100000000000002</cx:pt>
          <cx:pt idx="1787">0.33700000000000002</cx:pt>
          <cx:pt idx="1788">0.32000000000000001</cx:pt>
          <cx:pt idx="1789">0.65900000000000003</cx:pt>
          <cx:pt idx="1790">0.65900000000000003</cx:pt>
          <cx:pt idx="1791">0.27100000000000002</cx:pt>
          <cx:pt idx="1792">0.69899999999999995</cx:pt>
          <cx:pt idx="1793">0.60399999999999998</cx:pt>
          <cx:pt idx="1794">0.62</cx:pt>
          <cx:pt idx="1795">0.70899999999999996</cx:pt>
          <cx:pt idx="1796">0.56599999999999995</cx:pt>
          <cx:pt idx="1797">0.79000000000000004</cx:pt>
          <cx:pt idx="1798">0.70799999999999996</cx:pt>
          <cx:pt idx="1799">0.75900000000000001</cx:pt>
          <cx:pt idx="1800">0.97699999999999998</cx:pt>
          <cx:pt idx="1801">0.63800000000000001</cx:pt>
          <cx:pt idx="1802">0.60399999999999998</cx:pt>
          <cx:pt idx="1803">0.50700000000000001</cx:pt>
          <cx:pt idx="1804">0.58599999999999997</cx:pt>
          <cx:pt idx="1805">0.48499999999999999</cx:pt>
          <cx:pt idx="1806">0.621</cx:pt>
          <cx:pt idx="1807">0.54200000000000004</cx:pt>
          <cx:pt idx="1808">0.77200000000000002</cx:pt>
          <cx:pt idx="1809">0.79600000000000004</cx:pt>
          <cx:pt idx="1810">0.66900000000000004</cx:pt>
          <cx:pt idx="1811">0.40100000000000002</cx:pt>
          <cx:pt idx="1812">0.63700000000000001</cx:pt>
          <cx:pt idx="1813">0.56899999999999995</cx:pt>
          <cx:pt idx="1814">0.65800000000000003</cx:pt>
          <cx:pt idx="1815">0.65700000000000003</cx:pt>
          <cx:pt idx="1816">0.871</cx:pt>
          <cx:pt idx="1817">0.32000000000000001</cx:pt>
          <cx:pt idx="1818">0.47199999999999998</cx:pt>
          <cx:pt idx="1819">0.60199999999999998</cx:pt>
          <cx:pt idx="1820">0.51400000000000001</cx:pt>
          <cx:pt idx="1821">0.52700000000000002</cx:pt>
          <cx:pt idx="1822">0.82799999999999996</cx:pt>
          <cx:pt idx="1823">0.89000000000000001</cx:pt>
          <cx:pt idx="1824">0.80200000000000005</cx:pt>
          <cx:pt idx="1825">0.95599999999999996</cx:pt>
          <cx:pt idx="1826">0.90000000000000002</cx:pt>
          <cx:pt idx="1827">0.65400000000000003</cx:pt>
          <cx:pt idx="1828">0.86699999999999999</cx:pt>
          <cx:pt idx="1829">0.92700000000000005</cx:pt>
          <cx:pt idx="1830">0.81599999999999995</cx:pt>
          <cx:pt idx="1831">0.79800000000000004</cx:pt>
          <cx:pt idx="1832">0.81499999999999995</cx:pt>
          <cx:pt idx="1833">0.79700000000000004</cx:pt>
          <cx:pt idx="1834">0.51800000000000002</cx:pt>
          <cx:pt idx="1835">0.69599999999999995</cx:pt>
          <cx:pt idx="1836">0.81899999999999995</cx:pt>
          <cx:pt idx="1837">0.40699999999999997</cx:pt>
          <cx:pt idx="1838">0.82999999999999996</cx:pt>
          <cx:pt idx="1839">0.82299999999999995</cx:pt>
          <cx:pt idx="1840">0.437</cx:pt>
          <cx:pt idx="1841">0.16</cx:pt>
          <cx:pt idx="1842">0.88600000000000001</cx:pt>
          <cx:pt idx="1843">0.89100000000000001</cx:pt>
          <cx:pt idx="1844">0.63</cx:pt>
          <cx:pt idx="1845">0.51700000000000002</cx:pt>
          <cx:pt idx="1846">0.42599999999999999</cx:pt>
          <cx:pt idx="1847">0.67700000000000005</cx:pt>
          <cx:pt idx="1848">0.56299999999999994</cx:pt>
          <cx:pt idx="1849">0.43099999999999999</cx:pt>
          <cx:pt idx="1850">0.38300000000000001</cx:pt>
          <cx:pt idx="1851">0.309</cx:pt>
          <cx:pt idx="1852">0.45600000000000002</cx:pt>
          <cx:pt idx="1853">0.94699999999999995</cx:pt>
          <cx:pt idx="1854">0.64200000000000002</cx:pt>
          <cx:pt idx="1855">0.33200000000000002</cx:pt>
          <cx:pt idx="1856">0.056500000000000002</cx:pt>
          <cx:pt idx="1857">0.53100000000000003</cx:pt>
          <cx:pt idx="1858">0.439</cx:pt>
          <cx:pt idx="1859">0.27400000000000002</cx:pt>
          <cx:pt idx="1860">0.28799999999999998</cx:pt>
          <cx:pt idx="1861">0.76000000000000001</cx:pt>
          <cx:pt idx="1862">0.54900000000000004</cx:pt>
          <cx:pt idx="1863">0.84099999999999997</cx:pt>
          <cx:pt idx="1864">0.41099999999999998</cx:pt>
          <cx:pt idx="1865">0.54400000000000004</cx:pt>
          <cx:pt idx="1866">0.52300000000000002</cx:pt>
          <cx:pt idx="1867">0.52000000000000002</cx:pt>
          <cx:pt idx="1868">0.93999999999999995</cx:pt>
          <cx:pt idx="1869">0.497</cx:pt>
          <cx:pt idx="1870">0.873</cx:pt>
          <cx:pt idx="1871">0.77100000000000002</cx:pt>
          <cx:pt idx="1872">0.60099999999999998</cx:pt>
          <cx:pt idx="1873">0.69899999999999995</cx:pt>
          <cx:pt idx="1874">0.78300000000000003</cx:pt>
          <cx:pt idx="1875">0.48699999999999999</cx:pt>
          <cx:pt idx="1876">0.034700000000000002</cx:pt>
          <cx:pt idx="1877">0.86399999999999999</cx:pt>
          <cx:pt idx="1878">0.81699999999999995</cx:pt>
          <cx:pt idx="1879">0.91200000000000003</cx:pt>
          <cx:pt idx="1880">0.69299999999999995</cx:pt>
          <cx:pt idx="1881">0.78500000000000003</cx:pt>
          <cx:pt idx="1882">0.65700000000000003</cx:pt>
          <cx:pt idx="1883">0.94599999999999995</cx:pt>
          <cx:pt idx="1884">0.89600000000000002</cx:pt>
          <cx:pt idx="1885">0.66600000000000004</cx:pt>
          <cx:pt idx="1886">0.873</cx:pt>
          <cx:pt idx="1887">0.67000000000000004</cx:pt>
          <cx:pt idx="1888">0.81100000000000005</cx:pt>
          <cx:pt idx="1889">0.67200000000000004</cx:pt>
          <cx:pt idx="1890">0.55500000000000005</cx:pt>
          <cx:pt idx="1891">0.93999999999999995</cx:pt>
          <cx:pt idx="1892">0.80400000000000005</cx:pt>
          <cx:pt idx="1893">0.84599999999999997</cx:pt>
          <cx:pt idx="1894">0.81799999999999995</cx:pt>
          <cx:pt idx="1895">0.26100000000000001</cx:pt>
          <cx:pt idx="1896">0.68500000000000005</cx:pt>
          <cx:pt idx="1897">0.79000000000000004</cx:pt>
          <cx:pt idx="1898">0.89100000000000001</cx:pt>
          <cx:pt idx="1899">0.57499999999999996</cx:pt>
          <cx:pt idx="1900">0.91600000000000004</cx:pt>
          <cx:pt idx="1901">0.58299999999999996</cx:pt>
          <cx:pt idx="1902">0.748</cx:pt>
          <cx:pt idx="1903">0.72499999999999998</cx:pt>
          <cx:pt idx="1904">0.79400000000000004</cx:pt>
          <cx:pt idx="1905">0.72699999999999998</cx:pt>
          <cx:pt idx="1906">0.67500000000000004</cx:pt>
          <cx:pt idx="1907">0.84899999999999998</cx:pt>
          <cx:pt idx="1908">0.94599999999999995</cx:pt>
          <cx:pt idx="1909">0.86399999999999999</cx:pt>
          <cx:pt idx="1910">0.91500000000000004</cx:pt>
          <cx:pt idx="1911">0.64200000000000002</cx:pt>
          <cx:pt idx="1912">0.59299999999999997</cx:pt>
          <cx:pt idx="1913">0.93100000000000005</cx:pt>
          <cx:pt idx="1914">0.92300000000000004</cx:pt>
          <cx:pt idx="1915">0.72799999999999998</cx:pt>
          <cx:pt idx="1916">0.70499999999999996</cx:pt>
          <cx:pt idx="1917">0.93899999999999995</cx:pt>
          <cx:pt idx="1918">0.89800000000000002</cx:pt>
          <cx:pt idx="1919">0.89300000000000002</cx:pt>
          <cx:pt idx="1920">0.92100000000000004</cx:pt>
          <cx:pt idx="1921">0.55300000000000005</cx:pt>
          <cx:pt idx="1922">0.69199999999999995</cx:pt>
          <cx:pt idx="1923">0.745</cx:pt>
          <cx:pt idx="1924">0.93100000000000005</cx:pt>
          <cx:pt idx="1925">0.86799999999999999</cx:pt>
          <cx:pt idx="1926">0.36299999999999999</cx:pt>
          <cx:pt idx="1927">0.82399999999999995</cx:pt>
          <cx:pt idx="1928">0.63100000000000001</cx:pt>
          <cx:pt idx="1929">0.97599999999999998</cx:pt>
          <cx:pt idx="1930">0.68700000000000006</cx:pt>
          <cx:pt idx="1931">0.67600000000000005</cx:pt>
          <cx:pt idx="1932">0.91100000000000003</cx:pt>
          <cx:pt idx="1933">0.81499999999999995</cx:pt>
          <cx:pt idx="1934">0.83199999999999996</cx:pt>
          <cx:pt idx="1935">0.80600000000000005</cx:pt>
          <cx:pt idx="1936">0.77600000000000002</cx:pt>
          <cx:pt idx="1937">0.78100000000000003</cx:pt>
          <cx:pt idx="1938">0.88500000000000001</cx:pt>
          <cx:pt idx="1939">0.90200000000000002</cx:pt>
          <cx:pt idx="1940">0.95999999999999996</cx:pt>
          <cx:pt idx="1941">0.72499999999999998</cx:pt>
          <cx:pt idx="1942">0.76800000000000002</cx:pt>
          <cx:pt idx="1943">0.94699999999999995</cx:pt>
          <cx:pt idx="1944">0.42899999999999999</cx:pt>
          <cx:pt idx="1945">0.46700000000000003</cx:pt>
          <cx:pt idx="1946">0.70899999999999996</cx:pt>
          <cx:pt idx="1947">0.27100000000000002</cx:pt>
          <cx:pt idx="1948">0.45300000000000001</cx:pt>
          <cx:pt idx="1949">0.44500000000000001</cx:pt>
          <cx:pt idx="1950">0.36399999999999999</cx:pt>
          <cx:pt idx="1951">0.84699999999999998</cx:pt>
          <cx:pt idx="1952">0.81100000000000005</cx:pt>
          <cx:pt idx="1953">0.93300000000000005</cx:pt>
          <cx:pt idx="1954">0.72099999999999997</cx:pt>
          <cx:pt idx="1955">0.623</cx:pt>
          <cx:pt idx="1956">0.70499999999999996</cx:pt>
          <cx:pt idx="1957">0.54500000000000004</cx:pt>
          <cx:pt idx="1958">0.67900000000000005</cx:pt>
          <cx:pt idx="1959">0.39500000000000002</cx:pt>
          <cx:pt idx="1960">0.66400000000000003</cx:pt>
          <cx:pt idx="1961">0.81200000000000006</cx:pt>
          <cx:pt idx="1962">0.748</cx:pt>
          <cx:pt idx="1963">0.36299999999999999</cx:pt>
          <cx:pt idx="1964">0.94799999999999995</cx:pt>
          <cx:pt idx="1965">0.65500000000000003</cx:pt>
          <cx:pt idx="1966">0.72399999999999998</cx:pt>
          <cx:pt idx="1967">0.88300000000000001</cx:pt>
          <cx:pt idx="1968">0.91000000000000003</cx:pt>
          <cx:pt idx="1969">0.89700000000000002</cx:pt>
          <cx:pt idx="1970">0.57599999999999996</cx:pt>
          <cx:pt idx="1971">0.40300000000000002</cx:pt>
          <cx:pt idx="1972">0.90300000000000002</cx:pt>
          <cx:pt idx="1973">0.76400000000000001</cx:pt>
          <cx:pt idx="1974">0.873</cx:pt>
          <cx:pt idx="1975">0.91100000000000003</cx:pt>
          <cx:pt idx="1976">0.90000000000000002</cx:pt>
          <cx:pt idx="1977">0.82899999999999996</cx:pt>
          <cx:pt idx="1978">0.71999999999999997</cx:pt>
          <cx:pt idx="1979">0.75</cx:pt>
          <cx:pt idx="1980">0.81200000000000006</cx:pt>
          <cx:pt idx="1981">0.61199999999999999</cx:pt>
          <cx:pt idx="1982">0.90800000000000003</cx:pt>
          <cx:pt idx="1983">0.51800000000000002</cx:pt>
          <cx:pt idx="1984">0.51700000000000002</cx:pt>
          <cx:pt idx="1985">0.86599999999999999</cx:pt>
          <cx:pt idx="1986">0.84399999999999997</cx:pt>
          <cx:pt idx="1987">0.83099999999999996</cx:pt>
          <cx:pt idx="1988">0.79400000000000004</cx:pt>
          <cx:pt idx="1989">0.82599999999999996</cx:pt>
          <cx:pt idx="1990">0.85799999999999998</cx:pt>
          <cx:pt idx="1991">0.78800000000000003</cx:pt>
          <cx:pt idx="1992">0.88100000000000001</cx:pt>
          <cx:pt idx="1993">0.73199999999999998</cx:pt>
          <cx:pt idx="1994">0.77200000000000002</cx:pt>
          <cx:pt idx="1995">0.91300000000000003</cx:pt>
          <cx:pt idx="1996">0.88900000000000001</cx:pt>
          <cx:pt idx="1997">0.95299999999999996</cx:pt>
          <cx:pt idx="1998">0.72499999999999998</cx:pt>
          <cx:pt idx="1999">0.94899999999999995</cx:pt>
          <cx:pt idx="2000">0.80900000000000005</cx:pt>
          <cx:pt idx="2001">0.60899999999999999</cx:pt>
          <cx:pt idx="2002">0.89100000000000001</cx:pt>
          <cx:pt idx="2003">0.95999999999999996</cx:pt>
          <cx:pt idx="2004">0.97499999999999998</cx:pt>
          <cx:pt idx="2005">0.82499999999999996</cx:pt>
          <cx:pt idx="2006">0.68300000000000005</cx:pt>
          <cx:pt idx="2007">0.97799999999999998</cx:pt>
          <cx:pt idx="2008">0.71399999999999997</cx:pt>
          <cx:pt idx="2009">0.83699999999999997</cx:pt>
          <cx:pt idx="2010">0.97099999999999997</cx:pt>
          <cx:pt idx="2011">0.879</cx:pt>
          <cx:pt idx="2012">0.93200000000000005</cx:pt>
          <cx:pt idx="2013">0.89200000000000002</cx:pt>
          <cx:pt idx="2014">0.93500000000000005</cx:pt>
          <cx:pt idx="2015">0.99199999999999999</cx:pt>
          <cx:pt idx="2016">0.91500000000000004</cx:pt>
        </cx:lvl>
      </cx:numDim>
    </cx:data>
  </cx:chartData>
  <cx:chart>
    <cx:plotArea>
      <cx:plotAreaRegion>
        <cx:series layoutId="clusteredColumn" uniqueId="{809A85FD-D1B3-46FE-AFC3-F9423B50DC32}">
          <cx:tx>
            <cx:txData>
              <cx:f>spotify!$E$1</cx:f>
              <cx:v>energy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spotify!$B$2:$B$2018</cx:f>
        <cx:lvl ptCount="2017" formatCode="General">
          <cx:pt idx="0">0.010200000000000001</cx:pt>
          <cx:pt idx="1">0.19900000000000001</cx:pt>
          <cx:pt idx="2">0.0344</cx:pt>
          <cx:pt idx="3">0.60399999999999998</cx:pt>
          <cx:pt idx="4">0.17999999999999999</cx:pt>
          <cx:pt idx="5">0.00479</cx:pt>
          <cx:pt idx="6">0.014500000000000001</cx:pt>
          <cx:pt idx="7">0.020199999999999999</cx:pt>
          <cx:pt idx="8">0.048099999999999997</cx:pt>
          <cx:pt idx="9">0.0020799999999999998</cx:pt>
          <cx:pt idx="10">0.057200000000000001</cx:pt>
          <cx:pt idx="11">0.091499999999999998</cx:pt>
          <cx:pt idx="12">0.253</cx:pt>
          <cx:pt idx="13">0.36599999999999999</cx:pt>
          <cx:pt idx="14">0.44</cx:pt>
          <cx:pt idx="15">0.019</cx:pt>
          <cx:pt idx="16">0.023900000000000001</cx:pt>
          <cx:pt idx="17">0.23300000000000001</cx:pt>
          <cx:pt idx="18">0.314</cx:pt>
          <cx:pt idx="19">0.024199999999999999</cx:pt>
          <cx:pt idx="20">0.00070200000000000004</cx:pt>
          <cx:pt idx="21">0.00024000000000000001</cx:pt>
          <cx:pt idx="22">0.11799999999999999</cx:pt>
          <cx:pt idx="23">0.00059599999999999996</cx:pt>
          <cx:pt idx="24">0.27900000000000003</cx:pt>
          <cx:pt idx="25">0.0021900000000000001</cx:pt>
          <cx:pt idx="26">0.34100000000000003</cx:pt>
          <cx:pt idx="27">0.017999999999999999</cx:pt>
          <cx:pt idx="28">0.0516</cx:pt>
          <cx:pt idx="29">0.28199999999999997</cx:pt>
          <cx:pt idx="30">0.0079100000000000004</cx:pt>
          <cx:pt idx="31">0.021899999999999999</cx:pt>
          <cx:pt idx="32">0.035799999999999998</cx:pt>
          <cx:pt idx="33">0.032399999999999998</cx:pt>
          <cx:pt idx="34">0.11799999999999999</cx:pt>
          <cx:pt idx="35">0.042799999999999998</cx:pt>
          <cx:pt idx="36">0.29699999999999999</cx:pt>
          <cx:pt idx="37">0.056500000000000002</cx:pt>
          <cx:pt idx="38">0.012800000000000001</cx:pt>
          <cx:pt idx="39">0.13500000000000001</cx:pt>
          <cx:pt idx="40">0.00040999999999999999</cx:pt>
          <cx:pt idx="41">0.0035599999999999998</cx:pt>
          <cx:pt idx="42">0.00156</cx:pt>
          <cx:pt idx="43">0.0024299999999999999</cx:pt>
          <cx:pt idx="44">0.53300000000000003</cx:pt>
          <cx:pt idx="45">0.0063099999999999996</cx:pt>
          <cx:pt idx="46">0.00182</cx:pt>
          <cx:pt idx="47">0.092299999999999993</cx:pt>
          <cx:pt idx="48">0.375</cx:pt>
          <cx:pt idx="49">0.183</cx:pt>
          <cx:pt idx="50">0.018499999999999999</cx:pt>
          <cx:pt idx="51">0.063799999999999996</cx:pt>
          <cx:pt idx="52">0.45600000000000002</cx:pt>
          <cx:pt idx="53">0.128</cx:pt>
          <cx:pt idx="54">0.246</cx:pt>
          <cx:pt idx="55">0.12</cx:pt>
          <cx:pt idx="56">0.0042599999999999999</cx:pt>
          <cx:pt idx="57">0.193</cx:pt>
          <cx:pt idx="58">0.017399999999999999</cx:pt>
          <cx:pt idx="59">0.00039199999999999999</cx:pt>
          <cx:pt idx="60">0.435</cx:pt>
          <cx:pt idx="61">0.25700000000000001</cx:pt>
          <cx:pt idx="62">0.000145</cx:pt>
          <cx:pt idx="63">0.27300000000000002</cx:pt>
          <cx:pt idx="64">0.374</cx:pt>
          <cx:pt idx="65">0.00266</cx:pt>
          <cx:pt idx="66">0.00054600000000000004</cx:pt>
          <cx:pt idx="67">0.0078100000000000001</cx:pt>
          <cx:pt idx="68">0.125</cx:pt>
          <cx:pt idx="69">0.00158</cx:pt>
          <cx:pt idx="70">0.0132</cx:pt>
          <cx:pt idx="71">0.78300000000000003</cx:pt>
          <cx:pt idx="72">0.51800000000000002</cx:pt>
          <cx:pt idx="73">0.054800000000000001</cx:pt>
          <cx:pt idx="74">0.72699999999999998</cx:pt>
          <cx:pt idx="75">0.00031300000000000002</cx:pt>
          <cx:pt idx="76">0.34000000000000002</cx:pt>
          <cx:pt idx="77">0.46999999999999997</cx:pt>
          <cx:pt idx="78">0.85499999999999998</cx:pt>
          <cx:pt idx="79">0.0050200000000000002</cx:pt>
          <cx:pt idx="80">0.55500000000000005</cx:pt>
          <cx:pt idx="81">0.186</cx:pt>
          <cx:pt idx="82">0.024899999999999999</cx:pt>
          <cx:pt idx="83">0.010800000000000001</cx:pt>
          <cx:pt idx="84">0.193</cx:pt>
          <cx:pt idx="85">0.019199999999999998</cx:pt>
          <cx:pt idx="86">0.0077600000000000004</cx:pt>
          <cx:pt idx="87">0.17000000000000001</cx:pt>
          <cx:pt idx="88">0.022100000000000002</cx:pt>
          <cx:pt idx="89">0.039699999999999999</cx:pt>
          <cx:pt idx="90">0.021299999999999999</cx:pt>
          <cx:pt idx="91">0.045400000000000003</cx:pt>
          <cx:pt idx="92">0.0067200000000000003</cx:pt>
          <cx:pt idx="93">0.0048799999999999998</cx:pt>
          <cx:pt idx="94">0.0041900000000000001</cx:pt>
          <cx:pt idx="95">0.17000000000000001</cx:pt>
          <cx:pt idx="96">0.060400000000000002</cx:pt>
          <cx:pt idx="97">0.057099999999999998</cx:pt>
          <cx:pt idx="98">0.71599999999999997</cx:pt>
          <cx:pt idx="99">0.015100000000000001</cx:pt>
          <cx:pt idx="100">0.22800000000000001</cx:pt>
          <cx:pt idx="101">0.017000000000000001</cx:pt>
          <cx:pt idx="102">0.247</cx:pt>
          <cx:pt idx="103">0.123</cx:pt>
          <cx:pt idx="104">0.0070499999999999998</cx:pt>
          <cx:pt idx="105">0.18099999999999999</cx:pt>
          <cx:pt idx="106">0.378</cx:pt>
          <cx:pt idx="107">0.67700000000000005</cx:pt>
          <cx:pt idx="108">0.48799999999999999</cx:pt>
          <cx:pt idx="109">0.48699999999999999</cx:pt>
          <cx:pt idx="110">0.69999999999999996</cx:pt>
          <cx:pt idx="111">0.40300000000000002</cx:pt>
          <cx:pt idx="112">0.65600000000000003</cx:pt>
          <cx:pt idx="113">0.0090399999999999994</cx:pt>
          <cx:pt idx="114">0.14099999999999999</cx:pt>
          <cx:pt idx="115">0.11899999999999999</cx:pt>
          <cx:pt idx="116">0.0659</cx:pt>
          <cx:pt idx="117">0.0025699999999999998</cx:pt>
          <cx:pt idx="118">0.0025600000000000002</cx:pt>
          <cx:pt idx="119">0.024400000000000002</cx:pt>
          <cx:pt idx="120">0.012999999999999999</cx:pt>
          <cx:pt idx="121">0.012699999999999999</cx:pt>
          <cx:pt idx="122">0.0094299999999999991</cx:pt>
          <cx:pt idx="123">0.00075799999999999999</cx:pt>
          <cx:pt idx="124">0.67400000000000004</cx:pt>
          <cx:pt idx="125">0.0161</cx:pt>
          <cx:pt idx="126">0.107</cx:pt>
          <cx:pt idx="127">0.0134</cx:pt>
          <cx:pt idx="128">0.021899999999999999</cx:pt>
          <cx:pt idx="129">0.045199999999999997</cx:pt>
          <cx:pt idx="130">0.055100000000000003</cx:pt>
          <cx:pt idx="131">0.0224</cx:pt>
          <cx:pt idx="132">0.24399999999999999</cx:pt>
          <cx:pt idx="133">0.066799999999999998</cx:pt>
          <cx:pt idx="134">7.1899999999999999e-05</cx:pt>
          <cx:pt idx="135">0.022700000000000001</cx:pt>
          <cx:pt idx="136">0.10299999999999999</cx:pt>
          <cx:pt idx="137">0.095600000000000004</cx:pt>
          <cx:pt idx="138">0.0091900000000000003</cx:pt>
          <cx:pt idx="139">0.35399999999999998</cx:pt>
          <cx:pt idx="140">0.0046899999999999997</cx:pt>
          <cx:pt idx="141">0.0010200000000000001</cx:pt>
          <cx:pt idx="142">0.051200000000000002</cx:pt>
          <cx:pt idx="143">0.0252</cx:pt>
          <cx:pt idx="144">0.221</cx:pt>
          <cx:pt idx="145">0.93700000000000006</cx:pt>
          <cx:pt idx="146">2.1299999999999999e-05</cx:pt>
          <cx:pt idx="147">0.28399999999999997</cx:pt>
          <cx:pt idx="148">0.096199999999999994</cx:pt>
          <cx:pt idx="149">0.33400000000000002</cx:pt>
          <cx:pt idx="150">0.064799999999999996</cx:pt>
          <cx:pt idx="151">0.185</cx:pt>
          <cx:pt idx="152">0.68899999999999995</cx:pt>
          <cx:pt idx="153">0.00047199999999999998</cx:pt>
          <cx:pt idx="154">0.00157</cx:pt>
          <cx:pt idx="155">0.023300000000000001</cx:pt>
          <cx:pt idx="156">0.0021199999999999999</cx:pt>
          <cx:pt idx="157">0.073400000000000007</cx:pt>
          <cx:pt idx="158">0.19</cx:pt>
          <cx:pt idx="159">0.188</cx:pt>
          <cx:pt idx="160">0.46100000000000002</cx:pt>
          <cx:pt idx="161">0.0111</cx:pt>
          <cx:pt idx="162">0.049599999999999998</cx:pt>
          <cx:pt idx="163">0.14899999999999999</cx:pt>
          <cx:pt idx="164">0.068199999999999997</cx:pt>
          <cx:pt idx="165">0.48899999999999999</cx:pt>
          <cx:pt idx="166">0.00025900000000000001</cx:pt>
          <cx:pt idx="167">0.217</cx:pt>
          <cx:pt idx="168">0.047199999999999999</cx:pt>
          <cx:pt idx="169">0.22800000000000001</cx:pt>
          <cx:pt idx="170">0.0068900000000000003</cx:pt>
          <cx:pt idx="171">0.0109</cx:pt>
          <cx:pt idx="172">0.0246</cx:pt>
          <cx:pt idx="173">0.0039899999999999996</cx:pt>
          <cx:pt idx="174">0.036999999999999998</cx:pt>
          <cx:pt idx="175">0.078899999999999998</cx:pt>
          <cx:pt idx="176">0.14099999999999999</cx:pt>
          <cx:pt idx="177">0.108</cx:pt>
          <cx:pt idx="178">0.010800000000000001</cx:pt>
          <cx:pt idx="179">0.010699999999999999</cx:pt>
          <cx:pt idx="180">0.010699999999999999</cx:pt>
          <cx:pt idx="181">0.0315</cx:pt>
          <cx:pt idx="182">0.0080700000000000008</cx:pt>
          <cx:pt idx="183">0.64000000000000001</cx:pt>
          <cx:pt idx="184">0.041399999999999999</cx:pt>
          <cx:pt idx="185">0.012699999999999999</cx:pt>
          <cx:pt idx="186">0.058500000000000003</cx:pt>
          <cx:pt idx="187">0.0085599999999999999</cx:pt>
          <cx:pt idx="188">0.019</cx:pt>
          <cx:pt idx="189">0.048800000000000003</cx:pt>
          <cx:pt idx="190">0.36499999999999999</cx:pt>
          <cx:pt idx="191">0.17000000000000001</cx:pt>
          <cx:pt idx="192">0.034599999999999999</cx:pt>
          <cx:pt idx="193">0.0361</cx:pt>
          <cx:pt idx="194">0.0081799999999999998</cx:pt>
          <cx:pt idx="195">0.61299999999999999</cx:pt>
          <cx:pt idx="196">0.0027499999999999998</cx:pt>
          <cx:pt idx="197">0.064000000000000001</cx:pt>
          <cx:pt idx="198">0.00192</cx:pt>
          <cx:pt idx="199">0.0212</cx:pt>
          <cx:pt idx="200">0.0516</cx:pt>
          <cx:pt idx="201">0.085500000000000007</cx:pt>
          <cx:pt idx="202">0.0293</cx:pt>
          <cx:pt idx="203">0.0073099999999999997</cx:pt>
          <cx:pt idx="204">0.00046700000000000002</cx:pt>
          <cx:pt idx="205">0.041099999999999998</cx:pt>
          <cx:pt idx="206">0.000195</cx:pt>
          <cx:pt idx="207">0.82699999999999996</cx:pt>
          <cx:pt idx="208">0.39000000000000001</cx:pt>
          <cx:pt idx="209">0.0047099999999999998</cx:pt>
          <cx:pt idx="210">0.82699999999999996</cx:pt>
          <cx:pt idx="211">0.062799999999999995</cx:pt>
          <cx:pt idx="212">0.0091900000000000003</cx:pt>
          <cx:pt idx="213">0.0027000000000000001</cx:pt>
          <cx:pt idx="214">0.38500000000000001</cx:pt>
          <cx:pt idx="215">0.0304</cx:pt>
          <cx:pt idx="216">0.105</cx:pt>
          <cx:pt idx="217">0.35899999999999999</cx:pt>
          <cx:pt idx="218">0.11899999999999999</cx:pt>
          <cx:pt idx="219">0.0112</cx:pt>
          <cx:pt idx="220">0.251</cx:pt>
          <cx:pt idx="221">0.069599999999999995</cx:pt>
          <cx:pt idx="222">0.40300000000000002</cx:pt>
          <cx:pt idx="223">0.84899999999999998</cx:pt>
          <cx:pt idx="224">0.086199999999999999</cx:pt>
          <cx:pt idx="225">0.000156</cx:pt>
          <cx:pt idx="226">0.039800000000000002</cx:pt>
          <cx:pt idx="227">0.0448</cx:pt>
          <cx:pt idx="228">0.00068599999999999998</cx:pt>
          <cx:pt idx="229">0.010699999999999999</cx:pt>
          <cx:pt idx="230">0.377</cx:pt>
          <cx:pt idx="231">0.098799999999999999</cx:pt>
          <cx:pt idx="232">0.091300000000000006</cx:pt>
          <cx:pt idx="233">0.077799999999999994</cx:pt>
          <cx:pt idx="234">0.0608</cx:pt>
          <cx:pt idx="235">0.010999999999999999</cx:pt>
          <cx:pt idx="236">0.024899999999999999</cx:pt>
          <cx:pt idx="237">0.64200000000000002</cx:pt>
          <cx:pt idx="238">0.53800000000000003</cx:pt>
          <cx:pt idx="239">0.0172</cx:pt>
          <cx:pt idx="240">0.063899999999999998</cx:pt>
          <cx:pt idx="241">0.245</cx:pt>
          <cx:pt idx="242">0.00101</cx:pt>
          <cx:pt idx="243">0.254</cx:pt>
          <cx:pt idx="244">0.0117</cx:pt>
          <cx:pt idx="245">0.062600000000000003</cx:pt>
          <cx:pt idx="246">0.47899999999999998</cx:pt>
          <cx:pt idx="247">0.095699999999999993</cx:pt>
          <cx:pt idx="248">0.251</cx:pt>
          <cx:pt idx="249">0.029000000000000001</cx:pt>
          <cx:pt idx="250">0.0074400000000000004</cx:pt>
          <cx:pt idx="251">0.44900000000000001</cx:pt>
          <cx:pt idx="252">0.27500000000000002</cx:pt>
          <cx:pt idx="253">0.21199999999999999</cx:pt>
          <cx:pt idx="254">0.055899999999999998</cx:pt>
          <cx:pt idx="255">0.0033300000000000001</cx:pt>
          <cx:pt idx="256">0.0332</cx:pt>
          <cx:pt idx="257">0.53900000000000003</cx:pt>
          <cx:pt idx="258">0.025700000000000001</cx:pt>
          <cx:pt idx="259">0.019300000000000001</cx:pt>
          <cx:pt idx="260">0.018100000000000002</cx:pt>
          <cx:pt idx="261">0.0061999999999999998</cx:pt>
          <cx:pt idx="262">0.108</cx:pt>
          <cx:pt idx="263">0.19600000000000001</cx:pt>
          <cx:pt idx="264">0.66700000000000004</cx:pt>
          <cx:pt idx="265">0.124</cx:pt>
          <cx:pt idx="266">0.073999999999999996</cx:pt>
          <cx:pt idx="267">0.096199999999999994</cx:pt>
          <cx:pt idx="268">0.45500000000000002</cx:pt>
          <cx:pt idx="269">0.014999999999999999</cx:pt>
          <cx:pt idx="270">0.17199999999999999</cx:pt>
          <cx:pt idx="271">0.123</cx:pt>
          <cx:pt idx="272">0.0059300000000000004</cx:pt>
          <cx:pt idx="273">0.17399999999999999</cx:pt>
          <cx:pt idx="274">0.0058999999999999999</cx:pt>
          <cx:pt idx="275">0.00030400000000000002</cx:pt>
          <cx:pt idx="276">0.28999999999999998</cx:pt>
          <cx:pt idx="277">0.0041200000000000004</cx:pt>
          <cx:pt idx="278">0.0049199999999999999</cx:pt>
          <cx:pt idx="279">0.38400000000000001</cx:pt>
          <cx:pt idx="280">0.0097800000000000005</cx:pt>
          <cx:pt idx="281">0.062100000000000002</cx:pt>
          <cx:pt idx="282">0.081000000000000003</cx:pt>
          <cx:pt idx="283">0.0269</cx:pt>
          <cx:pt idx="284">0.42799999999999999</cx:pt>
          <cx:pt idx="285">0.69899999999999995</cx:pt>
          <cx:pt idx="286">0.22</cx:pt>
          <cx:pt idx="287">0.51600000000000001</cx:pt>
          <cx:pt idx="288">0.00564</cx:pt>
          <cx:pt idx="289">0.504</cx:pt>
          <cx:pt idx="290">0.82499999999999996</cx:pt>
          <cx:pt idx="291">0.0453</cx:pt>
          <cx:pt idx="292">0.25900000000000001</cx:pt>
          <cx:pt idx="293">0.0040299999999999997</cx:pt>
          <cx:pt idx="294">0.0141</cx:pt>
          <cx:pt idx="295">0.127</cx:pt>
          <cx:pt idx="296">0.379</cx:pt>
          <cx:pt idx="297">0.086099999999999996</cx:pt>
          <cx:pt idx="298">0.26000000000000001</cx:pt>
          <cx:pt idx="299">0.032000000000000001</cx:pt>
          <cx:pt idx="300">0.0356</cx:pt>
          <cx:pt idx="301">0.0453</cx:pt>
          <cx:pt idx="302">0.19</cx:pt>
          <cx:pt idx="303">0.40699999999999997</cx:pt>
          <cx:pt idx="304">0.85399999999999998</cx:pt>
          <cx:pt idx="305">0.153</cx:pt>
          <cx:pt idx="306">0.32100000000000001</cx:pt>
          <cx:pt idx="307">0.00079000000000000001</cx:pt>
          <cx:pt idx="308">0.025899999999999999</cx:pt>
          <cx:pt idx="309">0.058000000000000003</cx:pt>
          <cx:pt idx="310">0.049799999999999997</cx:pt>
          <cx:pt idx="311">0.080299999999999996</cx:pt>
          <cx:pt idx="312">0.11799999999999999</cx:pt>
          <cx:pt idx="313">0.00189</cx:pt>
          <cx:pt idx="314">0.017399999999999999</cx:pt>
          <cx:pt idx="315">0.124</cx:pt>
          <cx:pt idx="316">0.0083800000000000003</cx:pt>
          <cx:pt idx="317">0.42899999999999999</cx:pt>
          <cx:pt idx="318">0.41899999999999998</cx:pt>
          <cx:pt idx="319">0.106</cx:pt>
          <cx:pt idx="320">0.021100000000000001</cx:pt>
          <cx:pt idx="321">0.0079900000000000006</cx:pt>
          <cx:pt idx="322">0.0023600000000000001</cx:pt>
          <cx:pt idx="323">0.060199999999999997</cx:pt>
          <cx:pt idx="324">0.219</cx:pt>
          <cx:pt idx="325">0.0138</cx:pt>
          <cx:pt idx="326">0.016899999999999998</cx:pt>
          <cx:pt idx="327">0.315</cx:pt>
          <cx:pt idx="328">0.51800000000000002</cx:pt>
          <cx:pt idx="329">0.0567</cx:pt>
          <cx:pt idx="330">0.0286</cx:pt>
          <cx:pt idx="331">0.0090900000000000009</cx:pt>
          <cx:pt idx="332">0.044499999999999998</cx:pt>
          <cx:pt idx="333">0.11899999999999999</cx:pt>
          <cx:pt idx="334">0.0111</cx:pt>
          <cx:pt idx="335">0.38800000000000001</cx:pt>
          <cx:pt idx="336">2.8399999999999999e-06</cx:pt>
          <cx:pt idx="337">0.0115</cx:pt>
          <cx:pt idx="338">0.13600000000000001</cx:pt>
          <cx:pt idx="339">0.0032799999999999999</cx:pt>
          <cx:pt idx="340">0.376</cx:pt>
          <cx:pt idx="341">0.19600000000000001</cx:pt>
          <cx:pt idx="342">0.248</cx:pt>
          <cx:pt idx="343">0.068599999999999994</cx:pt>
          <cx:pt idx="344">0.60199999999999998</cx:pt>
          <cx:pt idx="345">0.089300000000000004</cx:pt>
          <cx:pt idx="346">0.00014100000000000001</cx:pt>
          <cx:pt idx="347">0.046899999999999997</cx:pt>
          <cx:pt idx="348">0.13300000000000001</cx:pt>
          <cx:pt idx="349">0.157</cx:pt>
          <cx:pt idx="350">0.371</cx:pt>
          <cx:pt idx="351">0.0124</cx:pt>
          <cx:pt idx="352">0.19</cx:pt>
          <cx:pt idx="353">0.095299999999999996</cx:pt>
          <cx:pt idx="354">0.27000000000000002</cx:pt>
          <cx:pt idx="355">0.084599999999999995</cx:pt>
          <cx:pt idx="356">0.0085500000000000003</cx:pt>
          <cx:pt idx="357">0.128</cx:pt>
          <cx:pt idx="358">0.087999999999999995</cx:pt>
          <cx:pt idx="359">0.040599999999999997</cx:pt>
          <cx:pt idx="360">0.037699999999999997</cx:pt>
          <cx:pt idx="361">0.021000000000000001</cx:pt>
          <cx:pt idx="362">0.046600000000000003</cx:pt>
          <cx:pt idx="363">0.16</cx:pt>
          <cx:pt idx="364">0.00266</cx:pt>
          <cx:pt idx="365">0.083299999999999999</cx:pt>
          <cx:pt idx="366">0.44500000000000001</cx:pt>
          <cx:pt idx="367">0.30399999999999999</cx:pt>
          <cx:pt idx="368">0.109</cx:pt>
          <cx:pt idx="369">0.0152</cx:pt>
          <cx:pt idx="370">0.27300000000000002</cx:pt>
          <cx:pt idx="371">0.0146</cx:pt>
          <cx:pt idx="372">0.057299999999999997</cx:pt>
          <cx:pt idx="373">0.72599999999999998</cx:pt>
          <cx:pt idx="374">0.0487</cx:pt>
          <cx:pt idx="375">0.111</cx:pt>
          <cx:pt idx="376">0.0207</cx:pt>
          <cx:pt idx="377">0.10199999999999999</cx:pt>
          <cx:pt idx="378">0.0075700000000000003</cx:pt>
          <cx:pt idx="379">0.01</cx:pt>
          <cx:pt idx="380">2.2399999999999999e-05</cx:pt>
          <cx:pt idx="381">0.037999999999999999</cx:pt>
          <cx:pt idx="382">0.76500000000000001</cx:pt>
          <cx:pt idx="383">0.77500000000000002</cx:pt>
          <cx:pt idx="384">0.00042900000000000002</cx:pt>
          <cx:pt idx="385">0.32300000000000001</cx:pt>
          <cx:pt idx="386">0.030099999999999998</cx:pt>
          <cx:pt idx="387">0.26800000000000002</cx:pt>
          <cx:pt idx="388">0.062600000000000003</cx:pt>
          <cx:pt idx="389">0.00023900000000000001</cx:pt>
          <cx:pt idx="390">0.317</cx:pt>
          <cx:pt idx="391">0.0060499999999999998</cx:pt>
          <cx:pt idx="392">0.081799999999999998</cx:pt>
          <cx:pt idx="393">0.0020999999999999999</cx:pt>
          <cx:pt idx="394">0.016</cx:pt>
          <cx:pt idx="395">0.0385</cx:pt>
          <cx:pt idx="396">0.30399999999999999</cx:pt>
          <cx:pt idx="397">0.113</cx:pt>
          <cx:pt idx="398">0.041399999999999999</cx:pt>
          <cx:pt idx="399">0.70399999999999996</cx:pt>
          <cx:pt idx="400">0.78500000000000003</cx:pt>
          <cx:pt idx="401">0.629</cx:pt>
          <cx:pt idx="402">0.0167</cx:pt>
          <cx:pt idx="403">0.39100000000000001</cx:pt>
          <cx:pt idx="404">0.030099999999999998</cx:pt>
          <cx:pt idx="405">0.27000000000000002</cx:pt>
          <cx:pt idx="406">0.107</cx:pt>
          <cx:pt idx="407">0.95999999999999996</cx:pt>
          <cx:pt idx="408">0.124</cx:pt>
          <cx:pt idx="409">0.024500000000000001</cx:pt>
          <cx:pt idx="410">0.019400000000000001</cx:pt>
          <cx:pt idx="411">0.0129</cx:pt>
          <cx:pt idx="412">0.0106</cx:pt>
          <cx:pt idx="413">0.115</cx:pt>
          <cx:pt idx="414">0.19500000000000001</cx:pt>
          <cx:pt idx="415">0.034000000000000002</cx:pt>
          <cx:pt idx="416">0.0079000000000000008</cx:pt>
          <cx:pt idx="417">0.0052500000000000003</cx:pt>
          <cx:pt idx="418">0.48199999999999998</cx:pt>
          <cx:pt idx="419">0.0124</cx:pt>
          <cx:pt idx="420">0.00019900000000000001</cx:pt>
          <cx:pt idx="421">0.11899999999999999</cx:pt>
          <cx:pt idx="422">0.046300000000000001</cx:pt>
          <cx:pt idx="423">0.060199999999999997</cx:pt>
          <cx:pt idx="424">0.0091400000000000006</cx:pt>
          <cx:pt idx="425">0.055500000000000001</cx:pt>
          <cx:pt idx="426">0.13200000000000001</cx:pt>
          <cx:pt idx="427">0.0101</cx:pt>
          <cx:pt idx="428">0.00061300000000000005</cx:pt>
          <cx:pt idx="429">0.057099999999999998</cx:pt>
          <cx:pt idx="430">0.0212</cx:pt>
          <cx:pt idx="431">0.45900000000000002</cx:pt>
          <cx:pt idx="432">0.19800000000000001</cx:pt>
          <cx:pt idx="433">0.019800000000000002</cx:pt>
          <cx:pt idx="434">0.0041700000000000001</cx:pt>
          <cx:pt idx="435">0.0052900000000000004</cx:pt>
          <cx:pt idx="436">0.0038999999999999998</cx:pt>
          <cx:pt idx="437">0.0050099999999999997</cx:pt>
          <cx:pt idx="438">0.92900000000000005</cx:pt>
          <cx:pt idx="439">0.0014499999999999999</cx:pt>
          <cx:pt idx="440">0.36899999999999999</cx:pt>
          <cx:pt idx="441">0.00096000000000000002</cx:pt>
          <cx:pt idx="442">0.024400000000000002</cx:pt>
          <cx:pt idx="443">0.0063200000000000001</cx:pt>
          <cx:pt idx="444">0.158</cx:pt>
          <cx:pt idx="445">0.0044099999999999999</cx:pt>
          <cx:pt idx="446">0.072900000000000006</cx:pt>
          <cx:pt idx="447">0.65200000000000002</cx:pt>
          <cx:pt idx="448">0.00091</cx:pt>
          <cx:pt idx="449">0.126</cx:pt>
          <cx:pt idx="450">0.0184</cx:pt>
          <cx:pt idx="451">0.091399999999999995</cx:pt>
          <cx:pt idx="452">0.154</cx:pt>
          <cx:pt idx="453">0.38600000000000001</cx:pt>
          <cx:pt idx="454">0.0098300000000000002</cx:pt>
          <cx:pt idx="455">0.00215</cx:pt>
          <cx:pt idx="456">0.67600000000000005</cx:pt>
          <cx:pt idx="457">0.0693</cx:pt>
          <cx:pt idx="458">0.096100000000000005</cx:pt>
          <cx:pt idx="459">0.0025400000000000002</cx:pt>
          <cx:pt idx="460">0.39400000000000002</cx:pt>
          <cx:pt idx="461">2.1500000000000001e-05</cx:pt>
          <cx:pt idx="462">0.185</cx:pt>
          <cx:pt idx="463">0.0064900000000000001</cx:pt>
          <cx:pt idx="464">0.0094699999999999993</cx:pt>
          <cx:pt idx="465">0.050700000000000002</cx:pt>
          <cx:pt idx="466">0.73799999999999999</cx:pt>
          <cx:pt idx="467">0.00041899999999999999</cx:pt>
          <cx:pt idx="468">0.0017600000000000001</cx:pt>
          <cx:pt idx="469">0.02</cx:pt>
          <cx:pt idx="470">0.0040200000000000001</cx:pt>
          <cx:pt idx="471">0.0024099999999999998</cx:pt>
          <cx:pt idx="472">0.65200000000000002</cx:pt>
          <cx:pt idx="473">0.19600000000000001</cx:pt>
          <cx:pt idx="474">0.030499999999999999</cx:pt>
          <cx:pt idx="475">0.0229</cx:pt>
          <cx:pt idx="476">0.00096299999999999999</cx:pt>
          <cx:pt idx="477">0.23300000000000001</cx:pt>
          <cx:pt idx="478">0.017500000000000002</cx:pt>
          <cx:pt idx="479">0.00314</cx:pt>
          <cx:pt idx="480">0.036900000000000002</cx:pt>
          <cx:pt idx="481">0.0152</cx:pt>
          <cx:pt idx="482">0.0020600000000000002</cx:pt>
          <cx:pt idx="483">0.42899999999999999</cx:pt>
          <cx:pt idx="484">0.00040700000000000003</cx:pt>
          <cx:pt idx="485">0.040099999999999997</cx:pt>
          <cx:pt idx="486">0.000299</cx:pt>
          <cx:pt idx="487">0.019300000000000001</cx:pt>
          <cx:pt idx="488">0.122</cx:pt>
          <cx:pt idx="489">0.0998</cx:pt>
          <cx:pt idx="490">0.028500000000000001</cx:pt>
          <cx:pt idx="491">0.0132</cx:pt>
          <cx:pt idx="492">0.27500000000000002</cx:pt>
          <cx:pt idx="493">0.00048299999999999998</cx:pt>
          <cx:pt idx="494">0.0013799999999999999</cx:pt>
          <cx:pt idx="495">0.0086</cx:pt>
          <cx:pt idx="496">0.00024800000000000001</cx:pt>
          <cx:pt idx="497">0.022700000000000001</cx:pt>
          <cx:pt idx="498">0.0056899999999999997</cx:pt>
          <cx:pt idx="499">0.036499999999999998</cx:pt>
          <cx:pt idx="500">0.28899999999999998</cx:pt>
          <cx:pt idx="501">0.23200000000000001</cx:pt>
          <cx:pt idx="502">0.098900000000000002</cx:pt>
          <cx:pt idx="503">0.00086899999999999998</cx:pt>
          <cx:pt idx="504">0.14799999999999999</cx:pt>
          <cx:pt idx="505">0.017299999999999999</cx:pt>
          <cx:pt idx="506">0.0099100000000000004</cx:pt>
          <cx:pt idx="507">0.47299999999999998</cx:pt>
          <cx:pt idx="508">0.0246</cx:pt>
          <cx:pt idx="509">0.0090900000000000009</cx:pt>
          <cx:pt idx="510">0.122</cx:pt>
          <cx:pt idx="511">0.076399999999999996</cx:pt>
          <cx:pt idx="512">0.41899999999999998</cx:pt>
          <cx:pt idx="513">0.22900000000000001</cx:pt>
          <cx:pt idx="514">0.041300000000000003</cx:pt>
          <cx:pt idx="515">0.000105</cx:pt>
          <cx:pt idx="516">0.52000000000000002</cx:pt>
          <cx:pt idx="517">0.083299999999999999</cx:pt>
          <cx:pt idx="518">0.015599999999999999</cx:pt>
          <cx:pt idx="519">0.14499999999999999</cx:pt>
          <cx:pt idx="520">0.0275</cx:pt>
          <cx:pt idx="521">0.000103</cx:pt>
          <cx:pt idx="522">0.032899999999999999</cx:pt>
          <cx:pt idx="523">0.084199999999999997</cx:pt>
          <cx:pt idx="524">0.59699999999999998</cx:pt>
          <cx:pt idx="525">0.080100000000000005</cx:pt>
          <cx:pt idx="526">0.072599999999999998</cx:pt>
          <cx:pt idx="527">0.20300000000000001</cx:pt>
          <cx:pt idx="528">0.0034099999999999998</cx:pt>
          <cx:pt idx="529">0.058099999999999999</cx:pt>
          <cx:pt idx="530">7.7899999999999996e-05</cx:pt>
          <cx:pt idx="531">0.001</cx:pt>
          <cx:pt idx="532">3.4100000000000002e-05</cx:pt>
          <cx:pt idx="533">0.0081399999999999997</cx:pt>
          <cx:pt idx="534">0.00023000000000000001</cx:pt>
          <cx:pt idx="535">0.021399999999999999</cx:pt>
          <cx:pt idx="536">0.11</cx:pt>
          <cx:pt idx="537">0.0035999999999999999</cx:pt>
          <cx:pt idx="538">0.000183</cx:pt>
          <cx:pt idx="539">0.00096400000000000001</cx:pt>
          <cx:pt idx="540">0.104</cx:pt>
          <cx:pt idx="541">0.00034099999999999999</cx:pt>
          <cx:pt idx="542">0.85399999999999998</cx:pt>
          <cx:pt idx="543">0.037199999999999997</cx:pt>
          <cx:pt idx="544">0.0101</cx:pt>
          <cx:pt idx="545">0.054300000000000001</cx:pt>
          <cx:pt idx="546">0.16900000000000001</cx:pt>
          <cx:pt idx="547">0.017500000000000002</cx:pt>
          <cx:pt idx="548">0.80000000000000004</cx:pt>
          <cx:pt idx="549">0.084500000000000006</cx:pt>
          <cx:pt idx="550">0.0013500000000000001</cx:pt>
          <cx:pt idx="551">0.019300000000000001</cx:pt>
          <cx:pt idx="552">0.011299999999999999</cx:pt>
          <cx:pt idx="553">0.45300000000000001</cx:pt>
          <cx:pt idx="554">0.0010399999999999999</cx:pt>
          <cx:pt idx="555">4.0599999999999998e-05</cx:pt>
          <cx:pt idx="556">0.082900000000000001</cx:pt>
          <cx:pt idx="557">0.098500000000000004</cx:pt>
          <cx:pt idx="558">0.000455</cx:pt>
          <cx:pt idx="559">9.1900000000000001e-06</cx:pt>
          <cx:pt idx="560">0.073999999999999996</cx:pt>
          <cx:pt idx="561">0.032399999999999998</cx:pt>
          <cx:pt idx="562">0.00068999999999999997</cx:pt>
          <cx:pt idx="563">0.13500000000000001</cx:pt>
          <cx:pt idx="564">0.13900000000000001</cx:pt>
          <cx:pt idx="565">0.26300000000000001</cx:pt>
          <cx:pt idx="566">0.13100000000000001</cx:pt>
          <cx:pt idx="567">0.16400000000000001</cx:pt>
          <cx:pt idx="568">0.045100000000000001</cx:pt>
          <cx:pt idx="569">0.11600000000000001</cx:pt>
          <cx:pt idx="570">0.078</cx:pt>
          <cx:pt idx="571">0.109</cx:pt>
          <cx:pt idx="572">0.0085500000000000003</cx:pt>
          <cx:pt idx="573">0.0015</cx:pt>
          <cx:pt idx="574">0.017999999999999999</cx:pt>
          <cx:pt idx="575">0.0047000000000000002</cx:pt>
          <cx:pt idx="576">0.13500000000000001</cx:pt>
          <cx:pt idx="577">0.020199999999999999</cx:pt>
          <cx:pt idx="578">0.0062700000000000004</cx:pt>
          <cx:pt idx="579">0.151</cx:pt>
          <cx:pt idx="580">0.049000000000000002</cx:pt>
          <cx:pt idx="581">0.011900000000000001</cx:pt>
          <cx:pt idx="582">0.0020699999999999998</cx:pt>
          <cx:pt idx="583">0.432</cx:pt>
          <cx:pt idx="584">0.045199999999999997</cx:pt>
          <cx:pt idx="585">0.0046899999999999997</cx:pt>
          <cx:pt idx="586">0.0027100000000000002</cx:pt>
          <cx:pt idx="587">0.040099999999999997</cx:pt>
          <cx:pt idx="588">0.23899999999999999</cx:pt>
          <cx:pt idx="589">0.042500000000000003</cx:pt>
          <cx:pt idx="590">0.0596</cx:pt>
          <cx:pt idx="591">0.00045100000000000001</cx:pt>
          <cx:pt idx="592">0.0040200000000000001</cx:pt>
          <cx:pt idx="593">0.091200000000000003</cx:pt>
          <cx:pt idx="594">0.0074099999999999999</cx:pt>
          <cx:pt idx="595">0.000117</cx:pt>
          <cx:pt idx="596">0.029499999999999998</cx:pt>
          <cx:pt idx="597">0.049200000000000001</cx:pt>
          <cx:pt idx="598">0.0090500000000000008</cx:pt>
          <cx:pt idx="599">0.023400000000000001</cx:pt>
          <cx:pt idx="600">0.42299999999999999</cx:pt>
          <cx:pt idx="601">0.0020100000000000001</cx:pt>
          <cx:pt idx="602">0.019599999999999999</cx:pt>
          <cx:pt idx="603">0.00263</cx:pt>
          <cx:pt idx="604">0.014</cx:pt>
          <cx:pt idx="605">0.00167</cx:pt>
          <cx:pt idx="606">0.000321</cx:pt>
          <cx:pt idx="607">0.053699999999999998</cx:pt>
          <cx:pt idx="608">0.0057600000000000004</cx:pt>
          <cx:pt idx="609">3.1300000000000002e-05</cx:pt>
          <cx:pt idx="610">0.0031800000000000001</cx:pt>
          <cx:pt idx="611">0.00054799999999999998</cx:pt>
          <cx:pt idx="612">0.0482</cx:pt>
          <cx:pt idx="613">8.3399999999999994e-05</cx:pt>
          <cx:pt idx="614">0.76900000000000002</cx:pt>
          <cx:pt idx="615">0.030200000000000001</cx:pt>
          <cx:pt idx="616">0.0070600000000000003</cx:pt>
          <cx:pt idx="617">0.14999999999999999</cx:pt>
          <cx:pt idx="618">0.0074900000000000001</cx:pt>
          <cx:pt idx="619">0.076499999999999999</cx:pt>
          <cx:pt idx="620">0.11600000000000001</cx:pt>
          <cx:pt idx="621">0.0022100000000000002</cx:pt>
          <cx:pt idx="622">0.0106</cx:pt>
          <cx:pt idx="623">0.041500000000000002</cx:pt>
          <cx:pt idx="624">0.042599999999999999</cx:pt>
          <cx:pt idx="625">0.0436</cx:pt>
          <cx:pt idx="626">0.0058399999999999997</cx:pt>
          <cx:pt idx="627">0.034700000000000002</cx:pt>
          <cx:pt idx="628">0.00116</cx:pt>
          <cx:pt idx="629">0.063700000000000007</cx:pt>
          <cx:pt idx="630">0.24399999999999999</cx:pt>
          <cx:pt idx="631">0.45000000000000001</cx:pt>
          <cx:pt idx="632">0.121</cx:pt>
          <cx:pt idx="633">0.00047800000000000002</cx:pt>
          <cx:pt idx="634">0.14000000000000001</cx:pt>
          <cx:pt idx="635">0.00037300000000000001</cx:pt>
          <cx:pt idx="636">0.0041700000000000001</cx:pt>
          <cx:pt idx="637">0.00083900000000000001</cx:pt>
          <cx:pt idx="638">0.00042299999999999998</cx:pt>
          <cx:pt idx="639">0.28399999999999997</cx:pt>
          <cx:pt idx="640">0.0025500000000000002</cx:pt>
          <cx:pt idx="641">0.030200000000000001</cx:pt>
          <cx:pt idx="642">0.026700000000000002</cx:pt>
          <cx:pt idx="643">0.00089099999999999997</cx:pt>
          <cx:pt idx="644">0.152</cx:pt>
          <cx:pt idx="645">0.095600000000000004</cx:pt>
          <cx:pt idx="646">0.000736</cx:pt>
          <cx:pt idx="647">0.028000000000000001</cx:pt>
          <cx:pt idx="648">0.27400000000000002</cx:pt>
          <cx:pt idx="649">0.0084499999999999992</cx:pt>
          <cx:pt idx="650">0.0096799999999999994</cx:pt>
          <cx:pt idx="651">0.0613</cx:pt>
          <cx:pt idx="652">0.00579</cx:pt>
          <cx:pt idx="653">0.047199999999999999</cx:pt>
          <cx:pt idx="654">0.00028899999999999998</cx:pt>
          <cx:pt idx="655">0.000183</cx:pt>
          <cx:pt idx="656">0.00025799999999999998</cx:pt>
          <cx:pt idx="657">0.0053299999999999997</cx:pt>
          <cx:pt idx="658">0.021600000000000001</cx:pt>
          <cx:pt idx="659">0.059700000000000003</cx:pt>
          <cx:pt idx="660">0.0155</cx:pt>
          <cx:pt idx="661">0.064500000000000002</cx:pt>
          <cx:pt idx="662">0.055300000000000002</cx:pt>
          <cx:pt idx="663">0.0077799999999999996</cx:pt>
          <cx:pt idx="664">0.0084200000000000004</cx:pt>
          <cx:pt idx="665">0.315</cx:pt>
          <cx:pt idx="666">0.114</cx:pt>
          <cx:pt idx="667">0.025000000000000001</cx:pt>
          <cx:pt idx="668">0.436</cx:pt>
          <cx:pt idx="669">0.46100000000000002</cx:pt>
          <cx:pt idx="670">0.0235</cx:pt>
          <cx:pt idx="671">0.44400000000000001</cx:pt>
          <cx:pt idx="672">0.000134</cx:pt>
          <cx:pt idx="673">0.00264</cx:pt>
          <cx:pt idx="674">0.155</cx:pt>
          <cx:pt idx="675">0.035200000000000002</cx:pt>
          <cx:pt idx="676">0.0030000000000000001</cx:pt>
          <cx:pt idx="677">0.42599999999999999</cx:pt>
          <cx:pt idx="678">0.0152</cx:pt>
          <cx:pt idx="679">0.311</cx:pt>
          <cx:pt idx="680">0.104</cx:pt>
          <cx:pt idx="681">0.010999999999999999</cx:pt>
          <cx:pt idx="682">0.0024599999999999999</cx:pt>
          <cx:pt idx="683">0.0557</cx:pt>
          <cx:pt idx="684">0.0281</cx:pt>
          <cx:pt idx="685">0.47499999999999998</cx:pt>
          <cx:pt idx="686">0.35599999999999998</cx:pt>
          <cx:pt idx="687">0.109</cx:pt>
          <cx:pt idx="688">0.093799999999999994</cx:pt>
          <cx:pt idx="689">0.152</cx:pt>
          <cx:pt idx="690">0.0247</cx:pt>
          <cx:pt idx="691">0.0046899999999999997</cx:pt>
          <cx:pt idx="692">0.42199999999999999</cx:pt>
          <cx:pt idx="693">0.26800000000000002</cx:pt>
          <cx:pt idx="694">0.00142</cx:pt>
          <cx:pt idx="695">0.029600000000000001</cx:pt>
          <cx:pt idx="696">0.0025500000000000002</cx:pt>
          <cx:pt idx="697">0.000901</cx:pt>
          <cx:pt idx="698">0.0052500000000000003</cx:pt>
          <cx:pt idx="699">0.021499999999999998</cx:pt>
          <cx:pt idx="700">0.014999999999999999</cx:pt>
          <cx:pt idx="701">0.019300000000000001</cx:pt>
          <cx:pt idx="702">0.32000000000000001</cx:pt>
          <cx:pt idx="703">0.0015200000000000001</cx:pt>
          <cx:pt idx="704">0.0072300000000000003</cx:pt>
          <cx:pt idx="705">0.224</cx:pt>
          <cx:pt idx="706">0.00076800000000000002</cx:pt>
          <cx:pt idx="707">0.0014400000000000001</cx:pt>
          <cx:pt idx="708">0.0252</cx:pt>
          <cx:pt idx="709">4.9100000000000001e-05</cx:pt>
          <cx:pt idx="710">0.046800000000000001</cx:pt>
          <cx:pt idx="711">0.00174</cx:pt>
          <cx:pt idx="712">0.26800000000000002</cx:pt>
          <cx:pt idx="713">0.043799999999999999</cx:pt>
          <cx:pt idx="714">0.00033399999999999999</cx:pt>
          <cx:pt idx="715">0.017500000000000002</cx:pt>
          <cx:pt idx="716">0.042599999999999999</cx:pt>
          <cx:pt idx="717">0.00349</cx:pt>
          <cx:pt idx="718">0.71699999999999997</cx:pt>
          <cx:pt idx="719">0.015100000000000001</cx:pt>
          <cx:pt idx="720">0.029999999999999999</cx:pt>
          <cx:pt idx="721">0.34399999999999997</cx:pt>
          <cx:pt idx="722">0.27800000000000002</cx:pt>
          <cx:pt idx="723">0.59099999999999997</cx:pt>
          <cx:pt idx="724">0.189</cx:pt>
          <cx:pt idx="725">0.054300000000000001</cx:pt>
          <cx:pt idx="726">0.88600000000000001</cx:pt>
          <cx:pt idx="727">0.075999999999999998</cx:pt>
          <cx:pt idx="728">0.0096299999999999997</cx:pt>
          <cx:pt idx="729">0.000195</cx:pt>
          <cx:pt idx="730">0.071499999999999994</cx:pt>
          <cx:pt idx="731">0.0246</cx:pt>
          <cx:pt idx="732">0.011599999999999999</cx:pt>
          <cx:pt idx="733">0.64900000000000002</cx:pt>
          <cx:pt idx="734">0.039199999999999999</cx:pt>
          <cx:pt idx="735">0.0062599999999999999</cx:pt>
          <cx:pt idx="736">0.0086</cx:pt>
          <cx:pt idx="737">0.0152</cx:pt>
          <cx:pt idx="738">0.064000000000000001</cx:pt>
          <cx:pt idx="739">0.0009859999999999999</cx:pt>
          <cx:pt idx="740">0.94899999999999995</cx:pt>
          <cx:pt idx="741">0.00048299999999999998</cx:pt>
          <cx:pt idx="742">0.503</cx:pt>
          <cx:pt idx="743">0.36399999999999999</cx:pt>
          <cx:pt idx="744">0.51400000000000001</cx:pt>
          <cx:pt idx="745">0.35099999999999998</cx:pt>
          <cx:pt idx="746">0.00029399999999999999</cx:pt>
          <cx:pt idx="747">0.13400000000000001</cx:pt>
          <cx:pt idx="748">0.0096900000000000007</cx:pt>
          <cx:pt idx="749">7.5900000000000002e-05</cx:pt>
          <cx:pt idx="750">0.0077799999999999996</cx:pt>
          <cx:pt idx="751">0.026100000000000002</cx:pt>
          <cx:pt idx="752">0.041599999999999998</cx:pt>
          <cx:pt idx="753">0.0020699999999999998</cx:pt>
          <cx:pt idx="754">0.16200000000000001</cx:pt>
          <cx:pt idx="755">0.023300000000000001</cx:pt>
          <cx:pt idx="756">0.37</cx:pt>
          <cx:pt idx="757">0.0039199999999999999</cx:pt>
          <cx:pt idx="758">0.14000000000000001</cx:pt>
          <cx:pt idx="759">0.079600000000000004</cx:pt>
          <cx:pt idx="760">0.0013500000000000001</cx:pt>
          <cx:pt idx="761">0.85799999999999998</cx:pt>
          <cx:pt idx="762">0.46400000000000002</cx:pt>
          <cx:pt idx="763">0.0053899999999999998</cx:pt>
          <cx:pt idx="764">0.00011</cx:pt>
          <cx:pt idx="765">0.00059500000000000004</cx:pt>
          <cx:pt idx="766">0.42099999999999999</cx:pt>
          <cx:pt idx="767">0.0076699999999999997</cx:pt>
          <cx:pt idx="768">0.112</cx:pt>
          <cx:pt idx="769">0.00051800000000000001</cx:pt>
          <cx:pt idx="770">0.0235</cx:pt>
          <cx:pt idx="771">0.0020400000000000001</cx:pt>
          <cx:pt idx="772">0.0011800000000000001</cx:pt>
          <cx:pt idx="773">0.00072499999999999995</cx:pt>
          <cx:pt idx="774">0.0018799999999999999</cx:pt>
          <cx:pt idx="775">0.045400000000000003</cx:pt>
          <cx:pt idx="776">0.54800000000000004</cx:pt>
          <cx:pt idx="777">0.14999999999999999</cx:pt>
          <cx:pt idx="778">0.106</cx:pt>
          <cx:pt idx="779">0.76300000000000001</cx:pt>
          <cx:pt idx="780">0.050500000000000003</cx:pt>
          <cx:pt idx="781">0.39400000000000002</cx:pt>
          <cx:pt idx="782">0.00059900000000000003</cx:pt>
          <cx:pt idx="783">0.0126</cx:pt>
          <cx:pt idx="784">0.71299999999999997</cx:pt>
          <cx:pt idx="785">0.032300000000000002</cx:pt>
          <cx:pt idx="786">0.76800000000000002</cx:pt>
          <cx:pt idx="787">0.0041599999999999996</cx:pt>
          <cx:pt idx="788">0.0069199999999999999</cx:pt>
          <cx:pt idx="789">0.71199999999999997</cx:pt>
          <cx:pt idx="790">0.29599999999999999</cx:pt>
          <cx:pt idx="791">0.00056300000000000002</cx:pt>
          <cx:pt idx="792">0.35999999999999999</cx:pt>
          <cx:pt idx="793">0.067400000000000002</cx:pt>
          <cx:pt idx="794">0.0034199999999999999</cx:pt>
          <cx:pt idx="795">0.00058799999999999998</cx:pt>
          <cx:pt idx="796">0.042099999999999999</cx:pt>
          <cx:pt idx="797">0.032599999999999997</cx:pt>
          <cx:pt idx="798">0.123</cx:pt>
          <cx:pt idx="799">0.0625</cx:pt>
          <cx:pt idx="800">0.60199999999999998</cx:pt>
          <cx:pt idx="801">0.0023400000000000001</cx:pt>
          <cx:pt idx="802">0.038899999999999997</cx:pt>
          <cx:pt idx="803">0.60499999999999998</cx:pt>
          <cx:pt idx="804">0.00042000000000000002</cx:pt>
          <cx:pt idx="805">0.46400000000000002</cx:pt>
          <cx:pt idx="806">0.61899999999999999</cx:pt>
          <cx:pt idx="807">0.075800000000000006</cx:pt>
          <cx:pt idx="808">0.56499999999999995</cx:pt>
          <cx:pt idx="809">0.61499999999999999</cx:pt>
          <cx:pt idx="810">0.20699999999999999</cx:pt>
          <cx:pt idx="811">0.114</cx:pt>
          <cx:pt idx="812">0.0088400000000000006</cx:pt>
          <cx:pt idx="813">0.114</cx:pt>
          <cx:pt idx="814">0.000321</cx:pt>
          <cx:pt idx="815">0.61199999999999999</cx:pt>
          <cx:pt idx="816">0.17199999999999999</cx:pt>
          <cx:pt idx="817">0.98999999999999999</cx:pt>
          <cx:pt idx="818">0.22700000000000001</cx:pt>
          <cx:pt idx="819">0.0049699999999999996</cx:pt>
          <cx:pt idx="820">0.011299999999999999</cx:pt>
          <cx:pt idx="821">0.022599999999999999</cx:pt>
          <cx:pt idx="822">0.66600000000000004</cx:pt>
          <cx:pt idx="823">0.11</cx:pt>
          <cx:pt idx="824">0.39100000000000001</cx:pt>
          <cx:pt idx="825">0.097500000000000003</cx:pt>
          <cx:pt idx="826">0.016899999999999998</cx:pt>
          <cx:pt idx="827">0.0339</cx:pt>
          <cx:pt idx="828">0.127</cx:pt>
          <cx:pt idx="829">0.13</cx:pt>
          <cx:pt idx="830">0.59699999999999998</cx:pt>
          <cx:pt idx="831">0.067199999999999996</cx:pt>
          <cx:pt idx="832">0.218</cx:pt>
          <cx:pt idx="833">0.031899999999999998</cx:pt>
          <cx:pt idx="834">0.26900000000000002</cx:pt>
          <cx:pt idx="835">0.00099700000000000006</cx:pt>
          <cx:pt idx="836">0.30399999999999999</cx:pt>
          <cx:pt idx="837">0.10299999999999999</cx:pt>
          <cx:pt idx="838">0.20100000000000001</cx:pt>
          <cx:pt idx="839">0.61099999999999999</cx:pt>
          <cx:pt idx="840">0.018499999999999999</cx:pt>
          <cx:pt idx="841">0.73699999999999999</cx:pt>
          <cx:pt idx="842">0.22900000000000001</cx:pt>
          <cx:pt idx="843">0.23599999999999999</cx:pt>
          <cx:pt idx="844">0.436</cx:pt>
          <cx:pt idx="845">0.00064099999999999997</cx:pt>
          <cx:pt idx="846">0.0025400000000000002</cx:pt>
          <cx:pt idx="847">0.0043</cx:pt>
          <cx:pt idx="848">0.0052399999999999999</cx:pt>
          <cx:pt idx="849">0.0263</cx:pt>
          <cx:pt idx="850">0.000173</cx:pt>
          <cx:pt idx="851">0.13600000000000001</cx:pt>
          <cx:pt idx="852">0.00479</cx:pt>
          <cx:pt idx="853">0.27100000000000002</cx:pt>
          <cx:pt idx="854">0.93400000000000005</cx:pt>
          <cx:pt idx="855">0.81299999999999994</cx:pt>
          <cx:pt idx="856">0.0011299999999999999</cx:pt>
          <cx:pt idx="857">0.55700000000000005</cx:pt>
          <cx:pt idx="858">0.91600000000000004</cx:pt>
          <cx:pt idx="859">0.0032499999999999999</cx:pt>
          <cx:pt idx="860">0.51700000000000002</cx:pt>
          <cx:pt idx="861">0.29199999999999998</cx:pt>
          <cx:pt idx="862">0.016400000000000001</cx:pt>
          <cx:pt idx="863">0.031399999999999997</cx:pt>
          <cx:pt idx="864">0.0114</cx:pt>
          <cx:pt idx="865">0.049099999999999998</cx:pt>
          <cx:pt idx="866">0.89500000000000002</cx:pt>
          <cx:pt idx="867">0.062399999999999997</cx:pt>
          <cx:pt idx="868">0.00028600000000000001</cx:pt>
          <cx:pt idx="869">4.1900000000000002e-05</cx:pt>
          <cx:pt idx="870">0.098299999999999998</cx:pt>
          <cx:pt idx="871">0.314</cx:pt>
          <cx:pt idx="872">0.80900000000000005</cx:pt>
          <cx:pt idx="873">0.72299999999999998</cx:pt>
          <cx:pt idx="874">0.57699999999999996</cx:pt>
          <cx:pt idx="875">0.58999999999999997</cx:pt>
          <cx:pt idx="876">0.156</cx:pt>
          <cx:pt idx="877">0.88700000000000001</cx:pt>
          <cx:pt idx="878">0.14899999999999999</cx:pt>
          <cx:pt idx="879">0.0072700000000000004</cx:pt>
          <cx:pt idx="880">0.34899999999999998</cx:pt>
          <cx:pt idx="881">4.6099999999999999e-06</cx:pt>
          <cx:pt idx="882">0.017500000000000002</cx:pt>
          <cx:pt idx="883">0.19800000000000001</cx:pt>
          <cx:pt idx="884">0.0054299999999999999</cx:pt>
          <cx:pt idx="885">0.10100000000000001</cx:pt>
          <cx:pt idx="886">0.61199999999999999</cx:pt>
          <cx:pt idx="887">0.000825</cx:pt>
          <cx:pt idx="888">0.47799999999999998</cx:pt>
          <cx:pt idx="889">0.071599999999999997</cx:pt>
          <cx:pt idx="890">0.032800000000000003</cx:pt>
          <cx:pt idx="891">0.066400000000000001</cx:pt>
          <cx:pt idx="892">0.0032399999999999998</cx:pt>
          <cx:pt idx="893">0.00062399999999999999</cx:pt>
          <cx:pt idx="894">0.00033399999999999999</cx:pt>
          <cx:pt idx="895">0.33100000000000002</cx:pt>
          <cx:pt idx="896">0.0043099999999999996</cx:pt>
          <cx:pt idx="897">0.0252</cx:pt>
          <cx:pt idx="898">0.012500000000000001</cx:pt>
          <cx:pt idx="899">0.19800000000000001</cx:pt>
          <cx:pt idx="900">0.00166</cx:pt>
          <cx:pt idx="901">0.028899999999999999</cx:pt>
          <cx:pt idx="902">0.0124</cx:pt>
          <cx:pt idx="903">0.024500000000000001</cx:pt>
          <cx:pt idx="904">0.41099999999999998</cx:pt>
          <cx:pt idx="905">0.157</cx:pt>
          <cx:pt idx="906">2.5999999999999998e-05</cx:pt>
          <cx:pt idx="907">0.00088500000000000004</cx:pt>
          <cx:pt idx="908">0.20699999999999999</cx:pt>
          <cx:pt idx="909">0.24199999999999999</cx:pt>
          <cx:pt idx="910">0.64300000000000002</cx:pt>
          <cx:pt idx="911">0.312</cx:pt>
          <cx:pt idx="912">0.84699999999999998</cx:pt>
          <cx:pt idx="913">0.00428</cx:pt>
          <cx:pt idx="914">0.0154</cx:pt>
          <cx:pt idx="915">0.0020699999999999998</cx:pt>
          <cx:pt idx="916">0.16</cx:pt>
          <cx:pt idx="917">0.00077899999999999996</cx:pt>
          <cx:pt idx="918">0.047600000000000003</cx:pt>
          <cx:pt idx="919">0.71699999999999997</cx:pt>
          <cx:pt idx="920">0.218</cx:pt>
          <cx:pt idx="921">0.78300000000000003</cx:pt>
          <cx:pt idx="922">0.086999999999999994</cx:pt>
          <cx:pt idx="923">0.0112</cx:pt>
          <cx:pt idx="924">0.013299999999999999</cx:pt>
          <cx:pt idx="925">0.0044000000000000003</cx:pt>
          <cx:pt idx="926">0.90000000000000002</cx:pt>
          <cx:pt idx="927">0.93400000000000005</cx:pt>
          <cx:pt idx="928">0.0395</cx:pt>
          <cx:pt idx="929">0.189</cx:pt>
          <cx:pt idx="930">6.8899999999999994e-05</cx:pt>
          <cx:pt idx="931">0.055199999999999999</cx:pt>
          <cx:pt idx="932">0.13600000000000001</cx:pt>
          <cx:pt idx="933">0.00134</cx:pt>
          <cx:pt idx="934">0.155</cx:pt>
          <cx:pt idx="935">0.059900000000000002</cx:pt>
          <cx:pt idx="936">0.189</cx:pt>
          <cx:pt idx="937">0.063299999999999995</cx:pt>
          <cx:pt idx="938">0.56000000000000005</cx:pt>
          <cx:pt idx="939">0.044200000000000003</cx:pt>
          <cx:pt idx="940">0.00040000000000000002</cx:pt>
          <cx:pt idx="941">0.078</cx:pt>
          <cx:pt idx="942">1.6500000000000001e-05</cx:pt>
          <cx:pt idx="943">0.042299999999999997</cx:pt>
          <cx:pt idx="944">0.0109</cx:pt>
          <cx:pt idx="945">0.016</cx:pt>
          <cx:pt idx="946">0.028000000000000001</cx:pt>
          <cx:pt idx="947">0.0015900000000000001</cx:pt>
          <cx:pt idx="948">0.0030000000000000001</cx:pt>
          <cx:pt idx="949">0.037199999999999997</cx:pt>
          <cx:pt idx="950">0.51400000000000001</cx:pt>
          <cx:pt idx="951">0.109</cx:pt>
          <cx:pt idx="952">0.75800000000000001</cx:pt>
          <cx:pt idx="953">0.34000000000000002</cx:pt>
          <cx:pt idx="954">0.26900000000000002</cx:pt>
          <cx:pt idx="955">0.41099999999999998</cx:pt>
          <cx:pt idx="956">0.66600000000000004</cx:pt>
          <cx:pt idx="957">0.51700000000000002</cx:pt>
          <cx:pt idx="958">0.00594</cx:pt>
          <cx:pt idx="959">0.017299999999999999</cx:pt>
          <cx:pt idx="960">0.068099999999999994</cx:pt>
          <cx:pt idx="961">0.085300000000000001</cx:pt>
          <cx:pt idx="962">0.66100000000000003</cx:pt>
          <cx:pt idx="963">0.54300000000000004</cx:pt>
          <cx:pt idx="964">0.21099999999999999</cx:pt>
          <cx:pt idx="965">0.0378</cx:pt>
          <cx:pt idx="966">0.015900000000000001</cx:pt>
          <cx:pt idx="967">0.038399999999999997</cx:pt>
          <cx:pt idx="968">0.00095399999999999999</cx:pt>
          <cx:pt idx="969">0.14699999999999999</cx:pt>
          <cx:pt idx="970">0.0044400000000000004</cx:pt>
          <cx:pt idx="971">0.222</cx:pt>
          <cx:pt idx="972">0.074499999999999997</cx:pt>
          <cx:pt idx="973">0.95699999999999996</cx:pt>
          <cx:pt idx="974">0.047500000000000001</cx:pt>
          <cx:pt idx="975">0.0036900000000000001</cx:pt>
          <cx:pt idx="976">0.021600000000000001</cx:pt>
          <cx:pt idx="977">0.156</cx:pt>
          <cx:pt idx="978">0.112</cx:pt>
          <cx:pt idx="979">0.38200000000000001</cx:pt>
          <cx:pt idx="980">0.056399999999999999</cx:pt>
          <cx:pt idx="981">0.036900000000000002</cx:pt>
          <cx:pt idx="982">0.65500000000000003</cx:pt>
          <cx:pt idx="983">0.13800000000000001</cx:pt>
          <cx:pt idx="984">0.34499999999999997</cx:pt>
          <cx:pt idx="985">0.20000000000000001</cx:pt>
          <cx:pt idx="986">0.073899999999999993</cx:pt>
          <cx:pt idx="987">0.0053499999999999997</cx:pt>
          <cx:pt idx="988">0.20799999999999999</cx:pt>
          <cx:pt idx="989">0.0019</cx:pt>
          <cx:pt idx="990">0.13500000000000001</cx:pt>
          <cx:pt idx="991">0.020799999999999999</cx:pt>
          <cx:pt idx="992">0.14399999999999999</cx:pt>
          <cx:pt idx="993">0.055899999999999998</cx:pt>
          <cx:pt idx="994">0.085199999999999998</cx:pt>
          <cx:pt idx="995">4.69e-06</cx:pt>
          <cx:pt idx="996">0.14799999999999999</cx:pt>
          <cx:pt idx="997">0.374</cx:pt>
          <cx:pt idx="998">0.14199999999999999</cx:pt>
          <cx:pt idx="999">0.031300000000000001</cx:pt>
          <cx:pt idx="1000">0.0053099999999999996</cx:pt>
          <cx:pt idx="1001">0.038100000000000002</cx:pt>
          <cx:pt idx="1002">0.10199999999999999</cx:pt>
          <cx:pt idx="1003">0.377</cx:pt>
          <cx:pt idx="1004">0.066900000000000001</cx:pt>
          <cx:pt idx="1005">0.28499999999999998</cx:pt>
          <cx:pt idx="1006">0.28899999999999998</cx:pt>
          <cx:pt idx="1007">0.20200000000000001</cx:pt>
          <cx:pt idx="1008">0.67100000000000004</cx:pt>
          <cx:pt idx="1009">0.35199999999999998</cx:pt>
          <cx:pt idx="1010">0.00298</cx:pt>
          <cx:pt idx="1011">0.39700000000000002</cx:pt>
          <cx:pt idx="1012">0.13400000000000001</cx:pt>
          <cx:pt idx="1013">0.064100000000000004</cx:pt>
          <cx:pt idx="1014">0.375</cx:pt>
          <cx:pt idx="1015">0.25800000000000001</cx:pt>
          <cx:pt idx="1016">0.0103</cx:pt>
          <cx:pt idx="1017">0.32900000000000001</cx:pt>
          <cx:pt idx="1018">0.34999999999999998</cx:pt>
          <cx:pt idx="1019">0.10000000000000001</cx:pt>
          <cx:pt idx="1020">0.81899999999999995</cx:pt>
          <cx:pt idx="1021">0.067699999999999996</cx:pt>
          <cx:pt idx="1022">0.012999999999999999</cx:pt>
          <cx:pt idx="1023">0.23100000000000001</cx:pt>
          <cx:pt idx="1024">0.00090700000000000004</cx:pt>
          <cx:pt idx="1025">0.01</cx:pt>
          <cx:pt idx="1026">0.053800000000000001</cx:pt>
          <cx:pt idx="1027">0.151</cx:pt>
          <cx:pt idx="1028">0.27000000000000002</cx:pt>
          <cx:pt idx="1029">0.054899999999999997</cx:pt>
          <cx:pt idx="1030">0.096600000000000005</cx:pt>
          <cx:pt idx="1031">0.024400000000000002</cx:pt>
          <cx:pt idx="1032">0.010200000000000001</cx:pt>
          <cx:pt idx="1033">0.14799999999999999</cx:pt>
          <cx:pt idx="1034">0.0073299999999999997</cx:pt>
          <cx:pt idx="1035">0.016500000000000001</cx:pt>
          <cx:pt idx="1036">0.124</cx:pt>
          <cx:pt idx="1037">0.66100000000000003</cx:pt>
          <cx:pt idx="1038">0.015900000000000001</cx:pt>
          <cx:pt idx="1039">0.33500000000000002</cx:pt>
          <cx:pt idx="1040">0.23400000000000001</cx:pt>
          <cx:pt idx="1041">0.14399999999999999</cx:pt>
          <cx:pt idx="1042">0.049399999999999999</cx:pt>
          <cx:pt idx="1043">0.214</cx:pt>
          <cx:pt idx="1044">0.73299999999999998</cx:pt>
          <cx:pt idx="1045">0.096799999999999997</cx:pt>
          <cx:pt idx="1046">0.33300000000000002</cx:pt>
          <cx:pt idx="1047">0.091499999999999998</cx:pt>
          <cx:pt idx="1048">0.0207</cx:pt>
          <cx:pt idx="1049">0.055800000000000002</cx:pt>
          <cx:pt idx="1050">0.0089800000000000001</cx:pt>
          <cx:pt idx="1051">0.099299999999999999</cx:pt>
          <cx:pt idx="1052">0.42399999999999999</cx:pt>
          <cx:pt idx="1053">0.39700000000000002</cx:pt>
          <cx:pt idx="1054">0.0166</cx:pt>
          <cx:pt idx="1055">0.0344</cx:pt>
          <cx:pt idx="1056">0.0056600000000000001</cx:pt>
          <cx:pt idx="1057">0.186</cx:pt>
          <cx:pt idx="1058">0.017899999999999999</cx:pt>
          <cx:pt idx="1059">0.0292</cx:pt>
          <cx:pt idx="1060">0.312</cx:pt>
          <cx:pt idx="1061">0.11600000000000001</cx:pt>
          <cx:pt idx="1062">0.63800000000000001</cx:pt>
          <cx:pt idx="1063">0.46300000000000002</cx:pt>
          <cx:pt idx="1064">0.20799999999999999</cx:pt>
          <cx:pt idx="1065">0.86099999999999999</cx:pt>
          <cx:pt idx="1066">0.020899999999999998</cx:pt>
          <cx:pt idx="1067">0.040599999999999997</cx:pt>
          <cx:pt idx="1068">0.42199999999999999</cx:pt>
          <cx:pt idx="1069">0.052699999999999997</cx:pt>
          <cx:pt idx="1070">0.0043400000000000001</cx:pt>
          <cx:pt idx="1071">0.055100000000000003</cx:pt>
          <cx:pt idx="1072">0.27300000000000002</cx:pt>
          <cx:pt idx="1073">0.129</cx:pt>
          <cx:pt idx="1074">0.86499999999999999</cx:pt>
          <cx:pt idx="1075">0.27900000000000003</cx:pt>
          <cx:pt idx="1076">0.20000000000000001</cx:pt>
          <cx:pt idx="1077">0.0304</cx:pt>
          <cx:pt idx="1078">0.22900000000000001</cx:pt>
          <cx:pt idx="1079">0.23100000000000001</cx:pt>
          <cx:pt idx="1080">0.074399999999999994</cx:pt>
          <cx:pt idx="1081">0.0258</cx:pt>
          <cx:pt idx="1082">0.24299999999999999</cx:pt>
          <cx:pt idx="1083">0.024500000000000001</cx:pt>
          <cx:pt idx="1084">0.28599999999999998</cx:pt>
          <cx:pt idx="1085">0.16800000000000001</cx:pt>
          <cx:pt idx="1086">0.027699999999999999</cx:pt>
          <cx:pt idx="1087">0.154</cx:pt>
          <cx:pt idx="1088">0.055899999999999998</cx:pt>
          <cx:pt idx="1089">0.11600000000000001</cx:pt>
          <cx:pt idx="1090">0.27000000000000002</cx:pt>
          <cx:pt idx="1091">0.20899999999999999</cx:pt>
          <cx:pt idx="1092">0.40000000000000002</cx:pt>
          <cx:pt idx="1093">0.0309</cx:pt>
          <cx:pt idx="1094">0.54700000000000004</cx:pt>
          <cx:pt idx="1095">0.21099999999999999</cx:pt>
          <cx:pt idx="1096">0.20499999999999999</cx:pt>
          <cx:pt idx="1097">0.0043099999999999996</cx:pt>
          <cx:pt idx="1098">0.55100000000000005</cx:pt>
          <cx:pt idx="1099">0.089700000000000002</cx:pt>
          <cx:pt idx="1100">0.25600000000000001</cx:pt>
          <cx:pt idx="1101">0.125</cx:pt>
          <cx:pt idx="1102">0.16700000000000001</cx:pt>
          <cx:pt idx="1103">0.14199999999999999</cx:pt>
          <cx:pt idx="1104">0.20399999999999999</cx:pt>
          <cx:pt idx="1105">0.052999999999999999</cx:pt>
          <cx:pt idx="1106">0.20599999999999999</cx:pt>
          <cx:pt idx="1107">0.16300000000000001</cx:pt>
          <cx:pt idx="1108">0.0998</cx:pt>
          <cx:pt idx="1109">0.39000000000000001</cx:pt>
          <cx:pt idx="1110">0.245</cx:pt>
          <cx:pt idx="1111">0.13200000000000001</cx:pt>
          <cx:pt idx="1112">0.078600000000000003</cx:pt>
          <cx:pt idx="1113">0.024400000000000002</cx:pt>
          <cx:pt idx="1114">0.072400000000000006</cx:pt>
          <cx:pt idx="1115">0.28199999999999997</cx:pt>
          <cx:pt idx="1116">0.16300000000000001</cx:pt>
          <cx:pt idx="1117">0.075999999999999998</cx:pt>
          <cx:pt idx="1118">0.034500000000000003</cx:pt>
          <cx:pt idx="1119">0.068500000000000005</cx:pt>
          <cx:pt idx="1120">0.113</cx:pt>
          <cx:pt idx="1121">0.086900000000000005</cx:pt>
          <cx:pt idx="1122">0.23400000000000001</cx:pt>
          <cx:pt idx="1123">0.082100000000000006</cx:pt>
          <cx:pt idx="1124">0.80300000000000005</cx:pt>
          <cx:pt idx="1125">0.189</cx:pt>
          <cx:pt idx="1126">0.052499999999999998</cx:pt>
          <cx:pt idx="1127">0.050999999999999997</cx:pt>
          <cx:pt idx="1128">0.098299999999999998</cx:pt>
          <cx:pt idx="1129">0.0089800000000000001</cx:pt>
          <cx:pt idx="1130">0.0040000000000000001</cx:pt>
          <cx:pt idx="1131">0.031300000000000001</cx:pt>
          <cx:pt idx="1132">0.00139</cx:pt>
          <cx:pt idx="1133">0.11899999999999999</cx:pt>
          <cx:pt idx="1134">0.0049399999999999999</cx:pt>
          <cx:pt idx="1135">0.00096500000000000004</cx:pt>
          <cx:pt idx="1136">0.17699999999999999</cx:pt>
          <cx:pt idx="1137">0.222</cx:pt>
          <cx:pt idx="1138">0.0059300000000000004</cx:pt>
          <cx:pt idx="1139">0.0969</cx:pt>
          <cx:pt idx="1140">0.38100000000000001</cx:pt>
          <cx:pt idx="1141">0.10199999999999999</cx:pt>
          <cx:pt idx="1142">0.074499999999999997</cx:pt>
          <cx:pt idx="1143">0.19700000000000001</cx:pt>
          <cx:pt idx="1144">0.062</cx:pt>
          <cx:pt idx="1145">0.048500000000000001</cx:pt>
          <cx:pt idx="1146">0.057700000000000001</cx:pt>
          <cx:pt idx="1147">0.23799999999999999</cx:pt>
          <cx:pt idx="1148">0.56000000000000005</cx:pt>
          <cx:pt idx="1149">0.14999999999999999</cx:pt>
          <cx:pt idx="1150">0.115</cx:pt>
          <cx:pt idx="1151">0.057500000000000002</cx:pt>
          <cx:pt idx="1152">0.013299999999999999</cx:pt>
          <cx:pt idx="1153">0.028299999999999999</cx:pt>
          <cx:pt idx="1154">0.00464</cx:pt>
          <cx:pt idx="1155">0.96999999999999997</cx:pt>
          <cx:pt idx="1156">0.45000000000000001</cx:pt>
          <cx:pt idx="1157">0.00728</cx:pt>
          <cx:pt idx="1158">0.54900000000000004</cx:pt>
          <cx:pt idx="1159">0.28100000000000003</cx:pt>
          <cx:pt idx="1160">0.0041099999999999999</cx:pt>
          <cx:pt idx="1161">0.0293</cx:pt>
          <cx:pt idx="1162">0.000339</cx:pt>
          <cx:pt idx="1163">0.0051700000000000001</cx:pt>
          <cx:pt idx="1164">0.074999999999999997</cx:pt>
          <cx:pt idx="1165">0.035499999999999997</cx:pt>
          <cx:pt idx="1166">0.032000000000000001</cx:pt>
          <cx:pt idx="1167">0.030300000000000001</cx:pt>
          <cx:pt idx="1168">0.090499999999999997</cx:pt>
          <cx:pt idx="1169">0.128</cx:pt>
          <cx:pt idx="1170">0.23799999999999999</cx:pt>
          <cx:pt idx="1171">0.40100000000000002</cx:pt>
          <cx:pt idx="1172">0.0235</cx:pt>
          <cx:pt idx="1173">0.010200000000000001</cx:pt>
          <cx:pt idx="1174">0.122</cx:pt>
          <cx:pt idx="1175">0.0275</cx:pt>
          <cx:pt idx="1176">0.0024599999999999999</cx:pt>
          <cx:pt idx="1177">0.41599999999999998</cx:pt>
          <cx:pt idx="1178">0.012999999999999999</cx:pt>
          <cx:pt idx="1179">0.056099999999999997</cx:pt>
          <cx:pt idx="1180">0.13100000000000001</cx:pt>
          <cx:pt idx="1181">0.33000000000000002</cx:pt>
          <cx:pt idx="1182">0.089499999999999996</cx:pt>
          <cx:pt idx="1183">0.30399999999999999</cx:pt>
          <cx:pt idx="1184">0.58099999999999996</cx:pt>
          <cx:pt idx="1185">0.099099999999999994</cx:pt>
          <cx:pt idx="1186">0.16700000000000001</cx:pt>
          <cx:pt idx="1187">0.065600000000000006</cx:pt>
          <cx:pt idx="1188">0.092100000000000001</cx:pt>
          <cx:pt idx="1189">0.031899999999999998</cx:pt>
          <cx:pt idx="1190">0.064299999999999996</cx:pt>
          <cx:pt idx="1191">0.0062199999999999998</cx:pt>
          <cx:pt idx="1192">0.0567</cx:pt>
          <cx:pt idx="1193">0.11</cx:pt>
          <cx:pt idx="1194">0.55500000000000005</cx:pt>
          <cx:pt idx="1195">0.070999999999999994</cx:pt>
          <cx:pt idx="1196">0.0073800000000000003</cx:pt>
          <cx:pt idx="1197">0.039</cx:pt>
          <cx:pt idx="1198">0.029499999999999998</cx:pt>
          <cx:pt idx="1199">0.038399999999999997</cx:pt>
          <cx:pt idx="1200">0.069000000000000006</cx:pt>
          <cx:pt idx="1201">0.018100000000000002</cx:pt>
          <cx:pt idx="1202">0.00070399999999999998</cx:pt>
          <cx:pt idx="1203">0.052499999999999998</cx:pt>
          <cx:pt idx="1204">0.051400000000000001</cx:pt>
          <cx:pt idx="1205">0.0746</cx:pt>
          <cx:pt idx="1206">0.071499999999999994</cx:pt>
          <cx:pt idx="1207">0.112</cx:pt>
          <cx:pt idx="1208">0.076200000000000004</cx:pt>
          <cx:pt idx="1209">0.00097900000000000005</cx:pt>
          <cx:pt idx="1210">0.0183</cx:pt>
          <cx:pt idx="1211">0.16200000000000001</cx:pt>
          <cx:pt idx="1212">0.0117</cx:pt>
          <cx:pt idx="1213">0.064899999999999999</cx:pt>
          <cx:pt idx="1214">0.00107</cx:pt>
          <cx:pt idx="1215">0.0378</cx:pt>
          <cx:pt idx="1216">0.0533</cx:pt>
          <cx:pt idx="1217">0.021499999999999998</cx:pt>
          <cx:pt idx="1218">0.219</cx:pt>
          <cx:pt idx="1219">0.019599999999999999</cx:pt>
          <cx:pt idx="1220">0.40300000000000002</cx:pt>
          <cx:pt idx="1221">0.186</cx:pt>
          <cx:pt idx="1222">0.0090100000000000006</cx:pt>
          <cx:pt idx="1223">0.043099999999999999</cx:pt>
          <cx:pt idx="1224">0.020799999999999999</cx:pt>
          <cx:pt idx="1225">0.0037299999999999998</cx:pt>
          <cx:pt idx="1226">0.11899999999999999</cx:pt>
          <cx:pt idx="1227">0.161</cx:pt>
          <cx:pt idx="1228">0.053199999999999997</cx:pt>
          <cx:pt idx="1229">0.45500000000000002</cx:pt>
          <cx:pt idx="1230">0.039399999999999998</cx:pt>
          <cx:pt idx="1231">0.049500000000000002</cx:pt>
          <cx:pt idx="1232">0.379</cx:pt>
          <cx:pt idx="1233">0.036299999999999999</cx:pt>
          <cx:pt idx="1234">0.64800000000000002</cx:pt>
          <cx:pt idx="1235">0.76600000000000001</cx:pt>
          <cx:pt idx="1236">0.0189</cx:pt>
          <cx:pt idx="1237">0.91200000000000003</cx:pt>
          <cx:pt idx="1238">0.44700000000000001</cx:pt>
          <cx:pt idx="1239">0.035299999999999998</cx:pt>
          <cx:pt idx="1240">0.034200000000000001</cx:pt>
          <cx:pt idx="1241">0.016400000000000001</cx:pt>
          <cx:pt idx="1242">0.017600000000000001</cx:pt>
          <cx:pt idx="1243">0.11700000000000001</cx:pt>
          <cx:pt idx="1244">0.28000000000000003</cx:pt>
          <cx:pt idx="1245">0.379</cx:pt>
          <cx:pt idx="1246">0.19900000000000001</cx:pt>
          <cx:pt idx="1247">0.56799999999999995</cx:pt>
          <cx:pt idx="1248">0.498</cx:pt>
          <cx:pt idx="1249">0.0229</cx:pt>
          <cx:pt idx="1250">0.0141</cx:pt>
          <cx:pt idx="1251">0.010699999999999999</cx:pt>
          <cx:pt idx="1252">0.20200000000000001</cx:pt>
          <cx:pt idx="1253">0.58699999999999997</cx:pt>
          <cx:pt idx="1254">0.0298</cx:pt>
          <cx:pt idx="1255">0.14899999999999999</cx:pt>
          <cx:pt idx="1256">0.000767</cx:pt>
          <cx:pt idx="1257">0.627</cx:pt>
          <cx:pt idx="1258">0.0218</cx:pt>
          <cx:pt idx="1259">0.104</cx:pt>
          <cx:pt idx="1260">0.41499999999999998</cx:pt>
          <cx:pt idx="1261">0.0458</cx:pt>
          <cx:pt idx="1262">0.0166</cx:pt>
          <cx:pt idx="1263">0.010800000000000001</cx:pt>
          <cx:pt idx="1264">0.84999999999999998</cx:pt>
          <cx:pt idx="1265">0.193</cx:pt>
          <cx:pt idx="1266">0.32200000000000001</cx:pt>
          <cx:pt idx="1267">0.29799999999999999</cx:pt>
          <cx:pt idx="1268">0.087499999999999994</cx:pt>
          <cx:pt idx="1269">0.22500000000000001</cx:pt>
          <cx:pt idx="1270">0.0053200000000000001</cx:pt>
          <cx:pt idx="1271">0.00077399999999999995</cx:pt>
          <cx:pt idx="1272">0.187</cx:pt>
          <cx:pt idx="1273">0.0049699999999999996</cx:pt>
          <cx:pt idx="1274">0.00061899999999999998</cx:pt>
          <cx:pt idx="1275">0.064299999999999996</cx:pt>
          <cx:pt idx="1276">0.0068700000000000002</cx:pt>
          <cx:pt idx="1277">0.80700000000000005</cx:pt>
          <cx:pt idx="1278">0.0023999999999999998</cx:pt>
          <cx:pt idx="1279">0.019800000000000002</cx:pt>
          <cx:pt idx="1280">0.00093700000000000001</cx:pt>
          <cx:pt idx="1281">0.064600000000000005</cx:pt>
          <cx:pt idx="1282">0.183</cx:pt>
          <cx:pt idx="1283">0.105</cx:pt>
          <cx:pt idx="1284">0.032599999999999997</cx:pt>
          <cx:pt idx="1285">0.091899999999999996</cx:pt>
          <cx:pt idx="1286">0.083900000000000002</cx:pt>
          <cx:pt idx="1287">0.079299999999999995</cx:pt>
          <cx:pt idx="1288">0.47099999999999997</cx:pt>
          <cx:pt idx="1289">0.083199999999999996</cx:pt>
          <cx:pt idx="1290">0.055100000000000003</cx:pt>
          <cx:pt idx="1291">0.0039199999999999999</cx:pt>
          <cx:pt idx="1292">0.0101</cx:pt>
          <cx:pt idx="1293">0.13300000000000001</cx:pt>
          <cx:pt idx="1294">0.157</cx:pt>
          <cx:pt idx="1295">0.19600000000000001</cx:pt>
          <cx:pt idx="1296">0.000127</cx:pt>
          <cx:pt idx="1297">1.5099999999999999e-05</cx:pt>
          <cx:pt idx="1298">7.9400000000000002e-06</cx:pt>
          <cx:pt idx="1299">0.0025600000000000002</cx:pt>
          <cx:pt idx="1300">0.000102</cx:pt>
          <cx:pt idx="1301">8.3499999999999997e-06</cx:pt>
          <cx:pt idx="1302">0.0010499999999999999</cx:pt>
          <cx:pt idx="1303">5.8300000000000001e-05</cx:pt>
          <cx:pt idx="1304">1.84e-05</cx:pt>
          <cx:pt idx="1305">0.00016799999999999999</cx:pt>
          <cx:pt idx="1306">8.1199999999999995e-05</cx:pt>
          <cx:pt idx="1307">1.01e-05</cx:pt>
          <cx:pt idx="1308">0.00039300000000000001</cx:pt>
          <cx:pt idx="1309">0.0147</cx:pt>
          <cx:pt idx="1310">4.4199999999999997e-05</cx:pt>
          <cx:pt idx="1311">2.9499999999999999e-05</cx:pt>
          <cx:pt idx="1312">5.7299999999999997e-05</cx:pt>
          <cx:pt idx="1313">8.53e-05</cx:pt>
          <cx:pt idx="1314">4.1900000000000002e-05</cx:pt>
          <cx:pt idx="1315">6.4900000000000005e-05</cx:pt>
          <cx:pt idx="1316">7.5300000000000001e-05</cx:pt>
          <cx:pt idx="1317">0.000696</cx:pt>
          <cx:pt idx="1318">0.000103</cx:pt>
          <cx:pt idx="1319">2.6699999999999998e-05</cx:pt>
          <cx:pt idx="1320">0.00545</cx:pt>
          <cx:pt idx="1321">0.00027300000000000002</cx:pt>
          <cx:pt idx="1322">4.9499999999999997e-05</cx:pt>
          <cx:pt idx="1323">0.00028299999999999999</cx:pt>
          <cx:pt idx="1324">0.000102</cx:pt>
          <cx:pt idx="1325">0.00067299999999999999</cx:pt>
          <cx:pt idx="1326">0.00125</cx:pt>
          <cx:pt idx="1327">4.5800000000000002e-05</cx:pt>
          <cx:pt idx="1328">1.3499999999999999e-05</cx:pt>
          <cx:pt idx="1329">0.00048200000000000001</cx:pt>
          <cx:pt idx="1330">1.2e-05</cx:pt>
          <cx:pt idx="1331">6.5599999999999995e-05</cx:pt>
          <cx:pt idx="1332">0.00029</cx:pt>
          <cx:pt idx="1333">0.000111</cx:pt>
          <cx:pt idx="1334">2.1299999999999999e-05</cx:pt>
          <cx:pt idx="1335">5.3999999999999998e-05</cx:pt>
          <cx:pt idx="1336">0.00012300000000000001</cx:pt>
          <cx:pt idx="1337">8.8000000000000004e-06</cx:pt>
          <cx:pt idx="1338">3.2799999999999998e-05</cx:pt>
          <cx:pt idx="1339">1.9400000000000001e-05</cx:pt>
          <cx:pt idx="1340">1.56e-05</cx:pt>
          <cx:pt idx="1341">0.00115</cx:pt>
          <cx:pt idx="1342">5.3199999999999999e-05</cx:pt>
          <cx:pt idx="1343">1.45e-05</cx:pt>
          <cx:pt idx="1344">0.00192</cx:pt>
          <cx:pt idx="1345">2.2099999999999998e-05</cx:pt>
          <cx:pt idx="1346">2.05e-05</cx:pt>
          <cx:pt idx="1347">1.6900000000000001e-05</cx:pt>
          <cx:pt idx="1348">4.5500000000000001e-05</cx:pt>
          <cx:pt idx="1349">5.4099999999999999e-06</cx:pt>
          <cx:pt idx="1350">0.0063099999999999996</cx:pt>
          <cx:pt idx="1351">0.014500000000000001</cx:pt>
          <cx:pt idx="1352">0.0048999999999999998</cx:pt>
          <cx:pt idx="1353">0.00075000000000000002</cx:pt>
          <cx:pt idx="1354">0.0106</cx:pt>
          <cx:pt idx="1355">0.0011999999999999999</cx:pt>
          <cx:pt idx="1356">0.65400000000000003</cx:pt>
          <cx:pt idx="1357">0.218</cx:pt>
          <cx:pt idx="1358">0.32800000000000001</cx:pt>
          <cx:pt idx="1359">0.017100000000000001</cx:pt>
          <cx:pt idx="1360">0.77300000000000002</cx:pt>
          <cx:pt idx="1361">0.498</cx:pt>
          <cx:pt idx="1362">2.5400000000000001e-05</cx:pt>
          <cx:pt idx="1363">0.26300000000000001</cx:pt>
          <cx:pt idx="1364">0.71199999999999997</cx:pt>
          <cx:pt idx="1365">0.28499999999999998</cx:pt>
          <cx:pt idx="1366">0.026200000000000001</cx:pt>
          <cx:pt idx="1367">0.36399999999999999</cx:pt>
          <cx:pt idx="1368">0.56399999999999995</cx:pt>
          <cx:pt idx="1369">0.873</cx:pt>
          <cx:pt idx="1370">0.098900000000000002</cx:pt>
          <cx:pt idx="1371">0.26400000000000001</cx:pt>
          <cx:pt idx="1372">0.66900000000000004</cx:pt>
          <cx:pt idx="1373">0.76500000000000001</cx:pt>
          <cx:pt idx="1374">0.16400000000000001</cx:pt>
          <cx:pt idx="1375">0.253</cx:pt>
          <cx:pt idx="1376">0.107</cx:pt>
          <cx:pt idx="1377">0.224</cx:pt>
          <cx:pt idx="1378">0.53200000000000003</cx:pt>
          <cx:pt idx="1379">0.85899999999999999</cx:pt>
          <cx:pt idx="1380">0.83699999999999997</cx:pt>
          <cx:pt idx="1381">0.021899999999999999</cx:pt>
          <cx:pt idx="1382">0.80600000000000005</cx:pt>
          <cx:pt idx="1383">0.439</cx:pt>
          <cx:pt idx="1384">0.88100000000000001</cx:pt>
          <cx:pt idx="1385">0.0117</cx:pt>
          <cx:pt idx="1386">0.42299999999999999</cx:pt>
          <cx:pt idx="1387">0.0092200000000000008</cx:pt>
          <cx:pt idx="1388">0.41399999999999998</cx:pt>
          <cx:pt idx="1389">0.70499999999999996</cx:pt>
          <cx:pt idx="1390">0.36799999999999999</cx:pt>
          <cx:pt idx="1391">0.28899999999999998</cx:pt>
          <cx:pt idx="1392">0.13800000000000001</cx:pt>
          <cx:pt idx="1393">0.90900000000000003</cx:pt>
          <cx:pt idx="1394">0.50800000000000001</cx:pt>
          <cx:pt idx="1395">0.77200000000000002</cx:pt>
          <cx:pt idx="1396">0.28599999999999998</cx:pt>
          <cx:pt idx="1397">0.080500000000000002</cx:pt>
          <cx:pt idx="1398">0.80400000000000005</cx:pt>
          <cx:pt idx="1399">0.80500000000000005</cx:pt>
          <cx:pt idx="1400">0.85799999999999998</cx:pt>
          <cx:pt idx="1401">0.17499999999999999</cx:pt>
          <cx:pt idx="1402">0.57799999999999996</cx:pt>
          <cx:pt idx="1403">0.65400000000000003</cx:pt>
          <cx:pt idx="1404">0.66300000000000003</cx:pt>
          <cx:pt idx="1405">0.82699999999999996</cx:pt>
          <cx:pt idx="1406">0.503</cx:pt>
          <cx:pt idx="1407">0.94699999999999995</cx:pt>
          <cx:pt idx="1408">0.46100000000000002</cx:pt>
          <cx:pt idx="1409">0.30199999999999999</cx:pt>
          <cx:pt idx="1410">0.075200000000000003</cx:pt>
          <cx:pt idx="1411">0.35799999999999998</cx:pt>
          <cx:pt idx="1412">0.36099999999999999</cx:pt>
          <cx:pt idx="1413">0.33100000000000002</cx:pt>
          <cx:pt idx="1414">0.045100000000000001</cx:pt>
          <cx:pt idx="1415">0.024199999999999999</cx:pt>
          <cx:pt idx="1416">0.0037499999999999999</cx:pt>
          <cx:pt idx="1417">0.041500000000000002</cx:pt>
          <cx:pt idx="1418">0.214</cx:pt>
          <cx:pt idx="1419">0.0089499999999999996</cx:pt>
          <cx:pt idx="1420">0.0123</cx:pt>
          <cx:pt idx="1421">0.0061199999999999996</cx:pt>
          <cx:pt idx="1422">0.0058900000000000003</cx:pt>
          <cx:pt idx="1423">0.0018400000000000001</cx:pt>
          <cx:pt idx="1424">0.0083999999999999995</cx:pt>
          <cx:pt idx="1425">0.027300000000000001</cx:pt>
          <cx:pt idx="1426">0.0075500000000000003</cx:pt>
          <cx:pt idx="1427">0.017100000000000001</cx:pt>
          <cx:pt idx="1428">0.033000000000000002</cx:pt>
          <cx:pt idx="1429">0.30599999999999999</cx:pt>
          <cx:pt idx="1430">0.0055100000000000001</cx:pt>
          <cx:pt idx="1431">0.017100000000000001</cx:pt>
          <cx:pt idx="1432">0.022700000000000001</cx:pt>
          <cx:pt idx="1433">0.0012099999999999999</cx:pt>
          <cx:pt idx="1434">0.13500000000000001</cx:pt>
          <cx:pt idx="1435">0.00613</cx:pt>
          <cx:pt idx="1436">0.00101</cx:pt>
          <cx:pt idx="1437">0.58799999999999997</cx:pt>
          <cx:pt idx="1438">0.0043299999999999996</cx:pt>
          <cx:pt idx="1439">0.036200000000000003</cx:pt>
          <cx:pt idx="1440">0.64300000000000002</cx:pt>
          <cx:pt idx="1441">0.0014499999999999999</cx:pt>
          <cx:pt idx="1442">0.077100000000000002</cx:pt>
          <cx:pt idx="1443">0.00067900000000000002</cx:pt>
          <cx:pt idx="1444">0.0051799999999999997</cx:pt>
          <cx:pt idx="1445">0.098699999999999996</cx:pt>
          <cx:pt idx="1446">0.0057600000000000004</cx:pt>
          <cx:pt idx="1447">0.043999999999999997</cx:pt>
          <cx:pt idx="1448">0.29099999999999998</cx:pt>
          <cx:pt idx="1449">0.025600000000000001</cx:pt>
          <cx:pt idx="1450">0.0235</cx:pt>
          <cx:pt idx="1451">0.32500000000000001</cx:pt>
          <cx:pt idx="1452">0.14899999999999999</cx:pt>
          <cx:pt idx="1453">0.021399999999999999</cx:pt>
          <cx:pt idx="1454">0.316</cx:pt>
          <cx:pt idx="1455">0.13900000000000001</cx:pt>
          <cx:pt idx="1456">0.47399999999999998</cx:pt>
          <cx:pt idx="1457">0.108</cx:pt>
          <cx:pt idx="1458">0.26500000000000001</cx:pt>
          <cx:pt idx="1459">0.158</cx:pt>
          <cx:pt idx="1460">0.0144</cx:pt>
          <cx:pt idx="1461">0.28199999999999997</cx:pt>
          <cx:pt idx="1462">0.023800000000000002</cx:pt>
          <cx:pt idx="1463">0.128</cx:pt>
          <cx:pt idx="1464">0.056000000000000001</cx:pt>
          <cx:pt idx="1465">0.0012899999999999999</cx:pt>
          <cx:pt idx="1466">0.016500000000000001</cx:pt>
          <cx:pt idx="1467">0.070499999999999993</cx:pt>
          <cx:pt idx="1468">0.0093100000000000006</cx:pt>
          <cx:pt idx="1469">0.0126</cx:pt>
          <cx:pt idx="1470">0.00173</cx:pt>
          <cx:pt idx="1471">0.050900000000000001</cx:pt>
          <cx:pt idx="1472">0.125</cx:pt>
          <cx:pt idx="1473">0.00081700000000000002</cx:pt>
          <cx:pt idx="1474">0.0143</cx:pt>
          <cx:pt idx="1475">0.010699999999999999</cx:pt>
          <cx:pt idx="1476">0.13100000000000001</cx:pt>
          <cx:pt idx="1477">0.0533</cx:pt>
          <cx:pt idx="1478">0.0521</cx:pt>
          <cx:pt idx="1479">0.0046100000000000004</cx:pt>
          <cx:pt idx="1480">0.0064700000000000001</cx:pt>
          <cx:pt idx="1481">0.00064000000000000005</cx:pt>
          <cx:pt idx="1482">0.16600000000000001</cx:pt>
          <cx:pt idx="1483">0.010500000000000001</cx:pt>
          <cx:pt idx="1484">0.0121</cx:pt>
          <cx:pt idx="1485">0.077100000000000002</cx:pt>
          <cx:pt idx="1486">0.00056899999999999995</cx:pt>
          <cx:pt idx="1487">0.10100000000000001</cx:pt>
          <cx:pt idx="1488">0.217</cx:pt>
          <cx:pt idx="1489">0.56999999999999995</cx:pt>
          <cx:pt idx="1490">0.0037699999999999999</cx:pt>
          <cx:pt idx="1491">0.015599999999999999</cx:pt>
          <cx:pt idx="1492">0.186</cx:pt>
          <cx:pt idx="1493">0.0046600000000000001</cx:pt>
          <cx:pt idx="1494">0.050599999999999999</cx:pt>
          <cx:pt idx="1495">0.127</cx:pt>
          <cx:pt idx="1496">0.26700000000000002</cx:pt>
          <cx:pt idx="1497">0.24199999999999999</cx:pt>
          <cx:pt idx="1498">0.39300000000000002</cx:pt>
          <cx:pt idx="1499">0.021899999999999999</cx:pt>
          <cx:pt idx="1500">0.091300000000000006</cx:pt>
          <cx:pt idx="1501">0.026100000000000002</cx:pt>
          <cx:pt idx="1502">0.090899999999999995</cx:pt>
          <cx:pt idx="1503">0.018200000000000001</cx:pt>
          <cx:pt idx="1504">0.0018</cx:pt>
          <cx:pt idx="1505">0.0047699999999999999</cx:pt>
          <cx:pt idx="1506">0.214</cx:pt>
          <cx:pt idx="1507">0.041799999999999997</cx:pt>
          <cx:pt idx="1508">0.47999999999999998</cx:pt>
          <cx:pt idx="1509">0.023400000000000001</cx:pt>
          <cx:pt idx="1510">0.24199999999999999</cx:pt>
          <cx:pt idx="1511">0.55900000000000005</cx:pt>
          <cx:pt idx="1512">0.92000000000000004</cx:pt>
          <cx:pt idx="1513">0.89000000000000001</cx:pt>
          <cx:pt idx="1514">0.91500000000000004</cx:pt>
          <cx:pt idx="1515">0.92200000000000004</cx:pt>
          <cx:pt idx="1516">0.94099999999999995</cx:pt>
          <cx:pt idx="1517">0.93500000000000005</cx:pt>
          <cx:pt idx="1518">0.85899999999999999</cx:pt>
          <cx:pt idx="1519">0.871</cx:pt>
          <cx:pt idx="1520">0.94999999999999996</cx:pt>
          <cx:pt idx="1521">0.97299999999999998</cx:pt>
          <cx:pt idx="1522">0.85399999999999998</cx:pt>
          <cx:pt idx="1523">0.95699999999999996</cx:pt>
          <cx:pt idx="1524">0.97399999999999998</cx:pt>
          <cx:pt idx="1525">0.95799999999999996</cx:pt>
          <cx:pt idx="1526">0.96699999999999997</cx:pt>
          <cx:pt idx="1527">0.91400000000000003</cx:pt>
          <cx:pt idx="1528">0.98799999999999999</cx:pt>
          <cx:pt idx="1529">0.88600000000000001</cx:pt>
          <cx:pt idx="1530">0.98599999999999999</cx:pt>
          <cx:pt idx="1531">0.93999999999999995</cx:pt>
          <cx:pt idx="1532">0.94599999999999995</cx:pt>
          <cx:pt idx="1533">0.92900000000000005</cx:pt>
          <cx:pt idx="1534">0.623</cx:pt>
          <cx:pt idx="1535">0.99199999999999999</cx:pt>
          <cx:pt idx="1536">0.92100000000000004</cx:pt>
          <cx:pt idx="1537">0.81000000000000005</cx:pt>
          <cx:pt idx="1538">0.98999999999999999</cx:pt>
          <cx:pt idx="1539">0.87</cx:pt>
          <cx:pt idx="1540">0.82299999999999995</cx:pt>
          <cx:pt idx="1541">0.96499999999999997</cx:pt>
          <cx:pt idx="1542">0.92400000000000004</cx:pt>
          <cx:pt idx="1543">0.76100000000000001</cx:pt>
          <cx:pt idx="1544">0.84599999999999997</cx:pt>
          <cx:pt idx="1545">0.96099999999999997</cx:pt>
          <cx:pt idx="1546">0.98599999999999999</cx:pt>
          <cx:pt idx="1547">0.85699999999999998</cx:pt>
          <cx:pt idx="1548">0.96699999999999997</cx:pt>
          <cx:pt idx="1549">0.97099999999999997</cx:pt>
          <cx:pt idx="1550">0.88600000000000001</cx:pt>
          <cx:pt idx="1551">0.86799999999999999</cx:pt>
          <cx:pt idx="1552">0.97099999999999997</cx:pt>
          <cx:pt idx="1553">0.95999999999999996</cx:pt>
          <cx:pt idx="1554">0.95999999999999996</cx:pt>
          <cx:pt idx="1555">0.748</cx:pt>
          <cx:pt idx="1556">0.90500000000000003</cx:pt>
          <cx:pt idx="1557">0.91200000000000003</cx:pt>
          <cx:pt idx="1558">0.93700000000000006</cx:pt>
          <cx:pt idx="1559">0.71699999999999997</cx:pt>
          <cx:pt idx="1560">0.93000000000000005</cx:pt>
          <cx:pt idx="1561">0.90300000000000002</cx:pt>
          <cx:pt idx="1562">0.90100000000000002</cx:pt>
          <cx:pt idx="1563">0.19500000000000001</cx:pt>
          <cx:pt idx="1564">0.97799999999999998</cx:pt>
          <cx:pt idx="1565">0.91000000000000003</cx:pt>
          <cx:pt idx="1566">0.93600000000000005</cx:pt>
          <cx:pt idx="1567">0.91800000000000004</cx:pt>
          <cx:pt idx="1568">0.97099999999999997</cx:pt>
          <cx:pt idx="1569">0.89900000000000002</cx:pt>
          <cx:pt idx="1570">0.82699999999999996</cx:pt>
          <cx:pt idx="1571">0.97199999999999998</cx:pt>
          <cx:pt idx="1572">0.96999999999999997</cx:pt>
          <cx:pt idx="1573">0.94899999999999995</cx:pt>
          <cx:pt idx="1574">0.97299999999999998</cx:pt>
          <cx:pt idx="1575">0.96699999999999997</cx:pt>
          <cx:pt idx="1576">0.97799999999999998</cx:pt>
          <cx:pt idx="1577">0.57699999999999996</cx:pt>
          <cx:pt idx="1578">0.14399999999999999</cx:pt>
          <cx:pt idx="1579">0.65200000000000002</cx:pt>
          <cx:pt idx="1580">0.311</cx:pt>
          <cx:pt idx="1581">0.27300000000000002</cx:pt>
          <cx:pt idx="1582">0.82999999999999996</cx:pt>
          <cx:pt idx="1583">0.82599999999999996</cx:pt>
          <cx:pt idx="1584">0.79100000000000004</cx:pt>
          <cx:pt idx="1585">0.0071000000000000004</cx:pt>
          <cx:pt idx="1586">0.033599999999999998</cx:pt>
          <cx:pt idx="1587">0.64900000000000002</cx:pt>
          <cx:pt idx="1588">0.51900000000000002</cx:pt>
          <cx:pt idx="1589">0.14699999999999999</cx:pt>
          <cx:pt idx="1590">0.46100000000000002</cx:pt>
          <cx:pt idx="1591">0.74099999999999999</cx:pt>
          <cx:pt idx="1592">0.80900000000000005</cx:pt>
          <cx:pt idx="1593">0.27800000000000002</cx:pt>
          <cx:pt idx="1594">0.995</cx:pt>
          <cx:pt idx="1595">0.91500000000000004</cx:pt>
          <cx:pt idx="1596">0.995</cx:pt>
          <cx:pt idx="1597">0.97099999999999997</cx:pt>
          <cx:pt idx="1598">0.95299999999999996</cx:pt>
          <cx:pt idx="1599">0.99299999999999999</cx:pt>
          <cx:pt idx="1600">0.91300000000000003</cx:pt>
          <cx:pt idx="1601">0.98299999999999998</cx:pt>
          <cx:pt idx="1602">0.95099999999999996</cx:pt>
          <cx:pt idx="1603">0.99099999999999999</cx:pt>
          <cx:pt idx="1604">0.084099999999999994</cx:pt>
          <cx:pt idx="1605">0.031899999999999998</cx:pt>
          <cx:pt idx="1606">0.068199999999999997</cx:pt>
          <cx:pt idx="1607">0.0062300000000000003</cx:pt>
          <cx:pt idx="1608">0.042999999999999997</cx:pt>
          <cx:pt idx="1609">0.031600000000000003</cx:pt>
          <cx:pt idx="1610">0.058999999999999997</cx:pt>
          <cx:pt idx="1611">0.28199999999999997</cx:pt>
          <cx:pt idx="1612">0.0057999999999999996</cx:pt>
          <cx:pt idx="1613">0.14099999999999999</cx:pt>
          <cx:pt idx="1614">0.0086</cx:pt>
          <cx:pt idx="1615">0.0073200000000000001</cx:pt>
          <cx:pt idx="1616">0.0083700000000000007</cx:pt>
          <cx:pt idx="1617">0.024</cx:pt>
          <cx:pt idx="1618">0.0025899999999999999</cx:pt>
          <cx:pt idx="1619">0.0033800000000000002</cx:pt>
          <cx:pt idx="1620">0.0068900000000000003</cx:pt>
          <cx:pt idx="1621">0.47499999999999998</cx:pt>
          <cx:pt idx="1622">0.0069499999999999996</cx:pt>
          <cx:pt idx="1623">0.036200000000000003</cx:pt>
          <cx:pt idx="1624">0.0144</cx:pt>
          <cx:pt idx="1625">0.00164</cx:pt>
          <cx:pt idx="1626">0.0013600000000000001</cx:pt>
          <cx:pt idx="1627">0.0124</cx:pt>
          <cx:pt idx="1628">0.016799999999999999</cx:pt>
          <cx:pt idx="1629">8.4499999999999994e-05</cx:pt>
          <cx:pt idx="1630">0.089599999999999999</cx:pt>
          <cx:pt idx="1631">0.0042900000000000004</cx:pt>
          <cx:pt idx="1632">0.24099999999999999</cx:pt>
          <cx:pt idx="1633">0.0033800000000000002</cx:pt>
          <cx:pt idx="1634">0.037499999999999999</cx:pt>
          <cx:pt idx="1635">0.021000000000000001</cx:pt>
          <cx:pt idx="1636">0.073200000000000001</cx:pt>
          <cx:pt idx="1637">0.066299999999999998</cx:pt>
          <cx:pt idx="1638">0.053400000000000003</cx:pt>
          <cx:pt idx="1639">0.029100000000000001</cx:pt>
          <cx:pt idx="1640">0.0344</cx:pt>
          <cx:pt idx="1641">0.089999999999999997</cx:pt>
          <cx:pt idx="1642">0.00233</cx:pt>
          <cx:pt idx="1643">0.0062599999999999999</cx:pt>
          <cx:pt idx="1644">0.00055199999999999997</cx:pt>
          <cx:pt idx="1645">0.031</cx:pt>
          <cx:pt idx="1646">0.058299999999999998</cx:pt>
          <cx:pt idx="1647">0.00346</cx:pt>
          <cx:pt idx="1648">0.0035400000000000002</cx:pt>
          <cx:pt idx="1649">0.0028</cx:pt>
          <cx:pt idx="1650">0.0038800000000000002</cx:pt>
          <cx:pt idx="1651">0.085599999999999996</cx:pt>
          <cx:pt idx="1652">0.0027299999999999998</cx:pt>
          <cx:pt idx="1653">0.00158</cx:pt>
          <cx:pt idx="1654">0.0344</cx:pt>
          <cx:pt idx="1655">0.00481</cx:pt>
          <cx:pt idx="1656">0.0111</cx:pt>
          <cx:pt idx="1657">0.0178</cx:pt>
          <cx:pt idx="1658">0.026800000000000001</cx:pt>
          <cx:pt idx="1659">0.071099999999999997</cx:pt>
          <cx:pt idx="1660">0.010699999999999999</cx:pt>
          <cx:pt idx="1661">0.0023999999999999998</cx:pt>
          <cx:pt idx="1662">0.30599999999999999</cx:pt>
          <cx:pt idx="1663">0.00281</cx:pt>
          <cx:pt idx="1664">0.029399999999999999</cx:pt>
          <cx:pt idx="1665">0.031399999999999997</cx:pt>
          <cx:pt idx="1666">0.024299999999999999</cx:pt>
          <cx:pt idx="1667">0.00020000000000000001</cx:pt>
          <cx:pt idx="1668">0.0082000000000000007</cx:pt>
          <cx:pt idx="1669">0.035900000000000001</cx:pt>
          <cx:pt idx="1670">0.157</cx:pt>
          <cx:pt idx="1671">0.27000000000000002</cx:pt>
          <cx:pt idx="1672">0.075700000000000003</cx:pt>
          <cx:pt idx="1673">0.114</cx:pt>
          <cx:pt idx="1674">0.000175</cx:pt>
          <cx:pt idx="1675">0.058299999999999998</cx:pt>
          <cx:pt idx="1676">0.0043600000000000002</cx:pt>
          <cx:pt idx="1677">0.00107</cx:pt>
          <cx:pt idx="1678">0.076499999999999999</cx:pt>
          <cx:pt idx="1679">0.0027799999999999999</cx:pt>
          <cx:pt idx="1680">4.8199999999999999e-05</cx:pt>
          <cx:pt idx="1681">0.00028499999999999999</cx:pt>
          <cx:pt idx="1682">4.2400000000000001e-05</cx:pt>
          <cx:pt idx="1683">1.8499999999999999e-05</cx:pt>
          <cx:pt idx="1684">6.0399999999999998e-05</cx:pt>
          <cx:pt idx="1685">2.7900000000000001e-05</cx:pt>
          <cx:pt idx="1686">0.0026700000000000001</cx:pt>
          <cx:pt idx="1687">0.00035300000000000002</cx:pt>
          <cx:pt idx="1688">0.024500000000000001</cx:pt>
          <cx:pt idx="1689">0.00643</cx:pt>
          <cx:pt idx="1690">0.0154</cx:pt>
          <cx:pt idx="1691">0.00172</cx:pt>
          <cx:pt idx="1692">0.122</cx:pt>
          <cx:pt idx="1693">0.11899999999999999</cx:pt>
          <cx:pt idx="1694">0.68700000000000006</cx:pt>
          <cx:pt idx="1695">0.0109</cx:pt>
          <cx:pt idx="1696">0.057599999999999998</cx:pt>
          <cx:pt idx="1697">0.0109</cx:pt>
          <cx:pt idx="1698">0.019699999999999999</cx:pt>
          <cx:pt idx="1699">0.00050100000000000003</cx:pt>
          <cx:pt idx="1700">0.0123</cx:pt>
          <cx:pt idx="1701">0.79900000000000004</cx:pt>
          <cx:pt idx="1702">0.47399999999999998</cx:pt>
          <cx:pt idx="1703">0.29199999999999998</cx:pt>
          <cx:pt idx="1704">0.436</cx:pt>
          <cx:pt idx="1705">0.16700000000000001</cx:pt>
          <cx:pt idx="1706">0.0063400000000000001</cx:pt>
          <cx:pt idx="1707">0.22600000000000001</cx:pt>
          <cx:pt idx="1708">0.078399999999999997</cx:pt>
          <cx:pt idx="1709">0.112</cx:pt>
          <cx:pt idx="1710">0.114</cx:pt>
          <cx:pt idx="1711">0.10100000000000001</cx:pt>
          <cx:pt idx="1712">0.098699999999999996</cx:pt>
          <cx:pt idx="1713">0.073499999999999996</cx:pt>
          <cx:pt idx="1714">0.027300000000000001</cx:pt>
          <cx:pt idx="1715">0.17799999999999999</cx:pt>
          <cx:pt idx="1716">0.067100000000000007</cx:pt>
          <cx:pt idx="1717">0.219</cx:pt>
          <cx:pt idx="1718">0.019599999999999999</cx:pt>
          <cx:pt idx="1719">0.00047899999999999999</cx:pt>
          <cx:pt idx="1720">0.0117</cx:pt>
          <cx:pt idx="1721">0.0453</cx:pt>
          <cx:pt idx="1722">0.40899999999999997</cx:pt>
          <cx:pt idx="1723">0.0028999999999999998</cx:pt>
          <cx:pt idx="1724">0.067000000000000004</cx:pt>
          <cx:pt idx="1725">0.39600000000000002</cx:pt>
          <cx:pt idx="1726">0.26700000000000002</cx:pt>
          <cx:pt idx="1727">0.073999999999999996</cx:pt>
          <cx:pt idx="1728">0.105</cx:pt>
          <cx:pt idx="1729">0.46800000000000003</cx:pt>
          <cx:pt idx="1730">0.499</cx:pt>
          <cx:pt idx="1731">0.078799999999999995</cx:pt>
          <cx:pt idx="1732">0.13500000000000001</cx:pt>
          <cx:pt idx="1733">0.0264</cx:pt>
          <cx:pt idx="1734">0.019800000000000002</cx:pt>
          <cx:pt idx="1735">0.29999999999999999</cx:pt>
          <cx:pt idx="1736">0.047899999999999998</cx:pt>
          <cx:pt idx="1737">0.44</cx:pt>
          <cx:pt idx="1738">0.074300000000000005</cx:pt>
          <cx:pt idx="1739">0.041200000000000001</cx:pt>
          <cx:pt idx="1740">0.0079900000000000006</cx:pt>
          <cx:pt idx="1741">0.16</cx:pt>
          <cx:pt idx="1742">0.066000000000000003</cx:pt>
          <cx:pt idx="1743">0.0877</cx:pt>
          <cx:pt idx="1744">0.056300000000000003</cx:pt>
          <cx:pt idx="1745">0.11700000000000001</cx:pt>
          <cx:pt idx="1746">0.23999999999999999</cx:pt>
          <cx:pt idx="1747">0.245</cx:pt>
          <cx:pt idx="1748">0.252</cx:pt>
          <cx:pt idx="1749">0.052200000000000003</cx:pt>
          <cx:pt idx="1750">0.39700000000000002</cx:pt>
          <cx:pt idx="1751">0.31</cx:pt>
          <cx:pt idx="1752">0.26000000000000001</cx:pt>
          <cx:pt idx="1753">0.0081899999999999994</cx:pt>
          <cx:pt idx="1754">0.27300000000000002</cx:pt>
          <cx:pt idx="1755">0.30399999999999999</cx:pt>
          <cx:pt idx="1756">0.26500000000000001</cx:pt>
          <cx:pt idx="1757">0.11700000000000001</cx:pt>
          <cx:pt idx="1758">0.078600000000000003</cx:pt>
          <cx:pt idx="1759">0.0057999999999999996</cx:pt>
          <cx:pt idx="1760">0.056500000000000002</cx:pt>
          <cx:pt idx="1761">0.20699999999999999</cx:pt>
          <cx:pt idx="1762">0.0037299999999999998</cx:pt>
          <cx:pt idx="1763">0.24299999999999999</cx:pt>
          <cx:pt idx="1764">0.086199999999999999</cx:pt>
          <cx:pt idx="1765">0.092499999999999999</cx:pt>
          <cx:pt idx="1766">0.077200000000000005</cx:pt>
          <cx:pt idx="1767">0.0138</cx:pt>
          <cx:pt idx="1768">0.218</cx:pt>
          <cx:pt idx="1769">0.022700000000000001</cx:pt>
          <cx:pt idx="1770">0.25700000000000001</cx:pt>
          <cx:pt idx="1771">0.46600000000000003</cx:pt>
          <cx:pt idx="1772">0.16300000000000001</cx:pt>
          <cx:pt idx="1773">0.0054099999999999999</cx:pt>
          <cx:pt idx="1774">0.27300000000000002</cx:pt>
          <cx:pt idx="1775">0.0054299999999999999</cx:pt>
          <cx:pt idx="1776">0.36199999999999999</cx:pt>
          <cx:pt idx="1777">0.13900000000000001</cx:pt>
          <cx:pt idx="1778">0.10199999999999999</cx:pt>
          <cx:pt idx="1779">0.038199999999999998</cx:pt>
          <cx:pt idx="1780">0.20100000000000001</cx:pt>
          <cx:pt idx="1781">0.245</cx:pt>
          <cx:pt idx="1782">0.78700000000000003</cx:pt>
          <cx:pt idx="1783">0.019300000000000001</cx:pt>
          <cx:pt idx="1784">0.78900000000000003</cx:pt>
          <cx:pt idx="1785">0.214</cx:pt>
          <cx:pt idx="1786">0.41299999999999998</cx:pt>
          <cx:pt idx="1787">0.83099999999999996</cx:pt>
          <cx:pt idx="1788">0.78900000000000003</cx:pt>
          <cx:pt idx="1789">0.26800000000000002</cx:pt>
          <cx:pt idx="1790">0.73999999999999999</cx:pt>
          <cx:pt idx="1791">0.96199999999999997</cx:pt>
          <cx:pt idx="1792">0.126</cx:pt>
          <cx:pt idx="1793">0.0269</cx:pt>
          <cx:pt idx="1794">0.39000000000000001</cx:pt>
          <cx:pt idx="1795">0.0040600000000000002</cx:pt>
          <cx:pt idx="1796">0.77100000000000002</cx:pt>
          <cx:pt idx="1797">0.030499999999999999</cx:pt>
          <cx:pt idx="1798">0.027799999999999998</cx:pt>
          <cx:pt idx="1799">0.027300000000000001</cx:pt>
          <cx:pt idx="1800">0.0901</cx:pt>
          <cx:pt idx="1801">0.063700000000000007</cx:pt>
          <cx:pt idx="1802">0.036799999999999999</cx:pt>
          <cx:pt idx="1803">0.19</cx:pt>
          <cx:pt idx="1804">0.122</cx:pt>
          <cx:pt idx="1805">0.46600000000000003</cx:pt>
          <cx:pt idx="1806">0.104</cx:pt>
          <cx:pt idx="1807">0.152</cx:pt>
          <cx:pt idx="1808">0.0458</cx:pt>
          <cx:pt idx="1809">0.0041099999999999999</cx:pt>
          <cx:pt idx="1810">0.21099999999999999</cx:pt>
          <cx:pt idx="1811">0.42899999999999999</cx:pt>
          <cx:pt idx="1812">0.0048599999999999997</cx:pt>
          <cx:pt idx="1813">0.0039699999999999996</cx:pt>
          <cx:pt idx="1814">0.25600000000000001</cx:pt>
          <cx:pt idx="1815">0.40000000000000002</cx:pt>
          <cx:pt idx="1816">0.015599999999999999</cx:pt>
          <cx:pt idx="1817">0.82799999999999996</cx:pt>
          <cx:pt idx="1818">0.40999999999999998</cx:pt>
          <cx:pt idx="1819">0.29899999999999999</cx:pt>
          <cx:pt idx="1820">0.38200000000000001</cx:pt>
          <cx:pt idx="1821">0.45000000000000001</cx:pt>
          <cx:pt idx="1822">0.013599999999999999</cx:pt>
          <cx:pt idx="1823">0.0050899999999999999</cx:pt>
          <cx:pt idx="1824">0.053499999999999999</cx:pt>
          <cx:pt idx="1825">0.00066799999999999997</cx:pt>
          <cx:pt idx="1826">0.00216</cx:pt>
          <cx:pt idx="1827">0.023599999999999999</cx:pt>
          <cx:pt idx="1828">0.049099999999999998</cx:pt>
          <cx:pt idx="1829">0.11</cx:pt>
          <cx:pt idx="1830">0.036700000000000003</cx:pt>
          <cx:pt idx="1831">0.42999999999999999</cx:pt>
          <cx:pt idx="1832">0.23000000000000001</cx:pt>
          <cx:pt idx="1833">0.0038800000000000002</cx:pt>
          <cx:pt idx="1834">0.107</cx:pt>
          <cx:pt idx="1835">0.14299999999999999</cx:pt>
          <cx:pt idx="1836">0.037100000000000001</cx:pt>
          <cx:pt idx="1837">0.309</cx:pt>
          <cx:pt idx="1838">0.034500000000000003</cx:pt>
          <cx:pt idx="1839">0.0015900000000000001</cx:pt>
          <cx:pt idx="1840">0.106</cx:pt>
          <cx:pt idx="1841">0.84499999999999997</cx:pt>
          <cx:pt idx="1842">0.064699999999999994</cx:pt>
          <cx:pt idx="1843">0.19700000000000001</cx:pt>
          <cx:pt idx="1844">0.0028999999999999998</cx:pt>
          <cx:pt idx="1845">0.307</cx:pt>
          <cx:pt idx="1846">0.41299999999999998</cx:pt>
          <cx:pt idx="1847">0.070400000000000004</cx:pt>
          <cx:pt idx="1848">0.0117</cx:pt>
          <cx:pt idx="1849">0.371</cx:pt>
          <cx:pt idx="1850">0.052699999999999997</cx:pt>
          <cx:pt idx="1851">0.41499999999999998</cx:pt>
          <cx:pt idx="1852">0.311</cx:pt>
          <cx:pt idx="1853">0.0094699999999999993</cx:pt>
          <cx:pt idx="1854">0.25900000000000001</cx:pt>
          <cx:pt idx="1855">0.78400000000000003</cx:pt>
          <cx:pt idx="1856">0.96499999999999997</cx:pt>
          <cx:pt idx="1857">0.52400000000000002</cx:pt>
          <cx:pt idx="1858">0.622</cx:pt>
          <cx:pt idx="1859">0.90400000000000003</cx:pt>
          <cx:pt idx="1860">0.70099999999999996</cx:pt>
          <cx:pt idx="1861">0.26500000000000001</cx:pt>
          <cx:pt idx="1862">0.28599999999999998</cx:pt>
          <cx:pt idx="1863">0.029899999999999999</cx:pt>
          <cx:pt idx="1864">0.85899999999999999</cx:pt>
          <cx:pt idx="1865">0.32300000000000001</cx:pt>
          <cx:pt idx="1866">0.39500000000000002</cx:pt>
          <cx:pt idx="1867">0.20799999999999999</cx:pt>
          <cx:pt idx="1868">0.089700000000000002</cx:pt>
          <cx:pt idx="1869">0.185</cx:pt>
          <cx:pt idx="1870">0.075399999999999995</cx:pt>
          <cx:pt idx="1871">0.245</cx:pt>
          <cx:pt idx="1872">0.26600000000000001</cx:pt>
          <cx:pt idx="1873">0.57999999999999996</cx:pt>
          <cx:pt idx="1874">0.033099999999999997</cx:pt>
          <cx:pt idx="1875">0.081600000000000006</cx:pt>
          <cx:pt idx="1876">0.99399999999999999</cx:pt>
          <cx:pt idx="1877">0.0083199999999999993</cx:pt>
          <cx:pt idx="1878">0.21099999999999999</cx:pt>
          <cx:pt idx="1879">0.0016199999999999999</cx:pt>
          <cx:pt idx="1880">9.2399999999999996e-05</cx:pt>
          <cx:pt idx="1881">0.00117</cx:pt>
          <cx:pt idx="1882">0.00037199999999999999</cx:pt>
          <cx:pt idx="1883">0.00131</cx:pt>
          <cx:pt idx="1884">0.17100000000000001</cx:pt>
          <cx:pt idx="1885">0.0091299999999999992</cx:pt>
          <cx:pt idx="1886">0.0046800000000000001</cx:pt>
          <cx:pt idx="1887">0.010800000000000001</cx:pt>
          <cx:pt idx="1888">0.055800000000000002</cx:pt>
          <cx:pt idx="1889">0.0067000000000000002</cx:pt>
          <cx:pt idx="1890">0.16</cx:pt>
          <cx:pt idx="1891">0.00089099999999999997</cx:pt>
          <cx:pt idx="1892">0.41699999999999998</cx:pt>
          <cx:pt idx="1893">0.043700000000000003</cx:pt>
          <cx:pt idx="1894">0.114</cx:pt>
          <cx:pt idx="1895">0.219</cx:pt>
          <cx:pt idx="1896">0.0097099999999999999</cx:pt>
          <cx:pt idx="1897">0.00133</cx:pt>
          <cx:pt idx="1898">0.027099999999999999</cx:pt>
          <cx:pt idx="1899">0.25</cx:pt>
          <cx:pt idx="1900">0.34999999999999998</cx:pt>
          <cx:pt idx="1901">0.058400000000000001</cx:pt>
          <cx:pt idx="1902">0.082299999999999998</cx:pt>
          <cx:pt idx="1903">0.185</cx:pt>
          <cx:pt idx="1904">0.17299999999999999</cx:pt>
          <cx:pt idx="1905">0.13900000000000001</cx:pt>
          <cx:pt idx="1906">0.025100000000000001</cx:pt>
          <cx:pt idx="1907">0.066100000000000006</cx:pt>
          <cx:pt idx="1908">0.0012899999999999999</cx:pt>
          <cx:pt idx="1909">0.10100000000000001</cx:pt>
          <cx:pt idx="1910">0.0028</cx:pt>
          <cx:pt idx="1911">0.313</cx:pt>
          <cx:pt idx="1912">0.25</cx:pt>
          <cx:pt idx="1913">1.9199999999999999e-05</cx:pt>
          <cx:pt idx="1914">0.16</cx:pt>
          <cx:pt idx="1915">0.161</cx:pt>
          <cx:pt idx="1916">0.42999999999999999</cx:pt>
          <cx:pt idx="1917">0.053400000000000003</cx:pt>
          <cx:pt idx="1918">0.096199999999999994</cx:pt>
          <cx:pt idx="1919">0.044900000000000002</cx:pt>
          <cx:pt idx="1920">0.153</cx:pt>
          <cx:pt idx="1921">0.086300000000000002</cx:pt>
          <cx:pt idx="1922">0.36299999999999999</cx:pt>
          <cx:pt idx="1923">0.00050100000000000003</cx:pt>
          <cx:pt idx="1924">0.029600000000000001</cx:pt>
          <cx:pt idx="1925">0.047500000000000001</cx:pt>
          <cx:pt idx="1926">0.63200000000000001</cx:pt>
          <cx:pt idx="1927">0.28399999999999997</cx:pt>
          <cx:pt idx="1928">0.0054200000000000003</cx:pt>
          <cx:pt idx="1929">0.00281</cx:pt>
          <cx:pt idx="1930">0.10100000000000001</cx:pt>
          <cx:pt idx="1931">0.044600000000000001</cx:pt>
          <cx:pt idx="1932">0.055899999999999998</cx:pt>
          <cx:pt idx="1933">0.00125</cx:pt>
          <cx:pt idx="1934">0.26500000000000001</cx:pt>
          <cx:pt idx="1935">0.12</cx:pt>
          <cx:pt idx="1936">0.057200000000000001</cx:pt>
          <cx:pt idx="1937">0.13200000000000001</cx:pt>
          <cx:pt idx="1938">0.121</cx:pt>
          <cx:pt idx="1939">0.017399999999999999</cx:pt>
          <cx:pt idx="1940">0.0059899999999999997</cx:pt>
          <cx:pt idx="1941">0.056099999999999997</cx:pt>
          <cx:pt idx="1942">0.0073299999999999997</cx:pt>
          <cx:pt idx="1943">0.058099999999999999</cx:pt>
          <cx:pt idx="1944">0.080299999999999996</cx:pt>
          <cx:pt idx="1945">0.57299999999999995</cx:pt>
          <cx:pt idx="1946">0.28399999999999997</cx:pt>
          <cx:pt idx="1947">0.67400000000000004</cx:pt>
          <cx:pt idx="1948">0.45300000000000001</cx:pt>
          <cx:pt idx="1949">0.34200000000000003</cx:pt>
          <cx:pt idx="1950">0.70699999999999996</cx:pt>
          <cx:pt idx="1951">0.26700000000000002</cx:pt>
          <cx:pt idx="1952">0.25</cx:pt>
          <cx:pt idx="1953">0.0075399999999999998</cx:pt>
          <cx:pt idx="1954">0.42199999999999999</cx:pt>
          <cx:pt idx="1955">0.16</cx:pt>
          <cx:pt idx="1956">0.441</cx:pt>
          <cx:pt idx="1957">0.033599999999999998</cx:pt>
          <cx:pt idx="1958">0.154</cx:pt>
          <cx:pt idx="1959">0.71899999999999997</cx:pt>
          <cx:pt idx="1960">0.53700000000000003</cx:pt>
          <cx:pt idx="1961">0.0076899999999999998</cx:pt>
          <cx:pt idx="1962">0.058799999999999998</cx:pt>
          <cx:pt idx="1963">0.72099999999999997</cx:pt>
          <cx:pt idx="1964">0.00513</cx:pt>
          <cx:pt idx="1965">0.67700000000000005</cx:pt>
          <cx:pt idx="1966">0.48299999999999998</cx:pt>
          <cx:pt idx="1967">0.00141</cx:pt>
          <cx:pt idx="1968">0.045900000000000003</cx:pt>
          <cx:pt idx="1969">0.28799999999999998</cx:pt>
          <cx:pt idx="1970">0.036400000000000002</cx:pt>
          <cx:pt idx="1971">0.14099999999999999</cx:pt>
          <cx:pt idx="1972">0.042299999999999997</cx:pt>
          <cx:pt idx="1973">0.0013500000000000001</cx:pt>
          <cx:pt idx="1974">0.000204</cx:pt>
          <cx:pt idx="1975">8.6700000000000007e-05</cx:pt>
          <cx:pt idx="1976">0.000102</cx:pt>
          <cx:pt idx="1977">0.070699999999999999</cx:pt>
          <cx:pt idx="1978">0.17000000000000001</cx:pt>
          <cx:pt idx="1979">0.34200000000000003</cx:pt>
          <cx:pt idx="1980">0.0057400000000000003</cx:pt>
          <cx:pt idx="1981">0.18099999999999999</cx:pt>
          <cx:pt idx="1982">0.0019400000000000001</cx:pt>
          <cx:pt idx="1983">0.626</cx:pt>
          <cx:pt idx="1984">0.11899999999999999</cx:pt>
          <cx:pt idx="1985">0.0070099999999999997</cx:pt>
          <cx:pt idx="1986">0.00173</cx:pt>
          <cx:pt idx="1987">0.028299999999999999</cx:pt>
          <cx:pt idx="1988">8.3900000000000006e-05</cx:pt>
          <cx:pt idx="1989">0.00079699999999999997</cx:pt>
          <cx:pt idx="1990">0.00059000000000000003</cx:pt>
          <cx:pt idx="1991">0.00036600000000000001</cx:pt>
          <cx:pt idx="1992">0.0074900000000000001</cx:pt>
          <cx:pt idx="1993">0.0019</cx:pt>
          <cx:pt idx="1994">0.51000000000000001</cx:pt>
          <cx:pt idx="1995">0.020199999999999999</cx:pt>
          <cx:pt idx="1996">0.00363</cx:pt>
          <cx:pt idx="1997">0.00087000000000000001</cx:pt>
          <cx:pt idx="1998">0.031600000000000003</cx:pt>
          <cx:pt idx="1999">0.0049899999999999996</cx:pt>
          <cx:pt idx="2000">0.0935</cx:pt>
          <cx:pt idx="2001">0.0026199999999999999</cx:pt>
          <cx:pt idx="2002">0.030099999999999998</cx:pt>
          <cx:pt idx="2003">0.00046099999999999998</cx:pt>
          <cx:pt idx="2004">0.0969</cx:pt>
          <cx:pt idx="2005">0.021600000000000001</cx:pt>
          <cx:pt idx="2006">0.17799999999999999</cx:pt>
          <cx:pt idx="2007">0.0021700000000000001</cx:pt>
          <cx:pt idx="2008">0.054100000000000002</cx:pt>
          <cx:pt idx="2009">0.0049899999999999996</cx:pt>
          <cx:pt idx="2010">0.00231</cx:pt>
          <cx:pt idx="2011">0.00058600000000000004</cx:pt>
          <cx:pt idx="2012">0.00106</cx:pt>
          <cx:pt idx="2013">0.0877</cx:pt>
          <cx:pt idx="2014">0.0085699999999999995</cx:pt>
          <cx:pt idx="2015">0.00164</cx:pt>
          <cx:pt idx="2016">0.00281</cx:pt>
        </cx:lvl>
      </cx:numDim>
    </cx:data>
  </cx:chartData>
  <cx:chart>
    <cx:plotArea>
      <cx:plotAreaRegion>
        <cx:series layoutId="clusteredColumn" uniqueId="{27B4C1F9-DB77-46C3-B7C1-7E32091F8A02}">
          <cx:tx>
            <cx:txData>
              <cx:f>spotify!$B$1</cx:f>
              <cx:v>acousticness</cx:v>
            </cx:txData>
          </cx:tx>
          <cx:spPr>
            <a:solidFill>
              <a:srgbClr val="73612F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/>
            </a:pPr>
            <a:endParaRPr lang="en-US"/>
          </a:p>
        </cx:txPr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/>
            </a:pPr>
            <a:endParaRPr lang="en-US"/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spotify!$L$2:$L$2018</cx:f>
        <cx:lvl ptCount="2017" formatCode="General">
          <cx:pt idx="0">150.06200000000001</cx:pt>
          <cx:pt idx="1">160.083</cx:pt>
          <cx:pt idx="2">75.043999999999997</cx:pt>
          <cx:pt idx="3">86.468000000000004</cx:pt>
          <cx:pt idx="4">174.00399999999999</cx:pt>
          <cx:pt idx="5">85.022999999999996</cx:pt>
          <cx:pt idx="6">80.030000000000001</cx:pt>
          <cx:pt idx="7">144.154</cx:pt>
          <cx:pt idx="8">130.035</cx:pt>
          <cx:pt idx="9">99.994</cx:pt>
          <cx:pt idx="10">111.95099999999999</cx:pt>
          <cx:pt idx="11">104.322</cx:pt>
          <cx:pt idx="12">127.681</cx:pt>
          <cx:pt idx="13">130.00700000000001</cx:pt>
          <cx:pt idx="14">125.011</cx:pt>
          <cx:pt idx="15">99.988</cx:pt>
          <cx:pt idx="16">123.922</cx:pt>
          <cx:pt idx="17">122.41500000000001</cx:pt>
          <cx:pt idx="18">140.06100000000001</cx:pt>
          <cx:pt idx="19">109.982</cx:pt>
          <cx:pt idx="20">128.04900000000001</cx:pt>
          <cx:pt idx="21">130.03100000000001</cx:pt>
          <cx:pt idx="22">139.922</cx:pt>
          <cx:pt idx="23">138.02199999999999</cx:pt>
          <cx:pt idx="24">94.498000000000005</cx:pt>
          <cx:pt idx="25">109.977</cx:pt>
          <cx:pt idx="26">110.01600000000001</cx:pt>
          <cx:pt idx="27">100.04000000000001</cx:pt>
          <cx:pt idx="28">120.021</cx:pt>
          <cx:pt idx="29">129.00399999999999</cx:pt>
          <cx:pt idx="30">135.44999999999999</cx:pt>
          <cx:pt idx="31">127.98399999999999</cx:pt>
          <cx:pt idx="32">127.029</cx:pt>
          <cx:pt idx="33">146.923</cx:pt>
          <cx:pt idx="34">119.999</cx:pt>
          <cx:pt idx="35">110.953</cx:pt>
          <cx:pt idx="36">148.22999999999999</cx:pt>
          <cx:pt idx="37">142.065</cx:pt>
          <cx:pt idx="38">136.024</cx:pt>
          <cx:pt idx="39">124.111</cx:pt>
          <cx:pt idx="40">125.008</cx:pt>
          <cx:pt idx="41">147.02799999999999</cx:pt>
          <cx:pt idx="42">139.94</cx:pt>
          <cx:pt idx="43">124.283</cx:pt>
          <cx:pt idx="44">166.012</cx:pt>
          <cx:pt idx="45">95.486999999999995</cx:pt>
          <cx:pt idx="46">114.28</cx:pt>
          <cx:pt idx="47">104.593</cx:pt>
          <cx:pt idx="48">129.00800000000001</cx:pt>
          <cx:pt idx="49">106.714</cx:pt>
          <cx:pt idx="50">95.995000000000005</cx:pt>
          <cx:pt idx="51">132.47499999999999</cx:pt>
          <cx:pt idx="52">75.548000000000002</cx:pt>
          <cx:pt idx="53">74.748999999999995</cx:pt>
          <cx:pt idx="54">130.07300000000001</cx:pt>
          <cx:pt idx="55">119.29600000000001</cx:pt>
          <cx:pt idx="56">109.01300000000001</cx:pt>
          <cx:pt idx="57">120.06</cx:pt>
          <cx:pt idx="58">148.03999999999999</cx:pt>
          <cx:pt idx="59">81.108000000000004</cx:pt>
          <cx:pt idx="60">92.584000000000003</cx:pt>
          <cx:pt idx="61">79.638000000000005</cx:pt>
          <cx:pt idx="62">92.995000000000005</cx:pt>
          <cx:pt idx="63">140.05799999999999</cx:pt>
          <cx:pt idx="64">82.117999999999995</cx:pt>
          <cx:pt idx="65">73.061000000000007</cx:pt>
          <cx:pt idx="66">120.074</cx:pt>
          <cx:pt idx="67">127.95</cx:pt>
          <cx:pt idx="68">125.004</cx:pt>
          <cx:pt idx="69">106.059</cx:pt>
          <cx:pt idx="70">120.001</cx:pt>
          <cx:pt idx="71">124.012</cx:pt>
          <cx:pt idx="72">106.446</cx:pt>
          <cx:pt idx="73">107.23399999999999</cx:pt>
          <cx:pt idx="74">130.19499999999999</cx:pt>
          <cx:pt idx="75">105.018</cx:pt>
          <cx:pt idx="76">76.269999999999996</cx:pt>
          <cx:pt idx="77">84.361999999999995</cx:pt>
          <cx:pt idx="78">80.015000000000001</cx:pt>
          <cx:pt idx="79">82.924999999999997</cx:pt>
          <cx:pt idx="80">81.677999999999997</cx:pt>
          <cx:pt idx="81">144.053</cx:pt>
          <cx:pt idx="82">154.00800000000001</cx:pt>
          <cx:pt idx="83">175.88</cx:pt>
          <cx:pt idx="84">97.834999999999994</cx:pt>
          <cx:pt idx="85">106.03400000000001</cx:pt>
          <cx:pt idx="86">122.28100000000001</cx:pt>
          <cx:pt idx="87">99.406999999999996</cx:pt>
          <cx:pt idx="88">158.85900000000001</cx:pt>
          <cx:pt idx="89">92.602999999999994</cx:pt>
          <cx:pt idx="90">128.28899999999999</cx:pt>
          <cx:pt idx="91">114.047</cx:pt>
          <cx:pt idx="92">127.97499999999999</cx:pt>
          <cx:pt idx="93">124.997</cx:pt>
          <cx:pt idx="94">128.077</cx:pt>
          <cx:pt idx="95">144.005</cx:pt>
          <cx:pt idx="96">116.081</cx:pt>
          <cx:pt idx="97">110.815</cx:pt>
          <cx:pt idx="98">138.03399999999999</cx:pt>
          <cx:pt idx="99">134.00899999999999</cx:pt>
          <cx:pt idx="100">108.009</cx:pt>
          <cx:pt idx="101">99.859999999999999</cx:pt>
          <cx:pt idx="102">199.727</cx:pt>
          <cx:pt idx="103">129.94800000000001</cx:pt>
          <cx:pt idx="104">130.02500000000001</cx:pt>
          <cx:pt idx="105">129.65700000000001</cx:pt>
          <cx:pt idx="106">108.212</cx:pt>
          <cx:pt idx="107">135.89400000000001</cx:pt>
          <cx:pt idx="108">177.125</cx:pt>
          <cx:pt idx="109">72.495999999999995</cx:pt>
          <cx:pt idx="110">135.91900000000001</cx:pt>
          <cx:pt idx="111">128.18100000000001</cx:pt>
          <cx:pt idx="112">121.19799999999999</cx:pt>
          <cx:pt idx="113">122.90600000000001</cx:pt>
          <cx:pt idx="114">93.287000000000006</cx:pt>
          <cx:pt idx="115">89.394000000000005</cx:pt>
          <cx:pt idx="116">123.997</cx:pt>
          <cx:pt idx="117">134.96199999999999</cx:pt>
          <cx:pt idx="118">190.05000000000001</cx:pt>
          <cx:pt idx="119">148.07499999999999</cx:pt>
          <cx:pt idx="120">125.008</cx:pt>
          <cx:pt idx="121">128.04400000000001</cx:pt>
          <cx:pt idx="122">175.95400000000001</cx:pt>
          <cx:pt idx="123">160.04300000000001</cx:pt>
          <cx:pt idx="124">209.68600000000001</cx:pt>
          <cx:pt idx="125">105.009</cx:pt>
          <cx:pt idx="126">90.852000000000004</cx:pt>
          <cx:pt idx="127">131.952</cx:pt>
          <cx:pt idx="128">105.99299999999999</cx:pt>
          <cx:pt idx="129">132.036</cx:pt>
          <cx:pt idx="130">143.06399999999999</cx:pt>
          <cx:pt idx="131">83.021000000000001</cx:pt>
          <cx:pt idx="132">77.021000000000001</cx:pt>
          <cx:pt idx="133">92.001999999999995</cx:pt>
          <cx:pt idx="134">99.977000000000004</cx:pt>
          <cx:pt idx="135">92.001000000000005</cx:pt>
          <cx:pt idx="136">172.03</cx:pt>
          <cx:pt idx="137">133.29499999999999</cx:pt>
          <cx:pt idx="138">136.01900000000001</cx:pt>
          <cx:pt idx="139">146.74700000000001</cx:pt>
          <cx:pt idx="140">159.96700000000001</cx:pt>
          <cx:pt idx="141">162.00299999999999</cx:pt>
          <cx:pt idx="142">116.629</cx:pt>
          <cx:pt idx="143">167.922</cx:pt>
          <cx:pt idx="144">122.026</cx:pt>
          <cx:pt idx="145">168.03899999999999</cx:pt>
          <cx:pt idx="146">150.16200000000001</cx:pt>
          <cx:pt idx="147">149.97</cx:pt>
          <cx:pt idx="148">153.547</cx:pt>
          <cx:pt idx="149">140.94300000000001</cx:pt>
          <cx:pt idx="150">122.967</cx:pt>
          <cx:pt idx="151">146.00299999999999</cx:pt>
          <cx:pt idx="152">128.12799999999999</cx:pt>
          <cx:pt idx="153">142.053</cx:pt>
          <cx:pt idx="154">132.00200000000001</cx:pt>
          <cx:pt idx="155">95.986999999999995</cx:pt>
          <cx:pt idx="156">119.992</cx:pt>
          <cx:pt idx="157">110.03700000000001</cx:pt>
          <cx:pt idx="158">114.812</cx:pt>
          <cx:pt idx="159">131.023</cx:pt>
          <cx:pt idx="160">112.137</cx:pt>
          <cx:pt idx="161">99.995999999999995</cx:pt>
          <cx:pt idx="162">115.004</cx:pt>
          <cx:pt idx="163">93.983999999999995</cx:pt>
          <cx:pt idx="164">109.67</cx:pt>
          <cx:pt idx="165">140.03999999999999</cx:pt>
          <cx:pt idx="166">108.98999999999999</cx:pt>
          <cx:pt idx="167">150.05799999999999</cx:pt>
          <cx:pt idx="168">99.876000000000005</cx:pt>
          <cx:pt idx="169">191.404</cx:pt>
          <cx:pt idx="170">130.02099999999999</cx:pt>
          <cx:pt idx="171">104.89</cx:pt>
          <cx:pt idx="172">110.325</cx:pt>
          <cx:pt idx="173">112.014</cx:pt>
          <cx:pt idx="174">124.051</cx:pt>
          <cx:pt idx="175">99.995000000000005</cx:pt>
          <cx:pt idx="176">68.456000000000003</cx:pt>
          <cx:pt idx="177">141.99600000000001</cx:pt>
          <cx:pt idx="178">110.983</cx:pt>
          <cx:pt idx="179">153.02699999999999</cx:pt>
          <cx:pt idx="180">123.97</cx:pt>
          <cx:pt idx="181">122.01000000000001</cx:pt>
          <cx:pt idx="182">127.142</cx:pt>
          <cx:pt idx="183">100.878</cx:pt>
          <cx:pt idx="184">128.024</cx:pt>
          <cx:pt idx="185">113.678</cx:pt>
          <cx:pt idx="186">176.05699999999999</cx:pt>
          <cx:pt idx="187">108.496</cx:pt>
          <cx:pt idx="188">100.262</cx:pt>
          <cx:pt idx="189">114.845</cx:pt>
          <cx:pt idx="190">97.966999999999999</cx:pt>
          <cx:pt idx="191">90.052999999999997</cx:pt>
          <cx:pt idx="192">148.95099999999999</cx:pt>
          <cx:pt idx="193">120.286</cx:pt>
          <cx:pt idx="194">95.069999999999993</cx:pt>
          <cx:pt idx="195">182.126</cx:pt>
          <cx:pt idx="196">159.089</cx:pt>
          <cx:pt idx="197">150.06700000000001</cx:pt>
          <cx:pt idx="198">118.29300000000001</cx:pt>
          <cx:pt idx="199">145.01400000000001</cx:pt>
          <cx:pt idx="200">121.922</cx:pt>
          <cx:pt idx="201">140.08600000000001</cx:pt>
          <cx:pt idx="202">120.97499999999999</cx:pt>
          <cx:pt idx="203">116.392</cx:pt>
          <cx:pt idx="204">119.934</cx:pt>
          <cx:pt idx="205">144.084</cx:pt>
          <cx:pt idx="206">120.986</cx:pt>
          <cx:pt idx="207">106.96299999999999</cx:pt>
          <cx:pt idx="208">96.055999999999997</cx:pt>
          <cx:pt idx="209">92.215000000000003</cx:pt>
          <cx:pt idx="210">126.536</cx:pt>
          <cx:pt idx="211">107.82599999999999</cx:pt>
          <cx:pt idx="212">173.95400000000001</cx:pt>
          <cx:pt idx="213">105.997</cx:pt>
          <cx:pt idx="214">171.893</cx:pt>
          <cx:pt idx="215">127.971</cx:pt>
          <cx:pt idx="216">135.94999999999999</cx:pt>
          <cx:pt idx="217">123.033</cx:pt>
          <cx:pt idx="218">108.066</cx:pt>
          <cx:pt idx="219">129.952</cx:pt>
          <cx:pt idx="220">120.011</cx:pt>
          <cx:pt idx="221">149.988</cx:pt>
          <cx:pt idx="222">149.93899999999999</cx:pt>
          <cx:pt idx="223">80.004000000000005</cx:pt>
          <cx:pt idx="224">135.40600000000001</cx:pt>
          <cx:pt idx="225">99.989000000000004</cx:pt>
          <cx:pt idx="226">107.363</cx:pt>
          <cx:pt idx="227">122.065</cx:pt>
          <cx:pt idx="228">115.94499999999999</cx:pt>
          <cx:pt idx="229">140.012</cx:pt>
          <cx:pt idx="230">120.36799999999999</cx:pt>
          <cx:pt idx="231">122.416</cx:pt>
          <cx:pt idx="232">85.125</cx:pt>
          <cx:pt idx="233">126.012</cx:pt>
          <cx:pt idx="234">114.217</cx:pt>
          <cx:pt idx="235">102.95999999999999</cx:pt>
          <cx:pt idx="236">79.924999999999997</cx:pt>
          <cx:pt idx="237">99.945999999999998</cx:pt>
          <cx:pt idx="238">102.652</cx:pt>
          <cx:pt idx="239">131.33699999999999</cx:pt>
          <cx:pt idx="240">112.977</cx:pt>
          <cx:pt idx="241">116.73999999999999</cx:pt>
          <cx:pt idx="242">120.995</cx:pt>
          <cx:pt idx="243">113.26300000000001</cx:pt>
          <cx:pt idx="244">143.31100000000001</cx:pt>
          <cx:pt idx="245">86.968999999999994</cx:pt>
          <cx:pt idx="246">107.00700000000001</cx:pt>
          <cx:pt idx="247">100.215</cx:pt>
          <cx:pt idx="248">180.559</cx:pt>
          <cx:pt idx="249">102.833</cx:pt>
          <cx:pt idx="250">134.03399999999999</cx:pt>
          <cx:pt idx="251">144.93299999999999</cx:pt>
          <cx:pt idx="252">112.14</cx:pt>
          <cx:pt idx="253">95.236999999999995</cx:pt>
          <cx:pt idx="254">141.209</cx:pt>
          <cx:pt idx="255">91.412000000000006</cx:pt>
          <cx:pt idx="256">106.077</cx:pt>
          <cx:pt idx="257">140.732</cx:pt>
          <cx:pt idx="258">101.797</cx:pt>
          <cx:pt idx="259">71.606999999999999</cx:pt>
          <cx:pt idx="260">119.941</cx:pt>
          <cx:pt idx="261">93.019000000000005</cx:pt>
          <cx:pt idx="262">160.13999999999999</cx:pt>
          <cx:pt idx="263">170.678</cx:pt>
          <cx:pt idx="264">120.599</cx:pt>
          <cx:pt idx="265">116.556</cx:pt>
          <cx:pt idx="266">129.42400000000001</cx:pt>
          <cx:pt idx="267">153.547</cx:pt>
          <cx:pt idx="268">119.998</cx:pt>
          <cx:pt idx="269">160.18799999999999</cx:pt>
          <cx:pt idx="270">121.976</cx:pt>
          <cx:pt idx="271">100.018</cx:pt>
          <cx:pt idx="272">84.956999999999994</cx:pt>
          <cx:pt idx="273">139.93899999999999</cx:pt>
          <cx:pt idx="274">99.796999999999997</cx:pt>
          <cx:pt idx="275">79.337000000000003</cx:pt>
          <cx:pt idx="276">107.434</cx:pt>
          <cx:pt idx="277">128.60400000000001</cx:pt>
          <cx:pt idx="278">164.03200000000001</cx:pt>
          <cx:pt idx="279">143.97999999999999</cx:pt>
          <cx:pt idx="280">160.02600000000001</cx:pt>
          <cx:pt idx="281">147.72999999999999</cx:pt>
          <cx:pt idx="282">112.923</cx:pt>
          <cx:pt idx="283">109.998</cx:pt>
          <cx:pt idx="284">135.22300000000001</cx:pt>
          <cx:pt idx="285">129.982</cx:pt>
          <cx:pt idx="286">81.805000000000007</cx:pt>
          <cx:pt idx="287">100.518</cx:pt>
          <cx:pt idx="288">81.971000000000004</cx:pt>
          <cx:pt idx="289">117.123</cx:pt>
          <cx:pt idx="290">165.99799999999999</cx:pt>
          <cx:pt idx="291">127.023</cx:pt>
          <cx:pt idx="292">93.024000000000001</cx:pt>
          <cx:pt idx="293">149.90199999999999</cx:pt>
          <cx:pt idx="294">141.226</cx:pt>
          <cx:pt idx="295">107.699</cx:pt>
          <cx:pt idx="296">121.93000000000001</cx:pt>
          <cx:pt idx="297">135.553</cx:pt>
          <cx:pt idx="298">119.72</cx:pt>
          <cx:pt idx="299">109.014</cx:pt>
          <cx:pt idx="300">73.048000000000002</cx:pt>
          <cx:pt idx="301">119.999</cx:pt>
          <cx:pt idx="302">152.21899999999999</cx:pt>
          <cx:pt idx="303">69.769999999999996</cx:pt>
          <cx:pt idx="304">103.459</cx:pt>
          <cx:pt idx="305">125.009</cx:pt>
          <cx:pt idx="306">98.819999999999993</cx:pt>
          <cx:pt idx="307">139.93700000000001</cx:pt>
          <cx:pt idx="308">121.509</cx:pt>
          <cx:pt idx="309">102.128</cx:pt>
          <cx:pt idx="310">90.335999999999999</cx:pt>
          <cx:pt idx="311">77.920000000000002</cx:pt>
          <cx:pt idx="312">98.945999999999998</cx:pt>
          <cx:pt idx="313">168.04499999999999</cx:pt>
          <cx:pt idx="314">96.317999999999998</cx:pt>
          <cx:pt idx="315">172.17599999999999</cx:pt>
          <cx:pt idx="316">107.986</cx:pt>
          <cx:pt idx="317">136.958</cx:pt>
          <cx:pt idx="318">143.29900000000001</cx:pt>
          <cx:pt idx="319">99.346000000000004</cx:pt>
          <cx:pt idx="320">119.977</cx:pt>
          <cx:pt idx="321">121.099</cx:pt>
          <cx:pt idx="322">118.449</cx:pt>
          <cx:pt idx="323">108.56699999999999</cx:pt>
          <cx:pt idx="324">85.022999999999996</cx:pt>
          <cx:pt idx="325">89.988</cx:pt>
          <cx:pt idx="326">127.857</cx:pt>
          <cx:pt idx="327">85.045000000000002</cx:pt>
          <cx:pt idx="328">87.995999999999995</cx:pt>
          <cx:pt idx="329">121.986</cx:pt>
          <cx:pt idx="330">116.873</cx:pt>
          <cx:pt idx="331">90.986000000000004</cx:pt>
          <cx:pt idx="332">109.953</cx:pt>
          <cx:pt idx="333">131.03999999999999</cx:pt>
          <cx:pt idx="334">118.001</cx:pt>
          <cx:pt idx="335">131.69</cx:pt>
          <cx:pt idx="336">159.88200000000001</cx:pt>
          <cx:pt idx="337">127.86</cx:pt>
          <cx:pt idx="338">163.315</cx:pt>
          <cx:pt idx="339">169.988</cx:pt>
          <cx:pt idx="340">95.019000000000005</cx:pt>
          <cx:pt idx="341">107.651</cx:pt>
          <cx:pt idx="342">141.345</cx:pt>
          <cx:pt idx="343">154.78</cx:pt>
          <cx:pt idx="344">92.227000000000004</cx:pt>
          <cx:pt idx="345">124.944</cx:pt>
          <cx:pt idx="346">125.012</cx:pt>
          <cx:pt idx="347">117.012</cx:pt>
          <cx:pt idx="348">195.05799999999999</cx:pt>
          <cx:pt idx="349">83.013000000000005</cx:pt>
          <cx:pt idx="350">85.950999999999993</cx:pt>
          <cx:pt idx="351">145.30600000000001</cx:pt>
          <cx:pt idx="352">96.477999999999994</cx:pt>
          <cx:pt idx="353">164.02500000000001</cx:pt>
          <cx:pt idx="354">170.00200000000001</cx:pt>
          <cx:pt idx="355">174.14400000000001</cx:pt>
          <cx:pt idx="356">161.93299999999999</cx:pt>
          <cx:pt idx="357">119.999</cx:pt>
          <cx:pt idx="358">109.98999999999999</cx:pt>
          <cx:pt idx="359">121.977</cx:pt>
          <cx:pt idx="360">131.58799999999999</cx:pt>
          <cx:pt idx="361">80.694000000000003</cx:pt>
          <cx:pt idx="362">111.044</cx:pt>
          <cx:pt idx="363">98.977000000000004</cx:pt>
          <cx:pt idx="364">119.914</cx:pt>
          <cx:pt idx="365">126.012</cx:pt>
          <cx:pt idx="366">100.039</cx:pt>
          <cx:pt idx="367">127.026</cx:pt>
          <cx:pt idx="368">99.998999999999995</cx:pt>
          <cx:pt idx="369">124.998</cx:pt>
          <cx:pt idx="370">119.96899999999999</cx:pt>
          <cx:pt idx="371">115.021</cx:pt>
          <cx:pt idx="372">84.451999999999998</cx:pt>
          <cx:pt idx="373">182.96899999999999</cx:pt>
          <cx:pt idx="374">145.55600000000001</cx:pt>
          <cx:pt idx="375">105.967</cx:pt>
          <cx:pt idx="376">122.663</cx:pt>
          <cx:pt idx="377">94.966999999999999</cx:pt>
          <cx:pt idx="378">142.01900000000001</cx:pt>
          <cx:pt idx="379">140.804</cx:pt>
          <cx:pt idx="380">122.199</cx:pt>
          <cx:pt idx="381">81.998000000000005</cx:pt>
          <cx:pt idx="382">86.808000000000007</cx:pt>
          <cx:pt idx="383">99.995000000000005</cx:pt>
          <cx:pt idx="384">118.086</cx:pt>
          <cx:pt idx="385">120.973</cx:pt>
          <cx:pt idx="386">108.91500000000001</cx:pt>
          <cx:pt idx="387">115.032</cx:pt>
          <cx:pt idx="388">120.004</cx:pt>
          <cx:pt idx="389">120.462</cx:pt>
          <cx:pt idx="390">167.90899999999999</cx:pt>
          <cx:pt idx="391">174.20500000000001</cx:pt>
          <cx:pt idx="392">85.337999999999994</cx:pt>
          <cx:pt idx="393">119.998</cx:pt>
          <cx:pt idx="394">111.038</cx:pt>
          <cx:pt idx="395">76.466999999999999</cx:pt>
          <cx:pt idx="396">126.465</cx:pt>
          <cx:pt idx="397">113.50700000000001</cx:pt>
          <cx:pt idx="398">137.595</cx:pt>
          <cx:pt idx="399">110.761</cx:pt>
          <cx:pt idx="400">93.617999999999995</cx:pt>
          <cx:pt idx="401">75.286000000000001</cx:pt>
          <cx:pt idx="402">128.01499999999999</cx:pt>
          <cx:pt idx="403">141.655</cx:pt>
          <cx:pt idx="404">119.67400000000001</cx:pt>
          <cx:pt idx="405">111.45699999999999</cx:pt>
          <cx:pt idx="406">105.90900000000001</cx:pt>
          <cx:pt idx="407">92.186999999999998</cx:pt>
          <cx:pt idx="408">105.26600000000001</cx:pt>
          <cx:pt idx="409">130.268</cx:pt>
          <cx:pt idx="410">112</cx:pt>
          <cx:pt idx="411">107.998</cx:pt>
          <cx:pt idx="412">219.33099999999999</cx:pt>
          <cx:pt idx="413">155.97399999999999</cx:pt>
          <cx:pt idx="414">195.97800000000001</cx:pt>
          <cx:pt idx="415">118.006</cx:pt>
          <cx:pt idx="416">134.98099999999999</cx:pt>
          <cx:pt idx="417">100.036</cx:pt>
          <cx:pt idx="418">118.994</cx:pt>
          <cx:pt idx="419">152.03200000000001</cx:pt>
          <cx:pt idx="420">186.28700000000001</cx:pt>
          <cx:pt idx="421">74.040000000000006</cx:pt>
          <cx:pt idx="422">113.907</cx:pt>
          <cx:pt idx="423">124.654</cx:pt>
          <cx:pt idx="424">159.93899999999999</cx:pt>
          <cx:pt idx="425">113.997</cx:pt>
          <cx:pt idx="426">93.602999999999994</cx:pt>
          <cx:pt idx="427">104.98099999999999</cx:pt>
          <cx:pt idx="428">122.316</cx:pt>
          <cx:pt idx="429">82.738</cx:pt>
          <cx:pt idx="430">99.998999999999995</cx:pt>
          <cx:pt idx="431">182.13</cx:pt>
          <cx:pt idx="432">87.569000000000003</cx:pt>
          <cx:pt idx="433">104.996</cx:pt>
          <cx:pt idx="434">166.30000000000001</cx:pt>
          <cx:pt idx="435">94.057000000000002</cx:pt>
          <cx:pt idx="436">114.902</cx:pt>
          <cx:pt idx="437">111.98</cx:pt>
          <cx:pt idx="438">119.95099999999999</cx:pt>
          <cx:pt idx="439">111.98399999999999</cx:pt>
          <cx:pt idx="440">152.00899999999999</cx:pt>
          <cx:pt idx="441">151.81700000000001</cx:pt>
          <cx:pt idx="442">122.3</cx:pt>
          <cx:pt idx="443">149.81200000000001</cx:pt>
          <cx:pt idx="444">77.516000000000005</cx:pt>
          <cx:pt idx="445">89.968999999999994</cx:pt>
          <cx:pt idx="446">120.00700000000001</cx:pt>
          <cx:pt idx="447">116.846</cx:pt>
          <cx:pt idx="448">112.065</cx:pt>
          <cx:pt idx="449">144.001</cx:pt>
          <cx:pt idx="450">126.024</cx:pt>
          <cx:pt idx="451">173.93700000000001</cx:pt>
          <cx:pt idx="452">137.131</cx:pt>
          <cx:pt idx="453">108.274</cx:pt>
          <cx:pt idx="454">127.014</cx:pt>
          <cx:pt idx="455">122.494</cx:pt>
          <cx:pt idx="456">84.543000000000006</cx:pt>
          <cx:pt idx="457">164.11099999999999</cx:pt>
          <cx:pt idx="458">155.90899999999999</cx:pt>
          <cx:pt idx="459">123.289</cx:pt>
          <cx:pt idx="460">125.43899999999999</cx:pt>
          <cx:pt idx="461">123.017</cx:pt>
          <cx:pt idx="462">91.959999999999994</cx:pt>
          <cx:pt idx="463">81.004000000000005</cx:pt>
          <cx:pt idx="464">94.988</cx:pt>
          <cx:pt idx="465">172.215</cx:pt>
          <cx:pt idx="466">95.009</cx:pt>
          <cx:pt idx="467">104.63</cx:pt>
          <cx:pt idx="468">104.651</cx:pt>
          <cx:pt idx="469">134.02000000000001</cx:pt>
          <cx:pt idx="470">125.992</cx:pt>
          <cx:pt idx="471">126.018</cx:pt>
          <cx:pt idx="472">116.845</cx:pt>
          <cx:pt idx="473">111.01000000000001</cx:pt>
          <cx:pt idx="474">64.992000000000004</cx:pt>
          <cx:pt idx="475">120.72199999999999</cx:pt>
          <cx:pt idx="476">125.02500000000001</cx:pt>
          <cx:pt idx="477">103.127</cx:pt>
          <cx:pt idx="478">100.006</cx:pt>
          <cx:pt idx="479">126.995</cx:pt>
          <cx:pt idx="480">142.00800000000001</cx:pt>
          <cx:pt idx="481">128.041</cx:pt>
          <cx:pt idx="482">173.964</cx:pt>
          <cx:pt idx="483">103.072</cx:pt>
          <cx:pt idx="484">124.989</cx:pt>
          <cx:pt idx="485">127.994</cx:pt>
          <cx:pt idx="486">98.001999999999995</cx:pt>
          <cx:pt idx="487">90.772000000000006</cx:pt>
          <cx:pt idx="488">128.001</cx:pt>
          <cx:pt idx="489">124.95399999999999</cx:pt>
          <cx:pt idx="490">125.988</cx:pt>
          <cx:pt idx="491">121.989</cx:pt>
          <cx:pt idx="492">123.09399999999999</cx:pt>
          <cx:pt idx="493">169.904</cx:pt>
          <cx:pt idx="494">100.032</cx:pt>
          <cx:pt idx="495">80.046999999999997</cx:pt>
          <cx:pt idx="496">105.128</cx:pt>
          <cx:pt idx="497">99.995000000000005</cx:pt>
          <cx:pt idx="498">129.87</cx:pt>
          <cx:pt idx="499">120.761</cx:pt>
          <cx:pt idx="500">125.371</cx:pt>
          <cx:pt idx="501">195.97200000000001</cx:pt>
          <cx:pt idx="502">81.997</cx:pt>
          <cx:pt idx="503">132.03299999999999</cx:pt>
          <cx:pt idx="504">102.532</cx:pt>
          <cx:pt idx="505">127.813</cx:pt>
          <cx:pt idx="506">75.460999999999999</cx:pt>
          <cx:pt idx="507">115.998</cx:pt>
          <cx:pt idx="508">110.325</cx:pt>
          <cx:pt idx="509">121.42700000000001</cx:pt>
          <cx:pt idx="510">100.997</cx:pt>
          <cx:pt idx="511">166.03999999999999</cx:pt>
          <cx:pt idx="512">82.552999999999997</cx:pt>
          <cx:pt idx="513">131.95099999999999</cx:pt>
          <cx:pt idx="514">111.958</cx:pt>
          <cx:pt idx="515">140.084</cx:pt>
          <cx:pt idx="516">119.45699999999999</cx:pt>
          <cx:pt idx="517">130.154</cx:pt>
          <cx:pt idx="518">130.04900000000001</cx:pt>
          <cx:pt idx="519">96.671000000000006</cx:pt>
          <cx:pt idx="520">81</cx:pt>
          <cx:pt idx="521">111.015</cx:pt>
          <cx:pt idx="522">108.943</cx:pt>
          <cx:pt idx="523">122.995</cx:pt>
          <cx:pt idx="524">136.99600000000001</cx:pt>
          <cx:pt idx="525">109.721</cx:pt>
          <cx:pt idx="526">143.94800000000001</cx:pt>
          <cx:pt idx="527">103.709</cx:pt>
          <cx:pt idx="528">157.99299999999999</cx:pt>
          <cx:pt idx="529">140.06700000000001</cx:pt>
          <cx:pt idx="530">126.39400000000001</cx:pt>
          <cx:pt idx="531">98.495999999999995</cx:pt>
          <cx:pt idx="532">198.03999999999999</cx:pt>
          <cx:pt idx="533">152.839</cx:pt>
          <cx:pt idx="534">165.20099999999999</cx:pt>
          <cx:pt idx="535">130.07400000000001</cx:pt>
          <cx:pt idx="536">166.649</cx:pt>
          <cx:pt idx="537">129.99600000000001</cx:pt>
          <cx:pt idx="538">139.965</cx:pt>
          <cx:pt idx="539">158.18799999999999</cx:pt>
          <cx:pt idx="540">171.88200000000001</cx:pt>
          <cx:pt idx="541">112.98</cx:pt>
          <cx:pt idx="542">82.757999999999996</cx:pt>
          <cx:pt idx="543">133.94800000000001</cx:pt>
          <cx:pt idx="544">88.236999999999995</cx:pt>
          <cx:pt idx="545">179.06299999999999</cx:pt>
          <cx:pt idx="546">89.245000000000005</cx:pt>
          <cx:pt idx="547">75.570999999999998</cx:pt>
          <cx:pt idx="548">129.72900000000001</cx:pt>
          <cx:pt idx="549">142.80000000000001</cx:pt>
          <cx:pt idx="550">114.003</cx:pt>
          <cx:pt idx="551">126.477</cx:pt>
          <cx:pt idx="552">91.052999999999997</cx:pt>
          <cx:pt idx="553">151.36199999999999</cx:pt>
          <cx:pt idx="554">131.619</cx:pt>
          <cx:pt idx="555">125.999</cx:pt>
          <cx:pt idx="556">140.03100000000001</cx:pt>
          <cx:pt idx="557">139.96299999999999</cx:pt>
          <cx:pt idx="558">133.06399999999999</cx:pt>
          <cx:pt idx="559">95.537000000000006</cx:pt>
          <cx:pt idx="560">119.97799999999999</cx:pt>
          <cx:pt idx="561">131.952</cx:pt>
          <cx:pt idx="562">117.996</cx:pt>
          <cx:pt idx="563">108.04900000000001</cx:pt>
          <cx:pt idx="564">129.03</cx:pt>
          <cx:pt idx="565">140.03999999999999</cx:pt>
          <cx:pt idx="566">92.054000000000002</cx:pt>
          <cx:pt idx="567">99.938000000000002</cx:pt>
          <cx:pt idx="568">92.332999999999998</cx:pt>
          <cx:pt idx="569">140.97399999999999</cx:pt>
          <cx:pt idx="570">99.882000000000005</cx:pt>
          <cx:pt idx="571">121.999</cx:pt>
          <cx:pt idx="572">125.92700000000001</cx:pt>
          <cx:pt idx="573">80.204999999999998</cx:pt>
          <cx:pt idx="574">130.03399999999999</cx:pt>
          <cx:pt idx="575">126.01900000000001</cx:pt>
          <cx:pt idx="576">146.024</cx:pt>
          <cx:pt idx="577">140.03700000000001</cx:pt>
          <cx:pt idx="578">140.06299999999999</cx:pt>
          <cx:pt idx="579">97.933000000000007</cx:pt>
          <cx:pt idx="580">125.98699999999999</cx:pt>
          <cx:pt idx="581">139.31299999999999</cx:pt>
          <cx:pt idx="582">94.018000000000001</cx:pt>
          <cx:pt idx="583">87.674999999999997</cx:pt>
          <cx:pt idx="584">159.91200000000001</cx:pt>
          <cx:pt idx="585">132.00200000000001</cx:pt>
          <cx:pt idx="586">130.047</cx:pt>
          <cx:pt idx="587">125.998</cx:pt>
          <cx:pt idx="588">87.989999999999995</cx:pt>
          <cx:pt idx="589">86.305999999999997</cx:pt>
          <cx:pt idx="590">77.504999999999995</cx:pt>
          <cx:pt idx="591">150.072</cx:pt>
          <cx:pt idx="592">136.029</cx:pt>
          <cx:pt idx="593">110.61499999999999</cx:pt>
          <cx:pt idx="594">127.16</cx:pt>
          <cx:pt idx="595">140.00200000000001</cx:pt>
          <cx:pt idx="596">124.922</cx:pt>
          <cx:pt idx="597">120.248</cx:pt>
          <cx:pt idx="598">140.029</cx:pt>
          <cx:pt idx="599">109.27800000000001</cx:pt>
          <cx:pt idx="600">128.01400000000001</cx:pt>
          <cx:pt idx="601">128.02099999999999</cx:pt>
          <cx:pt idx="602">126.98999999999999</cx:pt>
          <cx:pt idx="603">124.045</cx:pt>
          <cx:pt idx="604">130.684</cx:pt>
          <cx:pt idx="605">119.98699999999999</cx:pt>
          <cx:pt idx="606">120.038</cx:pt>
          <cx:pt idx="607">141.37799999999999</cx:pt>
          <cx:pt idx="608">118.989</cx:pt>
          <cx:pt idx="609">112.00700000000001</cx:pt>
          <cx:pt idx="610">135.989</cx:pt>
          <cx:pt idx="611">96.114999999999995</cx:pt>
          <cx:pt idx="612">135.345</cx:pt>
          <cx:pt idx="613">182.06399999999999</cx:pt>
          <cx:pt idx="614">89.876000000000005</cx:pt>
          <cx:pt idx="615">127.136</cx:pt>
          <cx:pt idx="616">117.98999999999999</cx:pt>
          <cx:pt idx="617">124.015</cx:pt>
          <cx:pt idx="618">139.99000000000001</cx:pt>
          <cx:pt idx="619">124.982</cx:pt>
          <cx:pt idx="620">112.011</cx:pt>
          <cx:pt idx="621">189.99199999999999</cx:pt>
          <cx:pt idx="622">128.97</cx:pt>
          <cx:pt idx="623">97.524000000000001</cx:pt>
          <cx:pt idx="624">116.047</cx:pt>
          <cx:pt idx="625">143.94399999999999</cx:pt>
          <cx:pt idx="626">169.929</cx:pt>
          <cx:pt idx="627">114.86499999999999</cx:pt>
          <cx:pt idx="628">131.946</cx:pt>
          <cx:pt idx="629">137.97499999999999</cx:pt>
          <cx:pt idx="630">134.02099999999999</cx:pt>
          <cx:pt idx="631">144.81200000000001</cx:pt>
          <cx:pt idx="632">119.996</cx:pt>
          <cx:pt idx="633">80.031999999999996</cx:pt>
          <cx:pt idx="634">175.953</cx:pt>
          <cx:pt idx="635">154.90799999999999</cx:pt>
          <cx:pt idx="636">129.99100000000001</cx:pt>
          <cx:pt idx="637">128.011</cx:pt>
          <cx:pt idx="638">126.01300000000001</cx:pt>
          <cx:pt idx="639">118.032</cx:pt>
          <cx:pt idx="640">127.059</cx:pt>
          <cx:pt idx="641">130.03100000000001</cx:pt>
          <cx:pt idx="642">116.009</cx:pt>
          <cx:pt idx="643">125.325</cx:pt>
          <cx:pt idx="644">121.374</cx:pt>
          <cx:pt idx="645">128.995</cx:pt>
          <cx:pt idx="646">131.75</cx:pt>
          <cx:pt idx="647">150.05199999999999</cx:pt>
          <cx:pt idx="648">126.18000000000001</cx:pt>
          <cx:pt idx="649">194.05500000000001</cx:pt>
          <cx:pt idx="650">112.00700000000001</cx:pt>
          <cx:pt idx="651">97.995000000000005</cx:pt>
          <cx:pt idx="652">91.558000000000007</cx:pt>
          <cx:pt idx="653">101.69799999999999</cx:pt>
          <cx:pt idx="654">111.959</cx:pt>
          <cx:pt idx="655">112.008</cx:pt>
          <cx:pt idx="656">154.066</cx:pt>
          <cx:pt idx="657">189.935</cx:pt>
          <cx:pt idx="658">150.06800000000001</cx:pt>
          <cx:pt idx="659">153.00899999999999</cx:pt>
          <cx:pt idx="660">123.985</cx:pt>
          <cx:pt idx="661">127.989</cx:pt>
          <cx:pt idx="662">90.998999999999995</cx:pt>
          <cx:pt idx="663">140.054</cx:pt>
          <cx:pt idx="664">98.027000000000001</cx:pt>
          <cx:pt idx="665">140.042</cx:pt>
          <cx:pt idx="666">127.81999999999999</cx:pt>
          <cx:pt idx="667">97.512</cx:pt>
          <cx:pt idx="668">97.510000000000005</cx:pt>
          <cx:pt idx="669">187.30199999999999</cx:pt>
          <cx:pt idx="670">132.06299999999999</cx:pt>
          <cx:pt idx="671">96.972999999999999</cx:pt>
          <cx:pt idx="672">123.96599999999999</cx:pt>
          <cx:pt idx="673">124.297</cx:pt>
          <cx:pt idx="674">150.19499999999999</cx:pt>
          <cx:pt idx="675">155.74199999999999</cx:pt>
          <cx:pt idx="676">100.002</cx:pt>
          <cx:pt idx="677">95.971000000000004</cx:pt>
          <cx:pt idx="678">141.91</cx:pt>
          <cx:pt idx="679">140.124</cx:pt>
          <cx:pt idx="680">170.036</cx:pt>
          <cx:pt idx="681">179.95500000000001</cx:pt>
          <cx:pt idx="682">86.018000000000001</cx:pt>
          <cx:pt idx="683">126.012</cx:pt>
          <cx:pt idx="684">87.930000000000007</cx:pt>
          <cx:pt idx="685">122.262</cx:pt>
          <cx:pt idx="686">140.02600000000001</cx:pt>
          <cx:pt idx="687">96.988</cx:pt>
          <cx:pt idx="688">119.95399999999999</cx:pt>
          <cx:pt idx="689">130.03999999999999</cx:pt>
          <cx:pt idx="690">130.011</cx:pt>
          <cx:pt idx="691">113.015</cx:pt>
          <cx:pt idx="692">187.02699999999999</cx:pt>
          <cx:pt idx="693">129.88200000000001</cx:pt>
          <cx:pt idx="694">108.991</cx:pt>
          <cx:pt idx="695">124.90900000000001</cx:pt>
          <cx:pt idx="696">135.965</cx:pt>
          <cx:pt idx="697">136.02099999999999</cx:pt>
          <cx:pt idx="698">124.88200000000001</cx:pt>
          <cx:pt idx="699">96.989999999999995</cx:pt>
          <cx:pt idx="700">124.67700000000001</cx:pt>
          <cx:pt idx="701">140.10300000000001</cx:pt>
          <cx:pt idx="702">116.021</cx:pt>
          <cx:pt idx="703">126.976</cx:pt>
          <cx:pt idx="704">85.040999999999997</cx:pt>
          <cx:pt idx="705">117.973</cx:pt>
          <cx:pt idx="706">137.93199999999999</cx:pt>
          <cx:pt idx="707">128.113</cx:pt>
          <cx:pt idx="708">122.872</cx:pt>
          <cx:pt idx="709">135.018</cx:pt>
          <cx:pt idx="710">131.94200000000001</cx:pt>
          <cx:pt idx="711">124.029</cx:pt>
          <cx:pt idx="712">169.792</cx:pt>
          <cx:pt idx="713">111.524</cx:pt>
          <cx:pt idx="714">124.036</cx:pt>
          <cx:pt idx="715">89.992999999999995</cx:pt>
          <cx:pt idx="716">123.883</cx:pt>
          <cx:pt idx="717">100.006</cx:pt>
          <cx:pt idx="718">207.96899999999999</cx:pt>
          <cx:pt idx="719">122.02500000000001</cx:pt>
          <cx:pt idx="720">114.64</cx:pt>
          <cx:pt idx="721">115.02</cx:pt>
          <cx:pt idx="722">136.89400000000001</cx:pt>
          <cx:pt idx="723">78.007999999999996</cx:pt>
          <cx:pt idx="724">119.964</cx:pt>
          <cx:pt idx="725">121.971</cx:pt>
          <cx:pt idx="726">91.007000000000005</cx:pt>
          <cx:pt idx="727">111.96899999999999</cx:pt>
          <cx:pt idx="728">119.97499999999999</cx:pt>
          <cx:pt idx="729">185.90600000000001</cx:pt>
          <cx:pt idx="730">120</cx:pt>
          <cx:pt idx="731">130.00899999999999</cx:pt>
          <cx:pt idx="732">95.040000000000006</cx:pt>
          <cx:pt idx="733">151.63200000000001</cx:pt>
          <cx:pt idx="734">127.193</cx:pt>
          <cx:pt idx="735">94.242000000000004</cx:pt>
          <cx:pt idx="736">94.495000000000005</cx:pt>
          <cx:pt idx="737">82.659999999999997</cx:pt>
          <cx:pt idx="738">123.006</cx:pt>
          <cx:pt idx="739">108.03</cx:pt>
          <cx:pt idx="740">111.92700000000001</cx:pt>
          <cx:pt idx="741">132.34899999999999</cx:pt>
          <cx:pt idx="742">115.121</cx:pt>
          <cx:pt idx="743">130.14099999999999</cx:pt>
          <cx:pt idx="744">112.575</cx:pt>
          <cx:pt idx="745">105.029</cx:pt>
          <cx:pt idx="746">123.994</cx:pt>
          <cx:pt idx="747">152.096</cx:pt>
          <cx:pt idx="748">140.03</cx:pt>
          <cx:pt idx="749">108.99299999999999</cx:pt>
          <cx:pt idx="750">110.639</cx:pt>
          <cx:pt idx="751">130.02799999999999</cx:pt>
          <cx:pt idx="752">188.04599999999999</cx:pt>
          <cx:pt idx="753">92.003</cx:pt>
          <cx:pt idx="754">119.964</cx:pt>
          <cx:pt idx="755">153.977</cx:pt>
          <cx:pt idx="756">123.96599999999999</cx:pt>
          <cx:pt idx="757">103.848</cx:pt>
          <cx:pt idx="758">98.004000000000005</cx:pt>
          <cx:pt idx="759">131.09700000000001</cx:pt>
          <cx:pt idx="760">145.05000000000001</cx:pt>
          <cx:pt idx="761">95.108000000000004</cx:pt>
          <cx:pt idx="762">99.959999999999994</cx:pt>
          <cx:pt idx="763">111.90600000000001</cx:pt>
          <cx:pt idx="764">123.04000000000001</cx:pt>
          <cx:pt idx="765">122.994</cx:pt>
          <cx:pt idx="766">135.959</cx:pt>
          <cx:pt idx="767">104.03</cx:pt>
          <cx:pt idx="768">148.00899999999999</cx:pt>
          <cx:pt idx="769">124</cx:pt>
          <cx:pt idx="770">118.925</cx:pt>
          <cx:pt idx="771">123.01300000000001</cx:pt>
          <cx:pt idx="772">124.996</cx:pt>
          <cx:pt idx="773">123.999</cx:pt>
          <cx:pt idx="774">102.831</cx:pt>
          <cx:pt idx="775">147.65000000000001</cx:pt>
          <cx:pt idx="776">144.87700000000001</cx:pt>
          <cx:pt idx="777">129.857</cx:pt>
          <cx:pt idx="778">101.029</cx:pt>
          <cx:pt idx="779">89.093999999999994</cx:pt>
          <cx:pt idx="780">167.87899999999999</cx:pt>
          <cx:pt idx="781">113.56399999999999</cx:pt>
          <cx:pt idx="782">94.459999999999994</cx:pt>
          <cx:pt idx="783">100.89400000000001</cx:pt>
          <cx:pt idx="784">108.166</cx:pt>
          <cx:pt idx="785">170.179</cx:pt>
          <cx:pt idx="786">116.38800000000001</cx:pt>
          <cx:pt idx="787">99.989000000000004</cx:pt>
          <cx:pt idx="788">122.035</cx:pt>
          <cx:pt idx="789">71.302000000000007</cx:pt>
          <cx:pt idx="790">114.01900000000001</cx:pt>
          <cx:pt idx="791">81.179000000000002</cx:pt>
          <cx:pt idx="792">140.203</cx:pt>
          <cx:pt idx="793">137.28100000000001</cx:pt>
          <cx:pt idx="794">127.11</cx:pt>
          <cx:pt idx="795">122.992</cx:pt>
          <cx:pt idx="796">141.536</cx:pt>
          <cx:pt idx="797">87.914000000000001</cx:pt>
          <cx:pt idx="798">128.339</cx:pt>
          <cx:pt idx="799">112.575</cx:pt>
          <cx:pt idx="800">97.923000000000002</cx:pt>
          <cx:pt idx="801">179.23599999999999</cx:pt>
          <cx:pt idx="802">146.03200000000001</cx:pt>
          <cx:pt idx="803">115.732</cx:pt>
          <cx:pt idx="804">83.072000000000003</cx:pt>
          <cx:pt idx="805">111.027</cx:pt>
          <cx:pt idx="806">66.710999999999999</cx:pt>
          <cx:pt idx="807">90.492999999999995</cx:pt>
          <cx:pt idx="808">166.999</cx:pt>
          <cx:pt idx="809">200.749</cx:pt>
          <cx:pt idx="810">103.081</cx:pt>
          <cx:pt idx="811">100.34399999999999</cx:pt>
          <cx:pt idx="812">139.876</cx:pt>
          <cx:pt idx="813">100.34399999999999</cx:pt>
          <cx:pt idx="814">130.00700000000001</cx:pt>
          <cx:pt idx="815">110.09099999999999</cx:pt>
          <cx:pt idx="816">123.658</cx:pt>
          <cx:pt idx="817">141.84</cx:pt>
          <cx:pt idx="818">145.995</cx:pt>
          <cx:pt idx="819">152.82599999999999</cx:pt>
          <cx:pt idx="820">124.04600000000001</cx:pt>
          <cx:pt idx="821">132.048</cx:pt>
          <cx:pt idx="822">119.34999999999999</cx:pt>
          <cx:pt idx="823">96.616</cx:pt>
          <cx:pt idx="824">78.507000000000005</cx:pt>
          <cx:pt idx="825">113.036</cx:pt>
          <cx:pt idx="826">200.035</cx:pt>
          <cx:pt idx="827">93.649000000000001</cx:pt>
          <cx:pt idx="828">165.84399999999999</cx:pt>
          <cx:pt idx="829">129.98599999999999</cx:pt>
          <cx:pt idx="830">93.641000000000005</cx:pt>
          <cx:pt idx="831">117.005</cx:pt>
          <cx:pt idx="832">140.99199999999999</cx:pt>
          <cx:pt idx="833">124.98399999999999</cx:pt>
          <cx:pt idx="834">91.713999999999999</cx:pt>
          <cx:pt idx="835">116.00700000000001</cx:pt>
          <cx:pt idx="836">150.00899999999999</cx:pt>
          <cx:pt idx="837">121.99299999999999</cx:pt>
          <cx:pt idx="838">128.28</cx:pt>
          <cx:pt idx="839">150.13</cx:pt>
          <cx:pt idx="840">105.976</cx:pt>
          <cx:pt idx="841">127.35599999999999</cx:pt>
          <cx:pt idx="842">140.83199999999999</cx:pt>
          <cx:pt idx="843">94.506</cx:pt>
          <cx:pt idx="844">115.07599999999999</cx:pt>
          <cx:pt idx="845">117.501</cx:pt>
          <cx:pt idx="846">117.514</cx:pt>
          <cx:pt idx="847">121</cx:pt>
          <cx:pt idx="848">120.752</cx:pt>
          <cx:pt idx="849">126.705</cx:pt>
          <cx:pt idx="850">122.79000000000001</cx:pt>
          <cx:pt idx="851">108.398</cx:pt>
          <cx:pt idx="852">123.974</cx:pt>
          <cx:pt idx="853">80.935000000000002</cx:pt>
          <cx:pt idx="854">79.951999999999998</cx:pt>
          <cx:pt idx="855">125.345</cx:pt>
          <cx:pt idx="856">129.96299999999999</cx:pt>
          <cx:pt idx="857">144.952</cx:pt>
          <cx:pt idx="858">113.12</cx:pt>
          <cx:pt idx="859">143.59800000000001</cx:pt>
          <cx:pt idx="860">91.045000000000002</cx:pt>
          <cx:pt idx="861">102.099</cx:pt>
          <cx:pt idx="862">116.956</cx:pt>
          <cx:pt idx="863">121.999</cx:pt>
          <cx:pt idx="864">115.56399999999999</cx:pt>
          <cx:pt idx="865">95.012</cx:pt>
          <cx:pt idx="866">184.012</cx:pt>
          <cx:pt idx="867">141.221</cx:pt>
          <cx:pt idx="868">122.36199999999999</cx:pt>
          <cx:pt idx="869">123.97199999999999</cx:pt>
          <cx:pt idx="870">114.24299999999999</cx:pt>
          <cx:pt idx="871">133.99199999999999</cx:pt>
          <cx:pt idx="872">112.7</cx:pt>
          <cx:pt idx="873">138</cx:pt>
          <cx:pt idx="874">137.89500000000001</cx:pt>
          <cx:pt idx="875">120.961</cx:pt>
          <cx:pt idx="876">129.92099999999999</cx:pt>
          <cx:pt idx="877">148.43600000000001</cx:pt>
          <cx:pt idx="878">108.006</cx:pt>
          <cx:pt idx="879">127.071</cx:pt>
          <cx:pt idx="880">124.31100000000001</cx:pt>
          <cx:pt idx="881">136.06700000000001</cx:pt>
          <cx:pt idx="882">104.764</cx:pt>
          <cx:pt idx="883">114.959</cx:pt>
          <cx:pt idx="884">114.407</cx:pt>
          <cx:pt idx="885">121.98999999999999</cx:pt>
          <cx:pt idx="886">81.662999999999997</cx:pt>
          <cx:pt idx="887">117.741</cx:pt>
          <cx:pt idx="888">89.820999999999998</cx:pt>
          <cx:pt idx="889">103.068</cx:pt>
          <cx:pt idx="890">114.96899999999999</cx:pt>
          <cx:pt idx="891">131.999</cx:pt>
          <cx:pt idx="892">125.31699999999999</cx:pt>
          <cx:pt idx="893">123.98</cx:pt>
          <cx:pt idx="894">124.036</cx:pt>
          <cx:pt idx="895">101.53400000000001</cx:pt>
          <cx:pt idx="896">121.98999999999999</cx:pt>
          <cx:pt idx="897">127.98999999999999</cx:pt>
          <cx:pt idx="898">123.991</cx:pt>
          <cx:pt idx="899">122.97799999999999</cx:pt>
          <cx:pt idx="900">142.94999999999999</cx:pt>
          <cx:pt idx="901">120.02200000000001</cx:pt>
          <cx:pt idx="902">80.021000000000001</cx:pt>
          <cx:pt idx="903">118.008</cx:pt>
          <cx:pt idx="904">138.923</cx:pt>
          <cx:pt idx="905">125.81100000000001</cx:pt>
          <cx:pt idx="906">122.00700000000001</cx:pt>
          <cx:pt idx="907">116.986</cx:pt>
          <cx:pt idx="908">94.629999999999995</cx:pt>
          <cx:pt idx="909">125.191</cx:pt>
          <cx:pt idx="910">109.554</cx:pt>
          <cx:pt idx="911">99.222999999999999</cx:pt>
          <cx:pt idx="912">111.16500000000001</cx:pt>
          <cx:pt idx="913">118.66200000000001</cx:pt>
          <cx:pt idx="914">146.15000000000001</cx:pt>
          <cx:pt idx="915">128.00399999999999</cx:pt>
          <cx:pt idx="916">100.03400000000001</cx:pt>
          <cx:pt idx="917">100.089</cx:pt>
          <cx:pt idx="918">97.194999999999993</cx:pt>
          <cx:pt idx="919">94.921999999999997</cx:pt>
          <cx:pt idx="920">103.11799999999999</cx:pt>
          <cx:pt idx="921">184.721</cx:pt>
          <cx:pt idx="922">102.428</cx:pt>
          <cx:pt idx="923">118.149</cx:pt>
          <cx:pt idx="924">124.01900000000001</cx:pt>
          <cx:pt idx="925">154.97900000000001</cx:pt>
          <cx:pt idx="926">112.357</cx:pt>
          <cx:pt idx="927">79.951999999999998</cx:pt>
          <cx:pt idx="928">107.83</cx:pt>
          <cx:pt idx="929">126.047</cx:pt>
          <cx:pt idx="930">145.84299999999999</cx:pt>
          <cx:pt idx="931">115.94199999999999</cx:pt>
          <cx:pt idx="932">140.06299999999999</cx:pt>
          <cx:pt idx="933">109.988</cx:pt>
          <cx:pt idx="934">100.959</cx:pt>
          <cx:pt idx="935">100.004</cx:pt>
          <cx:pt idx="936">192.27199999999999</cx:pt>
          <cx:pt idx="937">127.081</cx:pt>
          <cx:pt idx="938">103.96599999999999</cx:pt>
          <cx:pt idx="939">120.012</cx:pt>
          <cx:pt idx="940">124.00700000000001</cx:pt>
          <cx:pt idx="941">124.996</cx:pt>
          <cx:pt idx="942">186.328</cx:pt>
          <cx:pt idx="943">124.84699999999999</cx:pt>
          <cx:pt idx="944">119.98</cx:pt>
          <cx:pt idx="945">108.438</cx:pt>
          <cx:pt idx="946">128.63800000000001</cx:pt>
          <cx:pt idx="947">135.006</cx:pt>
          <cx:pt idx="948">124.971</cx:pt>
          <cx:pt idx="949">122.002</cx:pt>
          <cx:pt idx="950">143.018</cx:pt>
          <cx:pt idx="951">105.045</cx:pt>
          <cx:pt idx="952">121.241</cx:pt>
          <cx:pt idx="953">80.126000000000005</cx:pt>
          <cx:pt idx="954">149.50999999999999</cx:pt>
          <cx:pt idx="955">105.624</cx:pt>
          <cx:pt idx="956">111.057</cx:pt>
          <cx:pt idx="957">98.742000000000004</cx:pt>
          <cx:pt idx="958">129.959</cx:pt>
          <cx:pt idx="959">103.521</cx:pt>
          <cx:pt idx="960">114.06999999999999</cx:pt>
          <cx:pt idx="961">112.378</cx:pt>
          <cx:pt idx="962">93.192999999999998</cx:pt>
          <cx:pt idx="963">136.05000000000001</cx:pt>
          <cx:pt idx="964">131.99000000000001</cx:pt>
          <cx:pt idx="965">116.04900000000001</cx:pt>
          <cx:pt idx="966">130.346</cx:pt>
          <cx:pt idx="967">132.07300000000001</cx:pt>
          <cx:pt idx="968">130.041</cx:pt>
          <cx:pt idx="969">134.90000000000001</cx:pt>
          <cx:pt idx="970">170.01599999999999</cx:pt>
          <cx:pt idx="971">94.016999999999996</cx:pt>
          <cx:pt idx="972">99.935000000000002</cx:pt>
          <cx:pt idx="973">91.962999999999994</cx:pt>
          <cx:pt idx="974">80.040000000000006</cx:pt>
          <cx:pt idx="975">120.83199999999999</cx:pt>
          <cx:pt idx="976">105.004</cx:pt>
          <cx:pt idx="977">134.95699999999999</cx:pt>
          <cx:pt idx="978">170.02000000000001</cx:pt>
          <cx:pt idx="979">100.01000000000001</cx:pt>
          <cx:pt idx="980">120.045</cx:pt>
          <cx:pt idx="981">142.00800000000001</cx:pt>
          <cx:pt idx="982">157.01300000000001</cx:pt>
          <cx:pt idx="983">91.980000000000004</cx:pt>
          <cx:pt idx="984">114.999</cx:pt>
          <cx:pt idx="985">125.02</cx:pt>
          <cx:pt idx="986">103.693</cx:pt>
          <cx:pt idx="987">114.696</cx:pt>
          <cx:pt idx="988">94.569000000000003</cx:pt>
          <cx:pt idx="989">176.97200000000001</cx:pt>
          <cx:pt idx="990">96.989999999999995</cx:pt>
          <cx:pt idx="991">96.006</cx:pt>
          <cx:pt idx="992">174.06200000000001</cx:pt>
          <cx:pt idx="993">130.03200000000001</cx:pt>
          <cx:pt idx="994">125.99299999999999</cx:pt>
          <cx:pt idx="995">129.94800000000001</cx:pt>
          <cx:pt idx="996">142.584</cx:pt>
          <cx:pt idx="997">142.911</cx:pt>
          <cx:pt idx="998">113.074</cx:pt>
          <cx:pt idx="999">174.589</cx:pt>
          <cx:pt idx="1000">149.94800000000001</cx:pt>
          <cx:pt idx="1001">139.63900000000001</cx:pt>
          <cx:pt idx="1002">140.15700000000001</cx:pt>
          <cx:pt idx="1003">139.096</cx:pt>
          <cx:pt idx="1004">136.21299999999999</cx:pt>
          <cx:pt idx="1005">129.989</cx:pt>
          <cx:pt idx="1006">137.64400000000001</cx:pt>
          <cx:pt idx="1007">137.905</cx:pt>
          <cx:pt idx="1008">139.608</cx:pt>
          <cx:pt idx="1009">139.72499999999999</cx:pt>
          <cx:pt idx="1010">139.87100000000001</cx:pt>
          <cx:pt idx="1011">139.87</cx:pt>
          <cx:pt idx="1012">125.462</cx:pt>
          <cx:pt idx="1013">144.256</cx:pt>
          <cx:pt idx="1014">83.203999999999994</cx:pt>
          <cx:pt idx="1015">139.99700000000001</cx:pt>
          <cx:pt idx="1016">86.733000000000004</cx:pt>
          <cx:pt idx="1017">140.00800000000001</cx:pt>
          <cx:pt idx="1018">147.072</cx:pt>
          <cx:pt idx="1019">107.039</cx:pt>
          <cx:pt idx="1020">143.91900000000001</cx:pt>
          <cx:pt idx="1021">92.003</cx:pt>
          <cx:pt idx="1022">88.540999999999997</cx:pt>
          <cx:pt idx="1023">88.965000000000003</cx:pt>
          <cx:pt idx="1024">104.986</cx:pt>
          <cx:pt idx="1025">149.96199999999999</cx:pt>
          <cx:pt idx="1026">84.009</cx:pt>
          <cx:pt idx="1027">83.947999999999993</cx:pt>
          <cx:pt idx="1028">120.03700000000001</cx:pt>
          <cx:pt idx="1029">82.022000000000006</cx:pt>
          <cx:pt idx="1030">176.12700000000001</cx:pt>
          <cx:pt idx="1031">73.033000000000001</cx:pt>
          <cx:pt idx="1032">113.054</cx:pt>
          <cx:pt idx="1033">115</cx:pt>
          <cx:pt idx="1034">90.004999999999995</cx:pt>
          <cx:pt idx="1035">151.928</cx:pt>
          <cx:pt idx="1036">141.96700000000001</cx:pt>
          <cx:pt idx="1037">152.11699999999999</cx:pt>
          <cx:pt idx="1038">156.107</cx:pt>
          <cx:pt idx="1039">83.885999999999996</cx:pt>
          <cx:pt idx="1040">160.023</cx:pt>
          <cx:pt idx="1041">80.995999999999995</cx:pt>
          <cx:pt idx="1042">103.009</cx:pt>
          <cx:pt idx="1043">92.096999999999994</cx:pt>
          <cx:pt idx="1044">74.923000000000002</cx:pt>
          <cx:pt idx="1045">145.86099999999999</cx:pt>
          <cx:pt idx="1046">168.03200000000001</cx:pt>
          <cx:pt idx="1047">159.90700000000001</cx:pt>
          <cx:pt idx="1048">171.94499999999999</cx:pt>
          <cx:pt idx="1049">155.85499999999999</cx:pt>
          <cx:pt idx="1050">125.976</cx:pt>
          <cx:pt idx="1051">150.00399999999999</cx:pt>
          <cx:pt idx="1052">170.124</cx:pt>
          <cx:pt idx="1053">147.976</cx:pt>
          <cx:pt idx="1054">91</cx:pt>
          <cx:pt idx="1055">152.01499999999999</cx:pt>
          <cx:pt idx="1056">80.018000000000001</cx:pt>
          <cx:pt idx="1057">160.05199999999999</cx:pt>
          <cx:pt idx="1058">134.006</cx:pt>
          <cx:pt idx="1059">186.24100000000001</cx:pt>
          <cx:pt idx="1060">143.78</cx:pt>
          <cx:pt idx="1061">90.007999999999996</cx:pt>
          <cx:pt idx="1062">136.09299999999999</cx:pt>
          <cx:pt idx="1063">98.962999999999994</cx:pt>
          <cx:pt idx="1064">159.863</cx:pt>
          <cx:pt idx="1065">79.456000000000003</cx:pt>
          <cx:pt idx="1066">160.125</cx:pt>
          <cx:pt idx="1067">75.019000000000005</cx:pt>
          <cx:pt idx="1068">155.93199999999999</cx:pt>
          <cx:pt idx="1069">170.13900000000001</cx:pt>
          <cx:pt idx="1070">114.995</cx:pt>
          <cx:pt idx="1071">184.059</cx:pt>
          <cx:pt idx="1072">156.00399999999999</cx:pt>
          <cx:pt idx="1073">101.958</cx:pt>
          <cx:pt idx="1074">129.00399999999999</cx:pt>
          <cx:pt idx="1075">171.96899999999999</cx:pt>
          <cx:pt idx="1076">97.043000000000006</cx:pt>
          <cx:pt idx="1077">132.023</cx:pt>
          <cx:pt idx="1078">88.930999999999997</cx:pt>
          <cx:pt idx="1079">93.972999999999999</cx:pt>
          <cx:pt idx="1080">91.048000000000002</cx:pt>
          <cx:pt idx="1081">104.827</cx:pt>
          <cx:pt idx="1082">179.91</cx:pt>
          <cx:pt idx="1083">92.028000000000006</cx:pt>
          <cx:pt idx="1084">144.12700000000001</cx:pt>
          <cx:pt idx="1085">102.033</cx:pt>
          <cx:pt idx="1086">104.563</cx:pt>
          <cx:pt idx="1087">93.022000000000006</cx:pt>
          <cx:pt idx="1088">96.016000000000005</cx:pt>
          <cx:pt idx="1089">176.018</cx:pt>
          <cx:pt idx="1090">169.80099999999999</cx:pt>
          <cx:pt idx="1091">177.833</cx:pt>
          <cx:pt idx="1092">93.974000000000004</cx:pt>
          <cx:pt idx="1093">89.980000000000004</cx:pt>
          <cx:pt idx="1094">93.049999999999997</cx:pt>
          <cx:pt idx="1095">103.637</cx:pt>
          <cx:pt idx="1096">175.90700000000001</cx:pt>
          <cx:pt idx="1097">99.935000000000002</cx:pt>
          <cx:pt idx="1098">180.04400000000001</cx:pt>
          <cx:pt idx="1099">92.972999999999999</cx:pt>
          <cx:pt idx="1100">96.031000000000006</cx:pt>
          <cx:pt idx="1101">88.997</cx:pt>
          <cx:pt idx="1102">92.033000000000001</cx:pt>
          <cx:pt idx="1103">91.012</cx:pt>
          <cx:pt idx="1104">177.91200000000001</cx:pt>
          <cx:pt idx="1105">92.010000000000005</cx:pt>
          <cx:pt idx="1106">179.98400000000001</cx:pt>
          <cx:pt idx="1107">96.028999999999996</cx:pt>
          <cx:pt idx="1108">175.91399999999999</cx:pt>
          <cx:pt idx="1109">123.98099999999999</cx:pt>
          <cx:pt idx="1110">94.953999999999994</cx:pt>
          <cx:pt idx="1111">175.94999999999999</cx:pt>
          <cx:pt idx="1112">90.998999999999995</cx:pt>
          <cx:pt idx="1113">104.029</cx:pt>
          <cx:pt idx="1114">92.057000000000002</cx:pt>
          <cx:pt idx="1115">94.013000000000005</cx:pt>
          <cx:pt idx="1116">88.015000000000001</cx:pt>
          <cx:pt idx="1117">88.007000000000005</cx:pt>
          <cx:pt idx="1118">95.037000000000006</cx:pt>
          <cx:pt idx="1119">98.003</cx:pt>
          <cx:pt idx="1120">176.048</cx:pt>
          <cx:pt idx="1121">197.989</cx:pt>
          <cx:pt idx="1122">114.679</cx:pt>
          <cx:pt idx="1123">93.003</cx:pt>
          <cx:pt idx="1124">169.84200000000001</cx:pt>
          <cx:pt idx="1125">172.06899999999999</cx:pt>
          <cx:pt idx="1126">95.003</cx:pt>
          <cx:pt idx="1127">97.980000000000004</cx:pt>
          <cx:pt idx="1128">108.001</cx:pt>
          <cx:pt idx="1129">161.977</cx:pt>
          <cx:pt idx="1130">176.01400000000001</cx:pt>
          <cx:pt idx="1131">152.011</cx:pt>
          <cx:pt idx="1132">108.038</cx:pt>
          <cx:pt idx="1133">149.958</cx:pt>
          <cx:pt idx="1134">114.492</cx:pt>
          <cx:pt idx="1135">100.03400000000001</cx:pt>
          <cx:pt idx="1136">121.01900000000001</cx:pt>
          <cx:pt idx="1137">88.356999999999999</cx:pt>
          <cx:pt idx="1138">167.96899999999999</cx:pt>
          <cx:pt idx="1139">100.041</cx:pt>
          <cx:pt idx="1140">121.996</cx:pt>
          <cx:pt idx="1141">131.65899999999999</cx:pt>
          <cx:pt idx="1142">99.977000000000004</cx:pt>
          <cx:pt idx="1143">90.066000000000003</cx:pt>
          <cx:pt idx="1144">99.953999999999994</cx:pt>
          <cx:pt idx="1145">102.974</cx:pt>
          <cx:pt idx="1146">140.00399999999999</cx:pt>
          <cx:pt idx="1147">101.384</cx:pt>
          <cx:pt idx="1148">100.048</cx:pt>
          <cx:pt idx="1149">121.03</cx:pt>
          <cx:pt idx="1150">110.09099999999999</cx:pt>
          <cx:pt idx="1151">112.956</cx:pt>
          <cx:pt idx="1152">85.899000000000001</cx:pt>
          <cx:pt idx="1153">139.91</cx:pt>
          <cx:pt idx="1154">168.38499999999999</cx:pt>
          <cx:pt idx="1155">87.024000000000001</cx:pt>
          <cx:pt idx="1156">92.001999999999995</cx:pt>
          <cx:pt idx="1157">101.999</cx:pt>
          <cx:pt idx="1158">82.530000000000001</cx:pt>
          <cx:pt idx="1159">122.94799999999999</cx:pt>
          <cx:pt idx="1160">149.999</cx:pt>
          <cx:pt idx="1161">97.984999999999999</cx:pt>
          <cx:pt idx="1162">149.99600000000001</cx:pt>
          <cx:pt idx="1163">110.991</cx:pt>
          <cx:pt idx="1164">98.063999999999993</cx:pt>
          <cx:pt idx="1165">134.94399999999999</cx:pt>
          <cx:pt idx="1166">101.821</cx:pt>
          <cx:pt idx="1167">95.745999999999995</cx:pt>
          <cx:pt idx="1168">99.983000000000004</cx:pt>
          <cx:pt idx="1169">104.02</cx:pt>
          <cx:pt idx="1170">99.991</cx:pt>
          <cx:pt idx="1171">120.06</cx:pt>
          <cx:pt idx="1172">95.031000000000006</cx:pt>
          <cx:pt idx="1173">150.06200000000001</cx:pt>
          <cx:pt idx="1174">106.035</cx:pt>
          <cx:pt idx="1175">119.97199999999999</cx:pt>
          <cx:pt idx="1176">169.923</cx:pt>
          <cx:pt idx="1177">113.962</cx:pt>
          <cx:pt idx="1178">134.066</cx:pt>
          <cx:pt idx="1179">95.878</cx:pt>
          <cx:pt idx="1180">120.96299999999999</cx:pt>
          <cx:pt idx="1181">80.126000000000005</cx:pt>
          <cx:pt idx="1182">137.97200000000001</cx:pt>
          <cx:pt idx="1183">111.96299999999999</cx:pt>
          <cx:pt idx="1184">95.977000000000004</cx:pt>
          <cx:pt idx="1185">127.075</cx:pt>
          <cx:pt idx="1186">125.014</cx:pt>
          <cx:pt idx="1187">148.07300000000001</cx:pt>
          <cx:pt idx="1188">124.04300000000001</cx:pt>
          <cx:pt idx="1189">89.989999999999995</cx:pt>
          <cx:pt idx="1190">126.877</cx:pt>
          <cx:pt idx="1191">119.985</cx:pt>
          <cx:pt idx="1192">81.965999999999994</cx:pt>
          <cx:pt idx="1193">93.033000000000001</cx:pt>
          <cx:pt idx="1194">82.141999999999996</cx:pt>
          <cx:pt idx="1195">159.84100000000001</cx:pt>
          <cx:pt idx="1196">165.28999999999999</cx:pt>
          <cx:pt idx="1197">135.95599999999999</cx:pt>
          <cx:pt idx="1198">129.99199999999999</cx:pt>
          <cx:pt idx="1199">102.071</cx:pt>
          <cx:pt idx="1200">126.057</cx:pt>
          <cx:pt idx="1201">151.684</cx:pt>
          <cx:pt idx="1202">145.88900000000001</cx:pt>
          <cx:pt idx="1203">95.078000000000003</cx:pt>
          <cx:pt idx="1204">110.038</cx:pt>
          <cx:pt idx="1205">120.032</cx:pt>
          <cx:pt idx="1206">117.008</cx:pt>
          <cx:pt idx="1207">129.042</cx:pt>
          <cx:pt idx="1208">130.00800000000001</cx:pt>
          <cx:pt idx="1209">105.01300000000001</cx:pt>
          <cx:pt idx="1210">120.02500000000001</cx:pt>
          <cx:pt idx="1211">119.93899999999999</cx:pt>
          <cx:pt idx="1212">174.06299999999999</cx:pt>
          <cx:pt idx="1213">121.98999999999999</cx:pt>
          <cx:pt idx="1214">100.014</cx:pt>
          <cx:pt idx="1215">116.04900000000001</cx:pt>
          <cx:pt idx="1216">134.46899999999999</cx:pt>
          <cx:pt idx="1217">94.006</cx:pt>
          <cx:pt idx="1218">161.77600000000001</cx:pt>
          <cx:pt idx="1219">74.784000000000006</cx:pt>
          <cx:pt idx="1220">128.011</cx:pt>
          <cx:pt idx="1221">85.030000000000001</cx:pt>
          <cx:pt idx="1222">145.08500000000001</cx:pt>
          <cx:pt idx="1223">121.849</cx:pt>
          <cx:pt idx="1224">123.05200000000001</cx:pt>
          <cx:pt idx="1225">120.002</cx:pt>
          <cx:pt idx="1226">74.040000000000006</cx:pt>
          <cx:pt idx="1227">129.96600000000001</cx:pt>
          <cx:pt idx="1228">112.017</cx:pt>
          <cx:pt idx="1229">97.966999999999999</cx:pt>
          <cx:pt idx="1230">141.95099999999999</cx:pt>
          <cx:pt idx="1231">110.54000000000001</cx:pt>
          <cx:pt idx="1232">110.52200000000001</cx:pt>
          <cx:pt idx="1233">84.992000000000004</cx:pt>
          <cx:pt idx="1234">155.12799999999999</cx:pt>
          <cx:pt idx="1235">79.277000000000001</cx:pt>
          <cx:pt idx="1236">77.856999999999999</cx:pt>
          <cx:pt idx="1237">147.309</cx:pt>
          <cx:pt idx="1238">133.94300000000001</cx:pt>
          <cx:pt idx="1239">153.90100000000001</cx:pt>
          <cx:pt idx="1240">128.00399999999999</cx:pt>
          <cx:pt idx="1241">137.84899999999999</cx:pt>
          <cx:pt idx="1242">92.994</cx:pt>
          <cx:pt idx="1243">103.999</cx:pt>
          <cx:pt idx="1244">75.975999999999999</cx:pt>
          <cx:pt idx="1245">153.947</cx:pt>
          <cx:pt idx="1246">108.009</cx:pt>
          <cx:pt idx="1247">133.881</cx:pt>
          <cx:pt idx="1248">157.93799999999999</cx:pt>
          <cx:pt idx="1249">156.066</cx:pt>
          <cx:pt idx="1250">93.894000000000005</cx:pt>
          <cx:pt idx="1251">100.071</cx:pt>
          <cx:pt idx="1252">131.935</cx:pt>
          <cx:pt idx="1253">84.677000000000007</cx:pt>
          <cx:pt idx="1254">155.87299999999999</cx:pt>
          <cx:pt idx="1255">147.90000000000001</cx:pt>
          <cx:pt idx="1256">123.96599999999999</cx:pt>
          <cx:pt idx="1257">126.70399999999999</cx:pt>
          <cx:pt idx="1258">174.08099999999999</cx:pt>
          <cx:pt idx="1259">154.90600000000001</cx:pt>
          <cx:pt idx="1260">83.981999999999999</cx:pt>
          <cx:pt idx="1261">113.98099999999999</cx:pt>
          <cx:pt idx="1262">93.956999999999994</cx:pt>
          <cx:pt idx="1263">104.012</cx:pt>
          <cx:pt idx="1264">167.09700000000001</cx:pt>
          <cx:pt idx="1265">115.985</cx:pt>
          <cx:pt idx="1266">166.00899999999999</cx:pt>
          <cx:pt idx="1267">138.01300000000001</cx:pt>
          <cx:pt idx="1268">135.04499999999999</cx:pt>
          <cx:pt idx="1269">189.93199999999999</cx:pt>
          <cx:pt idx="1270">73.945999999999998</cx:pt>
          <cx:pt idx="1271">77.013000000000005</cx:pt>
          <cx:pt idx="1272">135.858</cx:pt>
          <cx:pt idx="1273">128.06200000000001</cx:pt>
          <cx:pt idx="1274">135.86600000000001</cx:pt>
          <cx:pt idx="1275">147.95699999999999</cx:pt>
          <cx:pt idx="1276">105.02</cx:pt>
          <cx:pt idx="1277">122.08</cx:pt>
          <cx:pt idx="1278">143.96799999999999</cx:pt>
          <cx:pt idx="1279">141.971</cx:pt>
          <cx:pt idx="1280">99.947999999999993</cx:pt>
          <cx:pt idx="1281">125.99299999999999</cx:pt>
          <cx:pt idx="1282">143.91900000000001</cx:pt>
          <cx:pt idx="1283">118.03100000000001</cx:pt>
          <cx:pt idx="1284">149.923</cx:pt>
          <cx:pt idx="1285">161.864</cx:pt>
          <cx:pt idx="1286">144.78399999999999</cx:pt>
          <cx:pt idx="1287">100.304</cx:pt>
          <cx:pt idx="1288">90.024000000000001</cx:pt>
          <cx:pt idx="1289">147.94800000000001</cx:pt>
          <cx:pt idx="1290">81.049000000000007</cx:pt>
          <cx:pt idx="1291">147.97800000000001</cx:pt>
          <cx:pt idx="1292">102.98399999999999</cx:pt>
          <cx:pt idx="1293">139.95500000000001</cx:pt>
          <cx:pt idx="1294">150.11000000000001</cx:pt>
          <cx:pt idx="1295">82.673000000000002</cx:pt>
          <cx:pt idx="1296">151.54499999999999</cx:pt>
          <cx:pt idx="1297">125.035</cx:pt>
          <cx:pt idx="1298">160.114</cx:pt>
          <cx:pt idx="1299">140.00299999999999</cx:pt>
          <cx:pt idx="1300">145.947</cx:pt>
          <cx:pt idx="1301">129.255</cx:pt>
          <cx:pt idx="1302">130.00200000000001</cx:pt>
          <cx:pt idx="1303">115.003</cx:pt>
          <cx:pt idx="1304">139.97</cx:pt>
          <cx:pt idx="1305">139.922</cx:pt>
          <cx:pt idx="1306">99.131</cx:pt>
          <cx:pt idx="1307">94.290999999999997</cx:pt>
          <cx:pt idx="1308">124.976</cx:pt>
          <cx:pt idx="1309">169.89599999999999</cx:pt>
          <cx:pt idx="1310">150.005</cx:pt>
          <cx:pt idx="1311">175.167</cx:pt>
          <cx:pt idx="1312">119.94499999999999</cx:pt>
          <cx:pt idx="1313">117.539</cx:pt>
          <cx:pt idx="1314">116.038</cx:pt>
          <cx:pt idx="1315">155.35599999999999</cx:pt>
          <cx:pt idx="1316">129.983</cx:pt>
          <cx:pt idx="1317">127.515</cx:pt>
          <cx:pt idx="1318">100.221</cx:pt>
          <cx:pt idx="1319">113.711</cx:pt>
          <cx:pt idx="1320">130.02000000000001</cx:pt>
          <cx:pt idx="1321">140.01900000000001</cx:pt>
          <cx:pt idx="1322">149.99799999999999</cx:pt>
          <cx:pt idx="1323">94.989999999999995</cx:pt>
          <cx:pt idx="1324">132.97300000000001</cx:pt>
          <cx:pt idx="1325">161.25</cx:pt>
          <cx:pt idx="1326">139.024</cx:pt>
          <cx:pt idx="1327">108.34699999999999</cx:pt>
          <cx:pt idx="1328">120.026</cx:pt>
          <cx:pt idx="1329">112.94</cx:pt>
          <cx:pt idx="1330">119.997</cx:pt>
          <cx:pt idx="1331">129.904</cx:pt>
          <cx:pt idx="1332">145.14400000000001</cx:pt>
          <cx:pt idx="1333">159.976</cx:pt>
          <cx:pt idx="1334">136.227</cx:pt>
          <cx:pt idx="1335">102.07599999999999</cx:pt>
          <cx:pt idx="1336">100.03</cx:pt>
          <cx:pt idx="1337">112.351</cx:pt>
          <cx:pt idx="1338">102.035</cx:pt>
          <cx:pt idx="1339">199.988</cx:pt>
          <cx:pt idx="1340">110.005</cx:pt>
          <cx:pt idx="1341">128.80600000000001</cx:pt>
          <cx:pt idx="1342">120.006</cx:pt>
          <cx:pt idx="1343">113.10599999999999</cx:pt>
          <cx:pt idx="1344">114.001</cx:pt>
          <cx:pt idx="1345">140.029</cx:pt>
          <cx:pt idx="1346">116.956</cx:pt>
          <cx:pt idx="1347">116.461</cx:pt>
          <cx:pt idx="1348">96.822000000000003</cx:pt>
          <cx:pt idx="1349">135.01900000000001</cx:pt>
          <cx:pt idx="1350">139.815</cx:pt>
          <cx:pt idx="1351">110.026</cx:pt>
          <cx:pt idx="1352">139.96899999999999</cx:pt>
          <cx:pt idx="1353">127.992</cx:pt>
          <cx:pt idx="1354">140.03700000000001</cx:pt>
          <cx:pt idx="1355">174.97399999999999</cx:pt>
          <cx:pt idx="1356">100.831</cx:pt>
          <cx:pt idx="1357">146.12799999999999</cx:pt>
          <cx:pt idx="1358">94.007000000000005</cx:pt>
          <cx:pt idx="1359">119.983</cx:pt>
          <cx:pt idx="1360">101.78</cx:pt>
          <cx:pt idx="1361">80.013000000000005</cx:pt>
          <cx:pt idx="1362">110.182</cx:pt>
          <cx:pt idx="1363">124.82899999999999</cx:pt>
          <cx:pt idx="1364">91.878</cx:pt>
          <cx:pt idx="1365">79.870999999999995</cx:pt>
          <cx:pt idx="1366">159.91300000000001</cx:pt>
          <cx:pt idx="1367">94.974999999999994</cx:pt>
          <cx:pt idx="1368">106.015</cx:pt>
          <cx:pt idx="1369">144.01400000000001</cx:pt>
          <cx:pt idx="1370">80.117000000000004</cx:pt>
          <cx:pt idx="1371">94.950999999999993</cx:pt>
          <cx:pt idx="1372">140.01300000000001</cx:pt>
          <cx:pt idx="1373">119.923</cx:pt>
          <cx:pt idx="1374">125.92700000000001</cx:pt>
          <cx:pt idx="1375">109.961</cx:pt>
          <cx:pt idx="1376">159.81299999999999</cx:pt>
          <cx:pt idx="1377">119.95</cx:pt>
          <cx:pt idx="1378">85.296000000000006</cx:pt>
          <cx:pt idx="1379">109.68899999999999</cx:pt>
          <cx:pt idx="1380">81.625</cx:pt>
          <cx:pt idx="1381">142.952</cx:pt>
          <cx:pt idx="1382">146.661</cx:pt>
          <cx:pt idx="1383">107.98399999999999</cx:pt>
          <cx:pt idx="1384">115.697</cx:pt>
          <cx:pt idx="1385">138.00399999999999</cx:pt>
          <cx:pt idx="1386">95.058000000000007</cx:pt>
          <cx:pt idx="1387">131.93600000000001</cx:pt>
          <cx:pt idx="1388">121.989</cx:pt>
          <cx:pt idx="1389">104.968</cx:pt>
          <cx:pt idx="1390">110.023</cx:pt>
          <cx:pt idx="1391">100.004</cx:pt>
          <cx:pt idx="1392">89.983000000000004</cx:pt>
          <cx:pt idx="1393">121.054</cx:pt>
          <cx:pt idx="1394">85.018000000000001</cx:pt>
          <cx:pt idx="1395">117.762</cx:pt>
          <cx:pt idx="1396">81.855999999999995</cx:pt>
          <cx:pt idx="1397">100.042</cx:pt>
          <cx:pt idx="1398">83.625</cx:pt>
          <cx:pt idx="1399">90.046000000000006</cx:pt>
          <cx:pt idx="1400">129.75</cx:pt>
          <cx:pt idx="1401">181.893</cx:pt>
          <cx:pt idx="1402">104.98</cx:pt>
          <cx:pt idx="1403">139.88800000000001</cx:pt>
          <cx:pt idx="1404">77.995999999999995</cx:pt>
          <cx:pt idx="1405">145.88</cx:pt>
          <cx:pt idx="1406">60.390999999999998</cx:pt>
          <cx:pt idx="1407">78.102999999999994</cx:pt>
          <cx:pt idx="1408">153.113</cx:pt>
          <cx:pt idx="1409">100</cx:pt>
          <cx:pt idx="1410">175.483</cx:pt>
          <cx:pt idx="1411">138.94399999999999</cx:pt>
          <cx:pt idx="1412">174.32400000000001</cx:pt>
          <cx:pt idx="1413">128.065</cx:pt>
          <cx:pt idx="1414">129.501</cx:pt>
          <cx:pt idx="1415">77.521000000000001</cx:pt>
          <cx:pt idx="1416">133.98099999999999</cx:pt>
          <cx:pt idx="1417">79.091999999999999</cx:pt>
          <cx:pt idx="1418">117.264</cx:pt>
          <cx:pt idx="1419">106.926</cx:pt>
          <cx:pt idx="1420">78.828999999999994</cx:pt>
          <cx:pt idx="1421">136.869</cx:pt>
          <cx:pt idx="1422">76.492999999999995</cx:pt>
          <cx:pt idx="1423">158.31399999999999</cx:pt>
          <cx:pt idx="1424">85.813999999999993</cx:pt>
          <cx:pt idx="1425">85.929000000000002</cx:pt>
          <cx:pt idx="1426">78.063000000000002</cx:pt>
          <cx:pt idx="1427">126.01300000000001</cx:pt>
          <cx:pt idx="1428">123.004</cx:pt>
          <cx:pt idx="1429">126.18600000000001</cx:pt>
          <cx:pt idx="1430">145.06</cx:pt>
          <cx:pt idx="1431">170.137</cx:pt>
          <cx:pt idx="1432">123.036</cx:pt>
          <cx:pt idx="1433">122.003</cx:pt>
          <cx:pt idx="1434">122.012</cx:pt>
          <cx:pt idx="1435">149.69800000000001</cx:pt>
          <cx:pt idx="1436">113.45699999999999</cx:pt>
          <cx:pt idx="1437">154.82300000000001</cx:pt>
          <cx:pt idx="1438">125.006</cx:pt>
          <cx:pt idx="1439">128.018</cx:pt>
          <cx:pt idx="1440">109.774</cx:pt>
          <cx:pt idx="1441">128.059</cx:pt>
          <cx:pt idx="1442">183.75999999999999</cx:pt>
          <cx:pt idx="1443">174.012</cx:pt>
          <cx:pt idx="1444">125.004</cx:pt>
          <cx:pt idx="1445">74.826999999999998</cx:pt>
          <cx:pt idx="1446">171.92699999999999</cx:pt>
          <cx:pt idx="1447">162.03</cx:pt>
          <cx:pt idx="1448">140.006</cx:pt>
          <cx:pt idx="1449">156.00800000000001</cx:pt>
          <cx:pt idx="1450">128.00399999999999</cx:pt>
          <cx:pt idx="1451">77.350999999999999</cx:pt>
          <cx:pt idx="1452">125.923</cx:pt>
          <cx:pt idx="1453">127.97799999999999</cx:pt>
          <cx:pt idx="1454">123.65900000000001</cx:pt>
          <cx:pt idx="1455">124.943</cx:pt>
          <cx:pt idx="1456">126.01600000000001</cx:pt>
          <cx:pt idx="1457">119.108</cx:pt>
          <cx:pt idx="1458">97.969999999999999</cx:pt>
          <cx:pt idx="1459">124.02200000000001</cx:pt>
          <cx:pt idx="1460">149.91499999999999</cx:pt>
          <cx:pt idx="1461">139.99799999999999</cx:pt>
          <cx:pt idx="1462">80.328999999999994</cx:pt>
          <cx:pt idx="1463">142.04599999999999</cx:pt>
          <cx:pt idx="1464">171.90799999999999</cx:pt>
          <cx:pt idx="1465">125.989</cx:pt>
          <cx:pt idx="1466">127.907</cx:pt>
          <cx:pt idx="1467">149.995</cx:pt>
          <cx:pt idx="1468">128.054</cx:pt>
          <cx:pt idx="1469">127.991</cx:pt>
          <cx:pt idx="1470">155.08000000000001</cx:pt>
          <cx:pt idx="1471">97.900000000000006</cx:pt>
          <cx:pt idx="1472">124.045</cx:pt>
          <cx:pt idx="1473">124.035</cx:pt>
          <cx:pt idx="1474">121.06699999999999</cx:pt>
          <cx:pt idx="1475">128.02699999999999</cx:pt>
          <cx:pt idx="1476">128.01900000000001</cx:pt>
          <cx:pt idx="1477">80.983999999999995</cx:pt>
          <cx:pt idx="1478">122.02</cx:pt>
          <cx:pt idx="1479">106.002</cx:pt>
          <cx:pt idx="1480">119.965</cx:pt>
          <cx:pt idx="1481">147.124</cx:pt>
          <cx:pt idx="1482">113.946</cx:pt>
          <cx:pt idx="1483">103.006</cx:pt>
          <cx:pt idx="1484">134.05600000000001</cx:pt>
          <cx:pt idx="1485">102.032</cx:pt>
          <cx:pt idx="1486">121.986</cx:pt>
          <cx:pt idx="1487">101.959</cx:pt>
          <cx:pt idx="1488">137.95699999999999</cx:pt>
          <cx:pt idx="1489">100.015</cx:pt>
          <cx:pt idx="1490">129.976</cx:pt>
          <cx:pt idx="1491">99.001999999999995</cx:pt>
          <cx:pt idx="1492">99.831000000000003</cx:pt>
          <cx:pt idx="1493">154.90299999999999</cx:pt>
          <cx:pt idx="1494">120.07899999999999</cx:pt>
          <cx:pt idx="1495">106.083</cx:pt>
          <cx:pt idx="1496">91.700000000000003</cx:pt>
          <cx:pt idx="1497">180.084</cx:pt>
          <cx:pt idx="1498">75.090000000000003</cx:pt>
          <cx:pt idx="1499">130.12</cx:pt>
          <cx:pt idx="1500">100.968</cx:pt>
          <cx:pt idx="1501">140.911</cx:pt>
          <cx:pt idx="1502">144.994</cx:pt>
          <cx:pt idx="1503">119.952</cx:pt>
          <cx:pt idx="1504">130.05699999999999</cx:pt>
          <cx:pt idx="1505">114.059</cx:pt>
          <cx:pt idx="1506">154.023</cx:pt>
          <cx:pt idx="1507">126.021</cx:pt>
          <cx:pt idx="1508">139.40100000000001</cx:pt>
          <cx:pt idx="1509">176.00299999999999</cx:pt>
          <cx:pt idx="1510">150.02600000000001</cx:pt>
          <cx:pt idx="1511">130.05699999999999</cx:pt>
          <cx:pt idx="1512">65.003</cx:pt>
          <cx:pt idx="1513">115.642</cx:pt>
          <cx:pt idx="1514">105.854</cx:pt>
          <cx:pt idx="1515">102.18600000000001</cx:pt>
          <cx:pt idx="1516">100.449</cx:pt>
          <cx:pt idx="1517">108.962</cx:pt>
          <cx:pt idx="1518">104.31100000000001</cx:pt>
          <cx:pt idx="1519">95.438000000000002</cx:pt>
          <cx:pt idx="1520">162.892</cx:pt>
          <cx:pt idx="1521">76.951999999999998</cx:pt>
          <cx:pt idx="1522">168.80699999999999</cx:pt>
          <cx:pt idx="1523">86.668999999999997</cx:pt>
          <cx:pt idx="1524">116.666</cx:pt>
          <cx:pt idx="1525">120.32899999999999</cx:pt>
          <cx:pt idx="1526">95.028000000000006</cx:pt>
          <cx:pt idx="1527">168.52699999999999</cx:pt>
          <cx:pt idx="1528">111.643</cx:pt>
          <cx:pt idx="1529">87.790999999999997</cx:pt>
          <cx:pt idx="1530">82.313000000000002</cx:pt>
          <cx:pt idx="1531">47.859000000000002</cx:pt>
          <cx:pt idx="1532">59.384999999999998</cx:pt>
          <cx:pt idx="1533">121.37</cx:pt>
          <cx:pt idx="1534">118.176</cx:pt>
          <cx:pt idx="1535">74.933000000000007</cx:pt>
          <cx:pt idx="1536">110.821</cx:pt>
          <cx:pt idx="1537">110.926</cx:pt>
          <cx:pt idx="1538">127.39700000000001</cx:pt>
          <cx:pt idx="1539">126.681</cx:pt>
          <cx:pt idx="1540">117.414</cx:pt>
          <cx:pt idx="1541">117.283</cx:pt>
          <cx:pt idx="1542">63.637</cx:pt>
          <cx:pt idx="1543">98.605999999999995</cx:pt>
          <cx:pt idx="1544">60.482999999999997</cx:pt>
          <cx:pt idx="1545">98.433999999999997</cx:pt>
          <cx:pt idx="1546">143.51400000000001</cx:pt>
          <cx:pt idx="1547">117.715</cx:pt>
          <cx:pt idx="1548">124.105</cx:pt>
          <cx:pt idx="1549">63.938000000000002</cx:pt>
          <cx:pt idx="1550">78.552999999999997</cx:pt>
          <cx:pt idx="1551">99.873000000000005</cx:pt>
          <cx:pt idx="1552">98.096000000000004</cx:pt>
          <cx:pt idx="1553">159.61799999999999</cx:pt>
          <cx:pt idx="1554">97.959999999999994</cx:pt>
          <cx:pt idx="1555">107.327</cx:pt>
          <cx:pt idx="1556">122.041</cx:pt>
          <cx:pt idx="1557">116.30800000000001</cx:pt>
          <cx:pt idx="1558">122.667</cx:pt>
          <cx:pt idx="1559">106.974</cx:pt>
          <cx:pt idx="1560">184.00700000000001</cx:pt>
          <cx:pt idx="1561">65.125</cx:pt>
          <cx:pt idx="1562">61.758000000000003</cx:pt>
          <cx:pt idx="1563">79.554000000000002</cx:pt>
          <cx:pt idx="1564">65.230000000000004</cx:pt>
          <cx:pt idx="1565">77.400999999999996</cx:pt>
          <cx:pt idx="1566">179.95500000000001</cx:pt>
          <cx:pt idx="1567">107.43600000000001</cx:pt>
          <cx:pt idx="1568">115.51000000000001</cx:pt>
          <cx:pt idx="1569">109.374</cx:pt>
          <cx:pt idx="1570">107.506</cx:pt>
          <cx:pt idx="1571">99.757000000000005</cx:pt>
          <cx:pt idx="1572">132.709</cx:pt>
          <cx:pt idx="1573">94.879999999999995</cx:pt>
          <cx:pt idx="1574">94.230999999999995</cx:pt>
          <cx:pt idx="1575">181.262</cx:pt>
          <cx:pt idx="1576">64.969999999999999</cx:pt>
          <cx:pt idx="1577">94.019999999999996</cx:pt>
          <cx:pt idx="1578">101.96599999999999</cx:pt>
          <cx:pt idx="1579">109.989</cx:pt>
          <cx:pt idx="1580">98.962999999999994</cx:pt>
          <cx:pt idx="1581">107.999</cx:pt>
          <cx:pt idx="1582">186.346</cx:pt>
          <cx:pt idx="1583">69.009</cx:pt>
          <cx:pt idx="1584">96.980999999999995</cx:pt>
          <cx:pt idx="1585">93.310000000000002</cx:pt>
          <cx:pt idx="1586">119.99299999999999</cx:pt>
          <cx:pt idx="1587">111.405</cx:pt>
          <cx:pt idx="1588">97.206000000000003</cx:pt>
          <cx:pt idx="1589">159.119</cx:pt>
          <cx:pt idx="1590">127.93000000000001</cx:pt>
          <cx:pt idx="1591">110.08199999999999</cx:pt>
          <cx:pt idx="1592">119.88200000000001</cx:pt>
          <cx:pt idx="1593">78.158000000000001</cx:pt>
          <cx:pt idx="1594">102.271</cx:pt>
          <cx:pt idx="1595">117.119</cx:pt>
          <cx:pt idx="1596">100.18899999999999</cx:pt>
          <cx:pt idx="1597">103.861</cx:pt>
          <cx:pt idx="1598">140.715</cx:pt>
          <cx:pt idx="1599">94.296000000000006</cx:pt>
          <cx:pt idx="1600">137.17400000000001</cx:pt>
          <cx:pt idx="1601">133.959</cx:pt>
          <cx:pt idx="1602">72.694999999999993</cx:pt>
          <cx:pt idx="1603">98.938999999999993</cx:pt>
          <cx:pt idx="1604">125.962</cx:pt>
          <cx:pt idx="1605">126.11199999999999</cx:pt>
          <cx:pt idx="1606">127.89400000000001</cx:pt>
          <cx:pt idx="1607">130.006</cx:pt>
          <cx:pt idx="1608">122.03700000000001</cx:pt>
          <cx:pt idx="1609">128.07599999999999</cx:pt>
          <cx:pt idx="1610">132.02500000000001</cx:pt>
          <cx:pt idx="1611">128.09</cx:pt>
          <cx:pt idx="1612">127.997</cx:pt>
          <cx:pt idx="1613">136.006</cx:pt>
          <cx:pt idx="1614">125.014</cx:pt>
          <cx:pt idx="1615">125.94</cx:pt>
          <cx:pt idx="1616">127.97199999999999</cx:pt>
          <cx:pt idx="1617">126.989</cx:pt>
          <cx:pt idx="1618">127.977</cx:pt>
          <cx:pt idx="1619">128.083</cx:pt>
          <cx:pt idx="1620">120.044</cx:pt>
          <cx:pt idx="1621">128.01499999999999</cx:pt>
          <cx:pt idx="1622">142.029</cx:pt>
          <cx:pt idx="1623">144.93299999999999</cx:pt>
          <cx:pt idx="1624">126.879</cx:pt>
          <cx:pt idx="1625">126.027</cx:pt>
          <cx:pt idx="1626">128.03200000000001</cx:pt>
          <cx:pt idx="1627">125.04300000000001</cx:pt>
          <cx:pt idx="1628">127.98699999999999</cx:pt>
          <cx:pt idx="1629">128.03200000000001</cx:pt>
          <cx:pt idx="1630">125.965</cx:pt>
          <cx:pt idx="1631">128.125</cx:pt>
          <cx:pt idx="1632">130.006</cx:pt>
          <cx:pt idx="1633">128.01400000000001</cx:pt>
          <cx:pt idx="1634">107.991</cx:pt>
          <cx:pt idx="1635">126.033</cx:pt>
          <cx:pt idx="1636">127.871</cx:pt>
          <cx:pt idx="1637">129.958</cx:pt>
          <cx:pt idx="1638">126.026</cx:pt>
          <cx:pt idx="1639">90.010999999999996</cx:pt>
          <cx:pt idx="1640">128.02500000000001</cx:pt>
          <cx:pt idx="1641">127.99299999999999</cx:pt>
          <cx:pt idx="1642">122.999</cx:pt>
          <cx:pt idx="1643">117.021</cx:pt>
          <cx:pt idx="1644">127.006</cx:pt>
          <cx:pt idx="1645">125.95099999999999</cx:pt>
          <cx:pt idx="1646">130.06899999999999</cx:pt>
          <cx:pt idx="1647">98.007000000000005</cx:pt>
          <cx:pt idx="1648">122.997</cx:pt>
          <cx:pt idx="1649">127.964</cx:pt>
          <cx:pt idx="1650">125.967</cx:pt>
          <cx:pt idx="1651">125.989</cx:pt>
          <cx:pt idx="1652">174.029</cx:pt>
          <cx:pt idx="1653">115.005</cx:pt>
          <cx:pt idx="1654">125.988</cx:pt>
          <cx:pt idx="1655">127.92100000000001</cx:pt>
          <cx:pt idx="1656">128.06</cx:pt>
          <cx:pt idx="1657">130.05199999999999</cx:pt>
          <cx:pt idx="1658">124.994</cx:pt>
          <cx:pt idx="1659">127.991</cx:pt>
          <cx:pt idx="1660">130.01499999999999</cx:pt>
          <cx:pt idx="1661">123.988</cx:pt>
          <cx:pt idx="1662">127.94199999999999</cx:pt>
          <cx:pt idx="1663">128.06899999999999</cx:pt>
          <cx:pt idx="1664">90.001999999999995</cx:pt>
          <cx:pt idx="1665">126.06399999999999</cx:pt>
          <cx:pt idx="1666">127.938</cx:pt>
          <cx:pt idx="1667">128.01400000000001</cx:pt>
          <cx:pt idx="1668">166.15100000000001</cx:pt>
          <cx:pt idx="1669">164.08799999999999</cx:pt>
          <cx:pt idx="1670">86.260000000000005</cx:pt>
          <cx:pt idx="1671">113.306</cx:pt>
          <cx:pt idx="1672">171.297</cx:pt>
          <cx:pt idx="1673">98.012</cx:pt>
          <cx:pt idx="1674">102.315</cx:pt>
          <cx:pt idx="1675">84.858000000000004</cx:pt>
          <cx:pt idx="1676">87.983000000000004</cx:pt>
          <cx:pt idx="1677">92.006</cx:pt>
          <cx:pt idx="1678">90.012</cx:pt>
          <cx:pt idx="1679">87.337000000000003</cx:pt>
          <cx:pt idx="1680">149.85900000000001</cx:pt>
          <cx:pt idx="1681">166.904</cx:pt>
          <cx:pt idx="1682">125.923</cx:pt>
          <cx:pt idx="1683">109.55200000000001</cx:pt>
          <cx:pt idx="1684">119.99299999999999</cx:pt>
          <cx:pt idx="1685">184.815</cx:pt>
          <cx:pt idx="1686">151.91399999999999</cx:pt>
          <cx:pt idx="1687">127.20399999999999</cx:pt>
          <cx:pt idx="1688">92.021000000000001</cx:pt>
          <cx:pt idx="1689">109.78100000000001</cx:pt>
          <cx:pt idx="1690">183.82499999999999</cx:pt>
          <cx:pt idx="1691">153.398</cx:pt>
          <cx:pt idx="1692">99.909000000000006</cx:pt>
          <cx:pt idx="1693">99.968000000000004</cx:pt>
          <cx:pt idx="1694">163.93799999999999</cx:pt>
          <cx:pt idx="1695">81.021000000000001</cx:pt>
          <cx:pt idx="1696">86.980999999999995</cx:pt>
          <cx:pt idx="1697">150.03800000000001</cx:pt>
          <cx:pt idx="1698">146.91900000000001</cx:pt>
          <cx:pt idx="1699">122.941</cx:pt>
          <cx:pt idx="1700">82.352999999999994</cx:pt>
          <cx:pt idx="1701">103.087</cx:pt>
          <cx:pt idx="1702">130.01499999999999</cx:pt>
          <cx:pt idx="1703">124.964</cx:pt>
          <cx:pt idx="1704">135.92500000000001</cx:pt>
          <cx:pt idx="1705">137.917</cx:pt>
          <cx:pt idx="1706">105.932</cx:pt>
          <cx:pt idx="1707">117.29900000000001</cx:pt>
          <cx:pt idx="1708">91.963999999999999</cx:pt>
          <cx:pt idx="1709">125.044</cx:pt>
          <cx:pt idx="1710">94.953999999999994</cx:pt>
          <cx:pt idx="1711">202.01300000000001</cx:pt>
          <cx:pt idx="1712">164.14599999999999</cx:pt>
          <cx:pt idx="1713">159.97300000000001</cx:pt>
          <cx:pt idx="1714">121.05</cx:pt>
          <cx:pt idx="1715">99.049999999999997</cx:pt>
          <cx:pt idx="1716">129.023</cx:pt>
          <cx:pt idx="1717">91.960999999999999</cx:pt>
          <cx:pt idx="1718">121.387</cx:pt>
          <cx:pt idx="1719">88.956999999999994</cx:pt>
          <cx:pt idx="1720">99.716999999999999</cx:pt>
          <cx:pt idx="1721">99.018000000000001</cx:pt>
          <cx:pt idx="1722">78.311000000000007</cx:pt>
          <cx:pt idx="1723">188.256</cx:pt>
          <cx:pt idx="1724">99.581000000000003</cx:pt>
          <cx:pt idx="1725">116.631</cx:pt>
          <cx:pt idx="1726">99.001000000000005</cx:pt>
          <cx:pt idx="1727">74.849000000000004</cx:pt>
          <cx:pt idx="1728">142.53</cx:pt>
          <cx:pt idx="1729">89.605000000000004</cx:pt>
          <cx:pt idx="1730">75.019000000000005</cx:pt>
          <cx:pt idx="1731">123.09099999999999</cx:pt>
          <cx:pt idx="1732">127.907</cx:pt>
          <cx:pt idx="1733">115.21899999999999</cx:pt>
          <cx:pt idx="1734">172.71600000000001</cx:pt>
          <cx:pt idx="1735">166.00399999999999</cx:pt>
          <cx:pt idx="1736">165.10300000000001</cx:pt>
          <cx:pt idx="1737">168.001</cx:pt>
          <cx:pt idx="1738">112.042</cx:pt>
          <cx:pt idx="1739">119.941</cx:pt>
          <cx:pt idx="1740">110.04600000000001</cx:pt>
          <cx:pt idx="1741">98.204999999999998</cx:pt>
          <cx:pt idx="1742">100.03100000000001</cx:pt>
          <cx:pt idx="1743">162.11000000000001</cx:pt>
          <cx:pt idx="1744">95.980999999999995</cx:pt>
          <cx:pt idx="1745">104.202</cx:pt>
          <cx:pt idx="1746">99.034999999999997</cx:pt>
          <cx:pt idx="1747">167.99199999999999</cx:pt>
          <cx:pt idx="1748">96.090000000000003</cx:pt>
          <cx:pt idx="1749">109.878</cx:pt>
          <cx:pt idx="1750">89.278999999999996</cx:pt>
          <cx:pt idx="1751">129.49100000000001</cx:pt>
          <cx:pt idx="1752">136.08600000000001</cx:pt>
          <cx:pt idx="1753">96.394000000000005</cx:pt>
          <cx:pt idx="1754">94.933000000000007</cx:pt>
          <cx:pt idx="1755">86.947999999999993</cx:pt>
          <cx:pt idx="1756">93.983999999999995</cx:pt>
          <cx:pt idx="1757">128</cx:pt>
          <cx:pt idx="1758">96.471999999999994</cx:pt>
          <cx:pt idx="1759">104.889</cx:pt>
          <cx:pt idx="1760">98.001999999999995</cx:pt>
          <cx:pt idx="1761">132.876</cx:pt>
          <cx:pt idx="1762">90.159999999999997</cx:pt>
          <cx:pt idx="1763">123.208</cx:pt>
          <cx:pt idx="1764">82.897000000000006</cx:pt>
          <cx:pt idx="1765">90.890000000000001</cx:pt>
          <cx:pt idx="1766">92.515000000000001</cx:pt>
          <cx:pt idx="1767">127.925</cx:pt>
          <cx:pt idx="1768">114.926</cx:pt>
          <cx:pt idx="1769">124.03700000000001</cx:pt>
          <cx:pt idx="1770">86.412000000000006</cx:pt>
          <cx:pt idx="1771">99.989999999999995</cx:pt>
          <cx:pt idx="1772">94.364000000000004</cx:pt>
          <cx:pt idx="1773">132.346</cx:pt>
          <cx:pt idx="1774">138.00899999999999</cx:pt>
          <cx:pt idx="1775">88.997</cx:pt>
          <cx:pt idx="1776">97.953999999999994</cx:pt>
          <cx:pt idx="1777">127.64100000000001</cx:pt>
          <cx:pt idx="1778">88.933000000000007</cx:pt>
          <cx:pt idx="1779">130.048</cx:pt>
          <cx:pt idx="1780">156.17699999999999</cx:pt>
          <cx:pt idx="1781">112.377</cx:pt>
          <cx:pt idx="1782">106.259</cx:pt>
          <cx:pt idx="1783">161.905</cx:pt>
          <cx:pt idx="1784">119.651</cx:pt>
          <cx:pt idx="1785">125.011</cx:pt>
          <cx:pt idx="1786">72.280000000000001</cx:pt>
          <cx:pt idx="1787">108.196</cx:pt>
          <cx:pt idx="1788">141.916</cx:pt>
          <cx:pt idx="1789">87.539000000000001</cx:pt>
          <cx:pt idx="1790">102.029</cx:pt>
          <cx:pt idx="1791">129.62299999999999</cx:pt>
          <cx:pt idx="1792">95.010999999999996</cx:pt>
          <cx:pt idx="1793">115.48</cx:pt>
          <cx:pt idx="1794">99.953000000000003</cx:pt>
          <cx:pt idx="1795">122.98399999999999</cx:pt>
          <cx:pt idx="1796">80.034999999999997</cx:pt>
          <cx:pt idx="1797">79.016000000000005</cx:pt>
          <cx:pt idx="1798">188.05799999999999</cx:pt>
          <cx:pt idx="1799">80.957999999999998</cx:pt>
          <cx:pt idx="1800">111.955</cx:pt>
          <cx:pt idx="1801">177.916</cx:pt>
          <cx:pt idx="1802">199.51900000000001</cx:pt>
          <cx:pt idx="1803">98.051000000000002</cx:pt>
          <cx:pt idx="1804">81.944999999999993</cx:pt>
          <cx:pt idx="1805">135.80500000000001</cx:pt>
          <cx:pt idx="1806">169.983</cx:pt>
          <cx:pt idx="1807">81.340000000000003</cx:pt>
          <cx:pt idx="1808">130.13999999999999</cx:pt>
          <cx:pt idx="1809">127.999</cx:pt>
          <cx:pt idx="1810">94.028999999999996</cx:pt>
          <cx:pt idx="1811">143.75</cx:pt>
          <cx:pt idx="1812">88.025000000000006</cx:pt>
          <cx:pt idx="1813">122.988</cx:pt>
          <cx:pt idx="1814">136.357</cx:pt>
          <cx:pt idx="1815">97.799999999999997</cx:pt>
          <cx:pt idx="1816">129.059</cx:pt>
          <cx:pt idx="1817">107.946</cx:pt>
          <cx:pt idx="1818">95.001999999999995</cx:pt>
          <cx:pt idx="1819">148.077</cx:pt>
          <cx:pt idx="1820">135.81899999999999</cx:pt>
          <cx:pt idx="1821">133.75800000000001</cx:pt>
          <cx:pt idx="1822">96.951999999999998</cx:pt>
          <cx:pt idx="1823">110.958</cx:pt>
          <cx:pt idx="1824">174.03899999999999</cx:pt>
          <cx:pt idx="1825">160.006</cx:pt>
          <cx:pt idx="1826">118.04000000000001</cx:pt>
          <cx:pt idx="1827">117.04600000000001</cx:pt>
          <cx:pt idx="1828">138.858</cx:pt>
          <cx:pt idx="1829">115.07599999999999</cx:pt>
          <cx:pt idx="1830">114.48399999999999</cx:pt>
          <cx:pt idx="1831">100.33799999999999</cx:pt>
          <cx:pt idx="1832">127.273</cx:pt>
          <cx:pt idx="1833">79.513000000000005</cx:pt>
          <cx:pt idx="1834">90.007000000000005</cx:pt>
          <cx:pt idx="1835">85.998000000000005</cx:pt>
          <cx:pt idx="1836">120.01300000000001</cx:pt>
          <cx:pt idx="1837">139.02799999999999</cx:pt>
          <cx:pt idx="1838">94.998999999999995</cx:pt>
          <cx:pt idx="1839">122.977</cx:pt>
          <cx:pt idx="1840">108.054</cx:pt>
          <cx:pt idx="1841">92.742000000000004</cx:pt>
          <cx:pt idx="1842">96.308000000000007</cx:pt>
          <cx:pt idx="1843">104.315</cx:pt>
          <cx:pt idx="1844">128.661</cx:pt>
          <cx:pt idx="1845">169.93799999999999</cx:pt>
          <cx:pt idx="1846">110.018</cx:pt>
          <cx:pt idx="1847">153.91900000000001</cx:pt>
          <cx:pt idx="1848">92.111999999999995</cx:pt>
          <cx:pt idx="1849">129.95699999999999</cx:pt>
          <cx:pt idx="1850">135.87700000000001</cx:pt>
          <cx:pt idx="1851">128.10499999999999</cx:pt>
          <cx:pt idx="1852">115.40000000000001</cx:pt>
          <cx:pt idx="1853">88.009</cx:pt>
          <cx:pt idx="1854">92.962999999999994</cx:pt>
          <cx:pt idx="1855">130.81299999999999</cx:pt>
          <cx:pt idx="1856">123.994</cx:pt>
          <cx:pt idx="1857">91.927000000000007</cx:pt>
          <cx:pt idx="1858">97.941999999999993</cx:pt>
          <cx:pt idx="1859">129.834</cx:pt>
          <cx:pt idx="1860">139.52199999999999</cx:pt>
          <cx:pt idx="1861">151.45599999999999</cx:pt>
          <cx:pt idx="1862">77.926000000000002</cx:pt>
          <cx:pt idx="1863">138.976</cx:pt>
          <cx:pt idx="1864">117.819</cx:pt>
          <cx:pt idx="1865">139.012</cx:pt>
          <cx:pt idx="1866">95.965999999999994</cx:pt>
          <cx:pt idx="1867">169.98599999999999</cx:pt>
          <cx:pt idx="1868">112.02</cx:pt>
          <cx:pt idx="1869">148.89500000000001</cx:pt>
          <cx:pt idx="1870">130.018</cx:pt>
          <cx:pt idx="1871">125.024</cx:pt>
          <cx:pt idx="1872">120.04600000000001</cx:pt>
          <cx:pt idx="1873">120.92700000000001</cx:pt>
          <cx:pt idx="1874">102</cx:pt>
          <cx:pt idx="1875">105.03400000000001</cx:pt>
          <cx:pt idx="1876">67.584000000000003</cx:pt>
          <cx:pt idx="1877">102.026</cx:pt>
          <cx:pt idx="1878">141.607</cx:pt>
          <cx:pt idx="1879">103.73099999999999</cx:pt>
          <cx:pt idx="1880">119.56699999999999</cx:pt>
          <cx:pt idx="1881">153.005</cx:pt>
          <cx:pt idx="1882">109.95</cx:pt>
          <cx:pt idx="1883">95.245000000000005</cx:pt>
          <cx:pt idx="1884">113.961</cx:pt>
          <cx:pt idx="1885">100.01000000000001</cx:pt>
          <cx:pt idx="1886">142.726</cx:pt>
          <cx:pt idx="1887">110.83199999999999</cx:pt>
          <cx:pt idx="1888">124.303</cx:pt>
          <cx:pt idx="1889">168.01900000000001</cx:pt>
          <cx:pt idx="1890">134.369</cx:pt>
          <cx:pt idx="1891">96.492999999999995</cx:pt>
          <cx:pt idx="1892">149.989</cx:pt>
          <cx:pt idx="1893">103.119</cx:pt>
          <cx:pt idx="1894">175.66800000000001</cx:pt>
          <cx:pt idx="1895">97.042000000000002</cx:pt>
          <cx:pt idx="1896">112.48999999999999</cx:pt>
          <cx:pt idx="1897">155.667</cx:pt>
          <cx:pt idx="1898">123.961</cx:pt>
          <cx:pt idx="1899">92.933999999999997</cx:pt>
          <cx:pt idx="1900">110.00700000000001</cx:pt>
          <cx:pt idx="1901">117</cx:pt>
          <cx:pt idx="1902">127.965</cx:pt>
          <cx:pt idx="1903">92.959999999999994</cx:pt>
          <cx:pt idx="1904">175.822</cx:pt>
          <cx:pt idx="1905">102.358</cx:pt>
          <cx:pt idx="1906">92.909000000000006</cx:pt>
          <cx:pt idx="1907">90.561999999999998</cx:pt>
          <cx:pt idx="1908">103.408</cx:pt>
          <cx:pt idx="1909">110.008</cx:pt>
          <cx:pt idx="1910">110.054</cx:pt>
          <cx:pt idx="1911">76.403000000000006</cx:pt>
          <cx:pt idx="1912">85.481999999999999</cx:pt>
          <cx:pt idx="1913">135.94399999999999</cx:pt>
          <cx:pt idx="1914">115.996</cx:pt>
          <cx:pt idx="1915">99.013999999999996</cx:pt>
          <cx:pt idx="1916">168.15199999999999</cx:pt>
          <cx:pt idx="1917">104.001</cx:pt>
          <cx:pt idx="1918">143.43100000000001</cx:pt>
          <cx:pt idx="1919">108.006</cx:pt>
          <cx:pt idx="1920">108.002</cx:pt>
          <cx:pt idx="1921">90.019999999999996</cx:pt>
          <cx:pt idx="1922">112.053</cx:pt>
          <cx:pt idx="1923">101.97199999999999</cx:pt>
          <cx:pt idx="1924">140.12299999999999</cx:pt>
          <cx:pt idx="1925">156.29499999999999</cx:pt>
          <cx:pt idx="1926">138.36699999999999</cx:pt>
          <cx:pt idx="1927">100.024</cx:pt>
          <cx:pt idx="1928">120.002</cx:pt>
          <cx:pt idx="1929">142.02699999999999</cx:pt>
          <cx:pt idx="1930">94.058999999999997</cx:pt>
          <cx:pt idx="1931">122.65000000000001</cx:pt>
          <cx:pt idx="1932">161.10900000000001</cx:pt>
          <cx:pt idx="1933">126.03</cx:pt>
          <cx:pt idx="1934">107.64700000000001</cx:pt>
          <cx:pt idx="1935">119.002</cx:pt>
          <cx:pt idx="1936">77.986999999999995</cx:pt>
          <cx:pt idx="1937">168.88300000000001</cx:pt>
          <cx:pt idx="1938">107.024</cx:pt>
          <cx:pt idx="1939">130.05000000000001</cx:pt>
          <cx:pt idx="1940">131.988</cx:pt>
          <cx:pt idx="1941">121.797</cx:pt>
          <cx:pt idx="1942">100</cx:pt>
          <cx:pt idx="1943">145.108</cx:pt>
          <cx:pt idx="1944">131.20599999999999</cx:pt>
          <cx:pt idx="1945">117.78</cx:pt>
          <cx:pt idx="1946">98.971999999999994</cx:pt>
          <cx:pt idx="1947">136.08000000000001</cx:pt>
          <cx:pt idx="1948">138.309</cx:pt>
          <cx:pt idx="1949">77.091999999999999</cx:pt>
          <cx:pt idx="1950">98.980999999999995</cx:pt>
          <cx:pt idx="1951">82.757000000000005</cx:pt>
          <cx:pt idx="1952">95.024000000000001</cx:pt>
          <cx:pt idx="1953">132.965</cx:pt>
          <cx:pt idx="1954">103.018</cx:pt>
          <cx:pt idx="1955">119.89100000000001</cx:pt>
          <cx:pt idx="1956">119.43899999999999</cx:pt>
          <cx:pt idx="1957">115.26600000000001</cx:pt>
          <cx:pt idx="1958">104.851</cx:pt>
          <cx:pt idx="1959">104.05800000000001</cx:pt>
          <cx:pt idx="1960">203.822</cx:pt>
          <cx:pt idx="1961">97.721000000000004</cx:pt>
          <cx:pt idx="1962">172.00800000000001</cx:pt>
          <cx:pt idx="1963">132.75800000000001</cx:pt>
          <cx:pt idx="1964">104.881</cx:pt>
          <cx:pt idx="1965">103.72</cx:pt>
          <cx:pt idx="1966">139.70500000000001</cx:pt>
          <cx:pt idx="1967">131.64400000000001</cx:pt>
          <cx:pt idx="1968">144.07300000000001</cx:pt>
          <cx:pt idx="1969">95.951999999999998</cx:pt>
          <cx:pt idx="1970">118.709</cx:pt>
          <cx:pt idx="1971">80.171000000000006</cx:pt>
          <cx:pt idx="1972">131.02000000000001</cx:pt>
          <cx:pt idx="1973">172.09399999999999</cx:pt>
          <cx:pt idx="1974">132.07400000000001</cx:pt>
          <cx:pt idx="1975">89.956000000000003</cx:pt>
          <cx:pt idx="1976">187.96100000000001</cx:pt>
          <cx:pt idx="1977">129.99100000000001</cx:pt>
          <cx:pt idx="1978">139.87</cx:pt>
          <cx:pt idx="1979">149.93100000000001</cx:pt>
          <cx:pt idx="1980">104.89100000000001</cx:pt>
          <cx:pt idx="1981">77.486999999999995</cx:pt>
          <cx:pt idx="1982">92.983999999999995</cx:pt>
          <cx:pt idx="1983">118.539</cx:pt>
          <cx:pt idx="1984">96.998999999999995</cx:pt>
          <cx:pt idx="1985">128.03800000000001</cx:pt>
          <cx:pt idx="1986">140.03399999999999</cx:pt>
          <cx:pt idx="1987">134.02699999999999</cx:pt>
          <cx:pt idx="1988">162.435</cx:pt>
          <cx:pt idx="1989">96</cx:pt>
          <cx:pt idx="1990">138.02099999999999</cx:pt>
          <cx:pt idx="1991">148.12100000000001</cx:pt>
          <cx:pt idx="1992">169.88900000000001</cx:pt>
          <cx:pt idx="1993">145.107</cx:pt>
          <cx:pt idx="1994">99.963999999999999</cx:pt>
          <cx:pt idx="1995">99.888999999999996</cx:pt>
          <cx:pt idx="1996">103.96299999999999</cx:pt>
          <cx:pt idx="1997">160.06399999999999</cx:pt>
          <cx:pt idx="1998">140.048</cx:pt>
          <cx:pt idx="1999">149.935</cx:pt>
          <cx:pt idx="2000">170.03200000000001</cx:pt>
          <cx:pt idx="2001">131.04900000000001</cx:pt>
          <cx:pt idx="2002">149.84299999999999</cx:pt>
          <cx:pt idx="2003">159.92699999999999</cx:pt>
          <cx:pt idx="2004">150.001</cx:pt>
          <cx:pt idx="2005">150.18100000000001</cx:pt>
          <cx:pt idx="2006">154.90100000000001</cx:pt>
          <cx:pt idx="2007">144.98599999999999</cx:pt>
          <cx:pt idx="2008">97.956999999999994</cx:pt>
          <cx:pt idx="2009">149.964</cx:pt>
          <cx:pt idx="2010">102.003</cx:pt>
          <cx:pt idx="2011">128.268</cx:pt>
          <cx:pt idx="2012">74.975999999999999</cx:pt>
          <cx:pt idx="2013">110.041</cx:pt>
          <cx:pt idx="2014">150.08199999999999</cx:pt>
          <cx:pt idx="2015">150.011</cx:pt>
          <cx:pt idx="2016">190.01300000000001</cx:pt>
        </cx:lvl>
      </cx:numDim>
    </cx:data>
  </cx:chartData>
  <cx:chart>
    <cx:plotArea>
      <cx:plotAreaRegion>
        <cx:series layoutId="clusteredColumn" uniqueId="{C92D0EA8-1FE8-4824-B42B-A6458251343B}">
          <cx:tx>
            <cx:txData>
              <cx:f>spotify!$L$1</cx:f>
              <cx:v>tempo</cx:v>
            </cx:txData>
          </cx:tx>
          <cx:spPr>
            <a:solidFill>
              <a:srgbClr val="D6B24E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spotify!$N$2:$N$2018</cx:f>
        <cx:lvl ptCount="2017" formatCode="General">
          <cx:pt idx="0">0.28599999999999998</cx:pt>
          <cx:pt idx="1">0.58799999999999997</cx:pt>
          <cx:pt idx="2">0.17299999999999999</cx:pt>
          <cx:pt idx="3">0.23000000000000001</cx:pt>
          <cx:pt idx="4">0.90400000000000003</cx:pt>
          <cx:pt idx="5">0.26400000000000001</cx:pt>
          <cx:pt idx="6">0.308</cx:pt>
          <cx:pt idx="7">0.39300000000000002</cx:pt>
          <cx:pt idx="8">0.39800000000000002</cx:pt>
          <cx:pt idx="9">0.38600000000000001</cx:pt>
          <cx:pt idx="10">0.52400000000000002</cx:pt>
          <cx:pt idx="11">0.64200000000000002</cx:pt>
          <cx:pt idx="12">0.38100000000000001</cx:pt>
          <cx:pt idx="13">0.36699999999999999</cx:pt>
          <cx:pt idx="14">0.35099999999999998</cx:pt>
          <cx:pt idx="15">0.317</cx:pt>
          <cx:pt idx="16">0.77300000000000002</cx:pt>
          <cx:pt idx="17">0.84199999999999997</cx:pt>
          <cx:pt idx="18">0.78300000000000003</cx:pt>
          <cx:pt idx="19">0.76300000000000001</cx:pt>
          <cx:pt idx="20">0.47099999999999997</cx:pt>
          <cx:pt idx="21">0.77000000000000002</cx:pt>
          <cx:pt idx="22">0.441</cx:pt>
          <cx:pt idx="23">0.36399999999999999</cx:pt>
          <cx:pt idx="24">0.40100000000000002</cx:pt>
          <cx:pt idx="25">0.79500000000000004</cx:pt>
          <cx:pt idx="26">0.59799999999999998</cx:pt>
          <cx:pt idx="27">0.32000000000000001</cx:pt>
          <cx:pt idx="28">0.23699999999999999</cx:pt>
          <cx:pt idx="29">0.32600000000000001</cx:pt>
          <cx:pt idx="30">0.13700000000000001</cx:pt>
          <cx:pt idx="31">0.27000000000000002</cx:pt>
          <cx:pt idx="32">0.42399999999999999</cx:pt>
          <cx:pt idx="33">0.42899999999999999</cx:pt>
          <cx:pt idx="34">0.68300000000000005</cx:pt>
          <cx:pt idx="35">0.372</cx:pt>
          <cx:pt idx="36">0.85499999999999998</cx:pt>
          <cx:pt idx="37">0.67700000000000005</cx:pt>
          <cx:pt idx="38">0.57099999999999995</cx:pt>
          <cx:pt idx="39">0.84799999999999998</cx:pt>
          <cx:pt idx="40">0.622</cx:pt>
          <cx:pt idx="41">0.069000000000000006</cx:pt>
          <cx:pt idx="42">0.318</cx:pt>
          <cx:pt idx="43">0.089099999999999999</cx:pt>
          <cx:pt idx="44">0.624</cx:pt>
          <cx:pt idx="45">0.60699999999999998</cx:pt>
          <cx:pt idx="46">0.94699999999999995</cx:pt>
          <cx:pt idx="47">0.83199999999999996</cx:pt>
          <cx:pt idx="48">0.97299999999999998</cx:pt>
          <cx:pt idx="49">0.93000000000000005</cx:pt>
          <cx:pt idx="50">0.85199999999999998</cx:pt>
          <cx:pt idx="51">0.745</cx:pt>
          <cx:pt idx="52">0.53200000000000003</cx:pt>
          <cx:pt idx="53">0.186</cx:pt>
          <cx:pt idx="54">0.30099999999999999</cx:pt>
          <cx:pt idx="55">0.48599999999999999</cx:pt>
          <cx:pt idx="56">0.17599999999999999</cx:pt>
          <cx:pt idx="57">0.035900000000000001</cx:pt>
          <cx:pt idx="58">0.59899999999999998</cx:pt>
          <cx:pt idx="59">0.13600000000000001</cx:pt>
          <cx:pt idx="60">0.32800000000000001</cx:pt>
          <cx:pt idx="61">0.67100000000000004</cx:pt>
          <cx:pt idx="62">0.87</cx:pt>
          <cx:pt idx="63">0.88700000000000001</cx:pt>
          <cx:pt idx="64">0.78500000000000003</cx:pt>
          <cx:pt idx="65">0.25900000000000001</cx:pt>
          <cx:pt idx="66">0.36099999999999999</cx:pt>
          <cx:pt idx="67">0.27700000000000002</cx:pt>
          <cx:pt idx="68">0.47199999999999998</cx:pt>
          <cx:pt idx="69">0.251</cx:pt>
          <cx:pt idx="70">0.79700000000000004</cx:pt>
          <cx:pt idx="71">0.19700000000000001</cx:pt>
          <cx:pt idx="72">0.96699999999999997</cx:pt>
          <cx:pt idx="73">0.88700000000000001</cx:pt>
          <cx:pt idx="74">0.93600000000000005</cx:pt>
          <cx:pt idx="75">0.29699999999999999</cx:pt>
          <cx:pt idx="76">0.32400000000000001</cx:pt>
          <cx:pt idx="77">0.54900000000000004</cx:pt>
          <cx:pt idx="78">0.19400000000000001</cx:pt>
          <cx:pt idx="79">0.17399999999999999</cx:pt>
          <cx:pt idx="80">0.73299999999999998</cx:pt>
          <cx:pt idx="81">0.40300000000000002</cx:pt>
          <cx:pt idx="82">0.92100000000000004</cx:pt>
          <cx:pt idx="83">0.46000000000000002</cx:pt>
          <cx:pt idx="84">0.76100000000000001</cx:pt>
          <cx:pt idx="85">0.85299999999999998</cx:pt>
          <cx:pt idx="86">0.86799999999999999</cx:pt>
          <cx:pt idx="87">0.76000000000000001</cx:pt>
          <cx:pt idx="88">0.95799999999999996</cx:pt>
          <cx:pt idx="89">0.68000000000000005</cx:pt>
          <cx:pt idx="90">0.71999999999999997</cx:pt>
          <cx:pt idx="91">0.39900000000000002</cx:pt>
          <cx:pt idx="92">0.249</cx:pt>
          <cx:pt idx="93">0.56599999999999995</cx:pt>
          <cx:pt idx="94">0.53300000000000003</cx:pt>
          <cx:pt idx="95">0.60099999999999998</cx:pt>
          <cx:pt idx="96">0.83299999999999996</cx:pt>
          <cx:pt idx="97">0.68899999999999995</cx:pt>
          <cx:pt idx="98">0.64900000000000002</cx:pt>
          <cx:pt idx="99">0.46300000000000002</cx:pt>
          <cx:pt idx="100">0.80500000000000005</cx:pt>
          <cx:pt idx="101">0.26700000000000002</cx:pt>
          <cx:pt idx="102">0.94299999999999995</cx:pt>
          <cx:pt idx="103">0.46000000000000002</cx:pt>
          <cx:pt idx="104">0.34699999999999998</cx:pt>
          <cx:pt idx="105">0.81399999999999995</cx:pt>
          <cx:pt idx="106">0.85499999999999998</cx:pt>
          <cx:pt idx="107">0.52100000000000002</cx:pt>
          <cx:pt idx="108">0.58699999999999997</cx:pt>
          <cx:pt idx="109">0.84199999999999997</cx:pt>
          <cx:pt idx="110">0.63200000000000001</cx:pt>
          <cx:pt idx="111">0.93000000000000005</cx:pt>
          <cx:pt idx="112">0.96699999999999997</cx:pt>
          <cx:pt idx="113">0.35399999999999998</cx:pt>
          <cx:pt idx="114">0.65700000000000003</cx:pt>
          <cx:pt idx="115">0.48899999999999999</cx:pt>
          <cx:pt idx="116">0.16800000000000001</cx:pt>
          <cx:pt idx="117">0.56399999999999995</cx:pt>
          <cx:pt idx="118">0.60099999999999998</cx:pt>
          <cx:pt idx="119">0.80800000000000005</cx:pt>
          <cx:pt idx="120">0.221</cx:pt>
          <cx:pt idx="121">0.13800000000000001</cx:pt>
          <cx:pt idx="122">0.47199999999999998</cx:pt>
          <cx:pt idx="123">0.61199999999999999</cx:pt>
          <cx:pt idx="124">0.748</cx:pt>
          <cx:pt idx="125">0.29899999999999999</cx:pt>
          <cx:pt idx="126">0.88600000000000001</cx:pt>
          <cx:pt idx="127">0.20399999999999999</cx:pt>
          <cx:pt idx="128">0.88600000000000001</cx:pt>
          <cx:pt idx="129">0.216</cx:pt>
          <cx:pt idx="130">0.187</cx:pt>
          <cx:pt idx="131">0.65900000000000003</cx:pt>
          <cx:pt idx="132">0.16</cx:pt>
          <cx:pt idx="133">0.69399999999999995</cx:pt>
          <cx:pt idx="134">0.49199999999999999</cx:pt>
          <cx:pt idx="135">0.78600000000000003</cx:pt>
          <cx:pt idx="136">0.56399999999999995</cx:pt>
          <cx:pt idx="137">0.67800000000000005</cx:pt>
          <cx:pt idx="138">0.89100000000000001</cx:pt>
          <cx:pt idx="139">0.85299999999999998</cx:pt>
          <cx:pt idx="140">0.57799999999999996</cx:pt>
          <cx:pt idx="141">0.48199999999999998</cx:pt>
          <cx:pt idx="142">0.36499999999999999</cx:pt>
          <cx:pt idx="143">0.65400000000000003</cx:pt>
          <cx:pt idx="144">0.77900000000000003</cx:pt>
          <cx:pt idx="145">0.59199999999999997</cx:pt>
          <cx:pt idx="146">0.68200000000000005</cx:pt>
          <cx:pt idx="147">0.32400000000000001</cx:pt>
          <cx:pt idx="148">0.111</cx:pt>
          <cx:pt idx="149">0.47999999999999998</cx:pt>
          <cx:pt idx="150">0.433</cx:pt>
          <cx:pt idx="151">0.34899999999999998</cx:pt>
          <cx:pt idx="152">0.19700000000000001</cx:pt>
          <cx:pt idx="153">0.59299999999999997</cx:pt>
          <cx:pt idx="154">0.314</cx:pt>
          <cx:pt idx="155">0.86299999999999999</cx:pt>
          <cx:pt idx="156">0.20100000000000001</cx:pt>
          <cx:pt idx="157">0.58099999999999996</cx:pt>
          <cx:pt idx="158">0.16</cx:pt>
          <cx:pt idx="159">0.51600000000000001</cx:pt>
          <cx:pt idx="160">0.46200000000000002</cx:pt>
          <cx:pt idx="161">0.76700000000000002</cx:pt>
          <cx:pt idx="162">0.44500000000000001</cx:pt>
          <cx:pt idx="163">0.96099999999999997</cx:pt>
          <cx:pt idx="164">0.21099999999999999</cx:pt>
          <cx:pt idx="165">0.311</cx:pt>
          <cx:pt idx="166">0.752</cx:pt>
          <cx:pt idx="167">0.80400000000000005</cx:pt>
          <cx:pt idx="168">0.33700000000000002</cx:pt>
          <cx:pt idx="169">0.61799999999999999</cx:pt>
          <cx:pt idx="170">0.51200000000000001</cx:pt>
          <cx:pt idx="171">0.32600000000000001</cx:pt>
          <cx:pt idx="172">0.20699999999999999</cx:pt>
          <cx:pt idx="173">0.55900000000000005</cx:pt>
          <cx:pt idx="174">0.42099999999999999</cx:pt>
          <cx:pt idx="175">0.38100000000000001</cx:pt>
          <cx:pt idx="176">0.32500000000000001</cx:pt>
          <cx:pt idx="177">0.96599999999999997</cx:pt>
          <cx:pt idx="178">0.86699999999999999</cx:pt>
          <cx:pt idx="179">0.189</cx:pt>
          <cx:pt idx="180">0.67800000000000005</cx:pt>
          <cx:pt idx="181">0.85999999999999999</cx:pt>
          <cx:pt idx="182">0.67400000000000004</cx:pt>
          <cx:pt idx="183">0.26400000000000001</cx:pt>
          <cx:pt idx="184">0.76800000000000002</cx:pt>
          <cx:pt idx="185">0.496</cx:pt>
          <cx:pt idx="186">0.60299999999999998</cx:pt>
          <cx:pt idx="187">0.38900000000000001</cx:pt>
          <cx:pt idx="188">0.33700000000000002</cx:pt>
          <cx:pt idx="189">0.35699999999999998</cx:pt>
          <cx:pt idx="190">0.308</cx:pt>
          <cx:pt idx="191">0.22</cx:pt>
          <cx:pt idx="192">0.18099999999999999</cx:pt>
          <cx:pt idx="193">0.122</cx:pt>
          <cx:pt idx="194">0.249</cx:pt>
          <cx:pt idx="195">0.81599999999999995</cx:pt>
          <cx:pt idx="196">0.745</cx:pt>
          <cx:pt idx="197">0.79200000000000004</cx:pt>
          <cx:pt idx="198">0.214</cx:pt>
          <cx:pt idx="199">0.89300000000000002</cx:pt>
          <cx:pt idx="200">0.89800000000000002</cx:pt>
          <cx:pt idx="201">0.438</cx:pt>
          <cx:pt idx="202">0.94799999999999995</cx:pt>
          <cx:pt idx="203">0.35399999999999998</cx:pt>
          <cx:pt idx="204">0.44800000000000001</cx:pt>
          <cx:pt idx="205">0.496</cx:pt>
          <cx:pt idx="206">0.67800000000000005</cx:pt>
          <cx:pt idx="207">0.97299999999999998</cx:pt>
          <cx:pt idx="208">0.38500000000000001</cx:pt>
          <cx:pt idx="209">0.42599999999999999</cx:pt>
          <cx:pt idx="210">0.78200000000000003</cx:pt>
          <cx:pt idx="211">0.93000000000000005</cx:pt>
          <cx:pt idx="212">0.20899999999999999</cx:pt>
          <cx:pt idx="213">0.46800000000000003</cx:pt>
          <cx:pt idx="214">0.372</cx:pt>
          <cx:pt idx="215">0.58399999999999996</cx:pt>
          <cx:pt idx="216">0.60599999999999998</cx:pt>
          <cx:pt idx="217">0.64000000000000001</cx:pt>
          <cx:pt idx="218">0.42199999999999999</cx:pt>
          <cx:pt idx="219">0.193</cx:pt>
          <cx:pt idx="220">0.318</cx:pt>
          <cx:pt idx="221">0.39600000000000002</cx:pt>
          <cx:pt idx="222">0.95999999999999996</cx:pt>
          <cx:pt idx="223">0.19600000000000001</cx:pt>
          <cx:pt idx="224">0.64800000000000002</cx:pt>
          <cx:pt idx="225">0.499</cx:pt>
          <cx:pt idx="226">0.56699999999999995</cx:pt>
          <cx:pt idx="227">0.13</cx:pt>
          <cx:pt idx="228">0.94599999999999995</cx:pt>
          <cx:pt idx="229">0.28799999999999998</cx:pt>
          <cx:pt idx="230">0.89500000000000002</cx:pt>
          <cx:pt idx="231">0.91000000000000003</cx:pt>
          <cx:pt idx="232">0.94399999999999995</cx:pt>
          <cx:pt idx="233">0.23000000000000001</cx:pt>
          <cx:pt idx="234">0.41599999999999998</cx:pt>
          <cx:pt idx="235">0.95199999999999996</cx:pt>
          <cx:pt idx="236">0.29899999999999999</cx:pt>
          <cx:pt idx="237">0.26600000000000001</cx:pt>
          <cx:pt idx="238">0.79700000000000004</cx:pt>
          <cx:pt idx="239">0.17199999999999999</cx:pt>
          <cx:pt idx="240">0.748</cx:pt>
          <cx:pt idx="241">0.88400000000000001</cx:pt>
          <cx:pt idx="242">0.079299999999999995</cx:pt>
          <cx:pt idx="243">0.53900000000000003</cx:pt>
          <cx:pt idx="244">0.317</cx:pt>
          <cx:pt idx="245">0.436</cx:pt>
          <cx:pt idx="246">0.104</cx:pt>
          <cx:pt idx="247">0.56000000000000005</cx:pt>
          <cx:pt idx="248">0.70899999999999996</cx:pt>
          <cx:pt idx="249">0.80700000000000005</cx:pt>
          <cx:pt idx="250">0.45200000000000001</cx:pt>
          <cx:pt idx="251">0.27600000000000002</cx:pt>
          <cx:pt idx="252">0.307</cx:pt>
          <cx:pt idx="253">0.86699999999999999</cx:pt>
          <cx:pt idx="254">0.371</cx:pt>
          <cx:pt idx="255">0.77100000000000002</cx:pt>
          <cx:pt idx="256">0.82399999999999995</cx:pt>
          <cx:pt idx="257">0.82199999999999995</cx:pt>
          <cx:pt idx="258">0.151</cx:pt>
          <cx:pt idx="259">0.60099999999999998</cx:pt>
          <cx:pt idx="260">0.55200000000000005</cx:pt>
          <cx:pt idx="261">0.27300000000000002</cx:pt>
          <cx:pt idx="262">0.27200000000000002</cx:pt>
          <cx:pt idx="263">0.80400000000000005</cx:pt>
          <cx:pt idx="264">0.55800000000000005</cx:pt>
          <cx:pt idx="265">0.70399999999999996</cx:pt>
          <cx:pt idx="266">0.496</cx:pt>
          <cx:pt idx="267">0.111</cx:pt>
          <cx:pt idx="268">0.624</cx:pt>
          <cx:pt idx="269">0.42999999999999999</cx:pt>
          <cx:pt idx="270">0.54200000000000004</cx:pt>
          <cx:pt idx="271">0.55400000000000005</cx:pt>
          <cx:pt idx="272">0.084400000000000003</cx:pt>
          <cx:pt idx="273">0.189</cx:pt>
          <cx:pt idx="274">0.064699999999999994</cx:pt>
          <cx:pt idx="275">0.23899999999999999</cx:pt>
          <cx:pt idx="276">0.72899999999999998</cx:pt>
          <cx:pt idx="277">0.39900000000000002</cx:pt>
          <cx:pt idx="278">0.222</cx:pt>
          <cx:pt idx="279">0.063500000000000001</cx:pt>
          <cx:pt idx="280">0.80800000000000005</cx:pt>
          <cx:pt idx="281">0.76100000000000001</cx:pt>
          <cx:pt idx="282">0.73799999999999999</cx:pt>
          <cx:pt idx="283">0.24399999999999999</cx:pt>
          <cx:pt idx="284">0.51700000000000002</cx:pt>
          <cx:pt idx="285">0.254</cx:pt>
          <cx:pt idx="286">0.36499999999999999</cx:pt>
          <cx:pt idx="287">0.76900000000000002</cx:pt>
          <cx:pt idx="288">0.26400000000000001</cx:pt>
          <cx:pt idx="289">0.66800000000000004</cx:pt>
          <cx:pt idx="290">0.68999999999999995</cx:pt>
          <cx:pt idx="291">0.13100000000000001</cx:pt>
          <cx:pt idx="292">0.47499999999999998</cx:pt>
          <cx:pt idx="293">0.60099999999999998</cx:pt>
          <cx:pt idx="294">0.73099999999999998</cx:pt>
          <cx:pt idx="295">0.52200000000000002</cx:pt>
          <cx:pt idx="296">0.33900000000000002</cx:pt>
          <cx:pt idx="297">0.11600000000000001</cx:pt>
          <cx:pt idx="298">0.96699999999999997</cx:pt>
          <cx:pt idx="299">0.54900000000000004</cx:pt>
          <cx:pt idx="300">0.80300000000000005</cx:pt>
          <cx:pt idx="301">0.13800000000000001</cx:pt>
          <cx:pt idx="302">0.81499999999999995</cx:pt>
          <cx:pt idx="303">0.70799999999999996</cx:pt>
          <cx:pt idx="304">0.093299999999999994</cx:pt>
          <cx:pt idx="305">0.191</cx:pt>
          <cx:pt idx="306">0.58699999999999997</cx:pt>
          <cx:pt idx="307">0.28100000000000003</cx:pt>
          <cx:pt idx="308">0.69299999999999995</cx:pt>
          <cx:pt idx="309">0.46400000000000002</cx:pt>
          <cx:pt idx="310">0.73399999999999999</cx:pt>
          <cx:pt idx="311">0.52700000000000002</cx:pt>
          <cx:pt idx="312">0.40799999999999997</cx:pt>
          <cx:pt idx="313">0.82399999999999995</cx:pt>
          <cx:pt idx="314">0.58499999999999996</cx:pt>
          <cx:pt idx="315">0.373</cx:pt>
          <cx:pt idx="316">0.41999999999999998</cx:pt>
          <cx:pt idx="317">0.628</cx:pt>
          <cx:pt idx="318">0.56100000000000005</cx:pt>
          <cx:pt idx="319">0.94899999999999995</cx:pt>
          <cx:pt idx="320">0.311</cx:pt>
          <cx:pt idx="321">0.96399999999999997</cx:pt>
          <cx:pt idx="322">0.65700000000000003</cx:pt>
          <cx:pt idx="323">0.72599999999999998</cx:pt>
          <cx:pt idx="324">0.71199999999999997</cx:pt>
          <cx:pt idx="325">0.74199999999999999</cx:pt>
          <cx:pt idx="326">0.17599999999999999</cx:pt>
          <cx:pt idx="327">0.193</cx:pt>
          <cx:pt idx="328">0.35599999999999998</cx:pt>
          <cx:pt idx="329">0.35699999999999998</cx:pt>
          <cx:pt idx="330">0.96499999999999997</cx:pt>
          <cx:pt idx="331">0.40799999999999997</cx:pt>
          <cx:pt idx="332">0.45800000000000002</cx:pt>
          <cx:pt idx="333">0.159</cx:pt>
          <cx:pt idx="334">0.82499999999999996</cx:pt>
          <cx:pt idx="335">0.58399999999999996</cx:pt>
          <cx:pt idx="336">0.46300000000000002</cx:pt>
          <cx:pt idx="337">0.97199999999999998</cx:pt>
          <cx:pt idx="338">0.32200000000000001</cx:pt>
          <cx:pt idx="339">0.63400000000000001</cx:pt>
          <cx:pt idx="340">0.78200000000000003</cx:pt>
          <cx:pt idx="341">0.627</cx:pt>
          <cx:pt idx="342">0.56999999999999995</cx:pt>
          <cx:pt idx="343">0.64100000000000001</cx:pt>
          <cx:pt idx="344">0.93100000000000005</cx:pt>
          <cx:pt idx="345">0.44400000000000001</cx:pt>
          <cx:pt idx="346">0.75700000000000001</cx:pt>
          <cx:pt idx="347">0.40100000000000002</cx:pt>
          <cx:pt idx="348">0.70599999999999996</cx:pt>
          <cx:pt idx="349">0.44</cx:pt>
          <cx:pt idx="350">0.40699999999999997</cx:pt>
          <cx:pt idx="351">0.45100000000000001</cx:pt>
          <cx:pt idx="352">0.14199999999999999</cx:pt>
          <cx:pt idx="353">0.47699999999999998</cx:pt>
          <cx:pt idx="354">0.503</cx:pt>
          <cx:pt idx="355">0.85199999999999998</cx:pt>
          <cx:pt idx="356">0.69599999999999995</cx:pt>
          <cx:pt idx="357">0.26100000000000001</cx:pt>
          <cx:pt idx="358">0.45700000000000002</cx:pt>
          <cx:pt idx="359">0.36799999999999999</cx:pt>
          <cx:pt idx="360">0.71799999999999997</cx:pt>
          <cx:pt idx="361">0.53800000000000003</cx:pt>
          <cx:pt idx="362">0.79000000000000004</cx:pt>
          <cx:pt idx="363">0.83599999999999997</cx:pt>
          <cx:pt idx="364">0.29399999999999998</cx:pt>
          <cx:pt idx="365">0.51200000000000001</cx:pt>
          <cx:pt idx="366">0.113</cx:pt>
          <cx:pt idx="367">0.504</cx:pt>
          <cx:pt idx="368">0.60199999999999998</cx:pt>
          <cx:pt idx="369">0.28699999999999998</cx:pt>
          <cx:pt idx="370">0.64200000000000002</cx:pt>
          <cx:pt idx="371">0.20699999999999999</cx:pt>
          <cx:pt idx="372">0.55300000000000005</cx:pt>
          <cx:pt idx="373">0.107</cx:pt>
          <cx:pt idx="374">0.36599999999999999</cx:pt>
          <cx:pt idx="375">0.66400000000000003</cx:pt>
          <cx:pt idx="376">0.752</cx:pt>
          <cx:pt idx="377">0.96099999999999997</cx:pt>
          <cx:pt idx="378">0.47399999999999998</cx:pt>
          <cx:pt idx="379">0.11799999999999999</cx:pt>
          <cx:pt idx="380">0.13100000000000001</cx:pt>
          <cx:pt idx="381">0.90400000000000003</cx:pt>
          <cx:pt idx="382">0.65400000000000003</cx:pt>
          <cx:pt idx="383">0.218</cx:pt>
          <cx:pt idx="384">0.872</cx:pt>
          <cx:pt idx="385">0.45000000000000001</cx:pt>
          <cx:pt idx="386">0.079500000000000001</cx:pt>
          <cx:pt idx="387">0.36899999999999999</cx:pt>
          <cx:pt idx="388">0.59299999999999997</cx:pt>
          <cx:pt idx="389">0.40300000000000002</cx:pt>
          <cx:pt idx="390">0.38100000000000001</cx:pt>
          <cx:pt idx="391">0.68300000000000005</cx:pt>
          <cx:pt idx="392">0.93799999999999994</cx:pt>
          <cx:pt idx="393">0.93500000000000005</cx:pt>
          <cx:pt idx="394">0.373</cx:pt>
          <cx:pt idx="395">0.193</cx:pt>
          <cx:pt idx="396">0.626</cx:pt>
          <cx:pt idx="397">0.39800000000000002</cx:pt>
          <cx:pt idx="398">0.752</cx:pt>
          <cx:pt idx="399">0.85399999999999998</cx:pt>
          <cx:pt idx="400">0.076799999999999993</cx:pt>
          <cx:pt idx="401">0.71999999999999997</cx:pt>
          <cx:pt idx="402">0.35499999999999998</cx:pt>
          <cx:pt idx="403">0.95599999999999996</cx:pt>
          <cx:pt idx="404">0.71899999999999997</cx:pt>
          <cx:pt idx="405">0.93899999999999995</cx:pt>
          <cx:pt idx="406">0.91900000000000004</cx:pt>
          <cx:pt idx="407">0.27100000000000002</cx:pt>
          <cx:pt idx="408">0.84499999999999997</cx:pt>
          <cx:pt idx="409">0.83999999999999997</cx:pt>
          <cx:pt idx="410">0.84699999999999998</cx:pt>
          <cx:pt idx="411">0.17299999999999999</cx:pt>
          <cx:pt idx="412">0.71099999999999997</cx:pt>
          <cx:pt idx="413">0.48299999999999998</cx:pt>
          <cx:pt idx="414">0.13600000000000001</cx:pt>
          <cx:pt idx="415">0.33400000000000002</cx:pt>
          <cx:pt idx="416">0.057599999999999998</cx:pt>
          <cx:pt idx="417">0.31900000000000001</cx:pt>
          <cx:pt idx="418">0.191</cx:pt>
          <cx:pt idx="419">0.51200000000000001</cx:pt>
          <cx:pt idx="420">0.19900000000000001</cx:pt>
          <cx:pt idx="421">0.26100000000000001</cx:pt>
          <cx:pt idx="422">0.95899999999999996</cx:pt>
          <cx:pt idx="423">0.56799999999999995</cx:pt>
          <cx:pt idx="424">0.52000000000000002</cx:pt>
          <cx:pt idx="425">0.46899999999999997</cx:pt>
          <cx:pt idx="426">0.67500000000000004</cx:pt>
          <cx:pt idx="427">0.29099999999999998</cx:pt>
          <cx:pt idx="428">0.13800000000000001</cx:pt>
          <cx:pt idx="429">0.20699999999999999</cx:pt>
          <cx:pt idx="430">0.38300000000000001</cx:pt>
          <cx:pt idx="431">0.55100000000000005</cx:pt>
          <cx:pt idx="432">0.17000000000000001</cx:pt>
          <cx:pt idx="433">0.33100000000000002</cx:pt>
          <cx:pt idx="434">0.59199999999999997</cx:pt>
          <cx:pt idx="435">0.59999999999999998</cx:pt>
          <cx:pt idx="436">0.69699999999999995</cx:pt>
          <cx:pt idx="437">0.45500000000000002</cx:pt>
          <cx:pt idx="438">0.090999999999999998</cx:pt>
          <cx:pt idx="439">0.29499999999999998</cx:pt>
          <cx:pt idx="440">0.442</cx:pt>
          <cx:pt idx="441">0.76900000000000002</cx:pt>
          <cx:pt idx="442">0.36699999999999999</cx:pt>
          <cx:pt idx="443">0.33700000000000002</cx:pt>
          <cx:pt idx="444">0.89700000000000002</cx:pt>
          <cx:pt idx="445">0.13500000000000001</cx:pt>
          <cx:pt idx="446">0.55600000000000005</cx:pt>
          <cx:pt idx="447">0.14399999999999999</cx:pt>
          <cx:pt idx="448">0.23799999999999999</cx:pt>
          <cx:pt idx="449">0.67000000000000004</cx:pt>
          <cx:pt idx="450">0.34599999999999997</cx:pt>
          <cx:pt idx="451">0.45200000000000001</cx:pt>
          <cx:pt idx="452">0.69799999999999995</cx:pt>
          <cx:pt idx="453">0.71699999999999997</cx:pt>
          <cx:pt idx="454">0.63900000000000001</cx:pt>
          <cx:pt idx="455">0.72199999999999998</cx:pt>
          <cx:pt idx="456">0.67700000000000005</cx:pt>
          <cx:pt idx="457">0.95699999999999996</cx:pt>
          <cx:pt idx="458">0.64600000000000002</cx:pt>
          <cx:pt idx="459">0.78600000000000003</cx:pt>
          <cx:pt idx="460">0.99199999999999999</cx:pt>
          <cx:pt idx="461">0.53100000000000003</cx:pt>
          <cx:pt idx="462">0.86099999999999999</cx:pt>
          <cx:pt idx="463">0.753</cx:pt>
          <cx:pt idx="464">0.54000000000000004</cx:pt>
          <cx:pt idx="465">0.89100000000000001</cx:pt>
          <cx:pt idx="466">0.77900000000000003</cx:pt>
          <cx:pt idx="467">0.71799999999999997</cx:pt>
          <cx:pt idx="468">0.76900000000000002</cx:pt>
          <cx:pt idx="469">0.68400000000000005</cx:pt>
          <cx:pt idx="470">0.88500000000000001</cx:pt>
          <cx:pt idx="471">0.58399999999999996</cx:pt>
          <cx:pt idx="472">0.14399999999999999</cx:pt>
          <cx:pt idx="473">0.61599999999999999</cx:pt>
          <cx:pt idx="474">0.64400000000000002</cx:pt>
          <cx:pt idx="475">0.12</cx:pt>
          <cx:pt idx="476">0.94699999999999995</cx:pt>
          <cx:pt idx="477">0.70899999999999996</cx:pt>
          <cx:pt idx="478">0.48399999999999999</cx:pt>
          <cx:pt idx="479">0.24299999999999999</cx:pt>
          <cx:pt idx="480">0.40400000000000003</cx:pt>
          <cx:pt idx="481">0.26200000000000001</cx:pt>
          <cx:pt idx="482">0.22600000000000001</cx:pt>
          <cx:pt idx="483">0.81999999999999995</cx:pt>
          <cx:pt idx="484">0.32700000000000001</cx:pt>
          <cx:pt idx="485">0.29399999999999998</cx:pt>
          <cx:pt idx="486">0.28799999999999998</cx:pt>
          <cx:pt idx="487">0.045900000000000003</cx:pt>
          <cx:pt idx="488">0.039699999999999999</cx:pt>
          <cx:pt idx="489">0.95499999999999996</cx:pt>
          <cx:pt idx="490">0.627</cx:pt>
          <cx:pt idx="491">0.79300000000000004</cx:pt>
          <cx:pt idx="492">0.49099999999999999</cx:pt>
          <cx:pt idx="493">0.41099999999999998</cx:pt>
          <cx:pt idx="494">0.35999999999999999</cx:pt>
          <cx:pt idx="495">0.68100000000000005</cx:pt>
          <cx:pt idx="496">0.70699999999999996</cx:pt>
          <cx:pt idx="497">0.96799999999999997</cx:pt>
          <cx:pt idx="498">0.92300000000000004</cx:pt>
          <cx:pt idx="499">0.68799999999999994</cx:pt>
          <cx:pt idx="500">0.46300000000000002</cx:pt>
          <cx:pt idx="501">0.153</cx:pt>
          <cx:pt idx="502">0.34300000000000003</cx:pt>
          <cx:pt idx="503">0.55700000000000005</cx:pt>
          <cx:pt idx="504">0.26200000000000001</cx:pt>
          <cx:pt idx="505">0.17299999999999999</cx:pt>
          <cx:pt idx="506">0.72599999999999998</cx:pt>
          <cx:pt idx="507">0.13700000000000001</cx:pt>
          <cx:pt idx="508">0.20699999999999999</cx:pt>
          <cx:pt idx="509">0.89600000000000002</cx:pt>
          <cx:pt idx="510">0.161</cx:pt>
          <cx:pt idx="511">0.23300000000000001</cx:pt>
          <cx:pt idx="512">0.79400000000000004</cx:pt>
          <cx:pt idx="513">0.29499999999999998</cx:pt>
          <cx:pt idx="514">0.52400000000000002</cx:pt>
          <cx:pt idx="515">0.24399999999999999</cx:pt>
          <cx:pt idx="516">0.90200000000000002</cx:pt>
          <cx:pt idx="517">0.64800000000000002</cx:pt>
          <cx:pt idx="518">0.84699999999999998</cx:pt>
          <cx:pt idx="519">0.747</cx:pt>
          <cx:pt idx="520">0.50800000000000001</cx:pt>
          <cx:pt idx="521">0.22800000000000001</cx:pt>
          <cx:pt idx="522">0.077799999999999994</cx:pt>
          <cx:pt idx="523">0.54500000000000004</cx:pt>
          <cx:pt idx="524">0.67700000000000005</cx:pt>
          <cx:pt idx="525">0.376</cx:pt>
          <cx:pt idx="526">0.374</cx:pt>
          <cx:pt idx="527">0.62</cx:pt>
          <cx:pt idx="528">0.96399999999999997</cx:pt>
          <cx:pt idx="529">0.16200000000000001</cx:pt>
          <cx:pt idx="530">0.60399999999999998</cx:pt>
          <cx:pt idx="531">0.57899999999999996</cx:pt>
          <cx:pt idx="532">0.68000000000000005</cx:pt>
          <cx:pt idx="533">0.40500000000000003</cx:pt>
          <cx:pt idx="534">0.499</cx:pt>
          <cx:pt idx="535">0.045100000000000001</cx:pt>
          <cx:pt idx="536">0.075899999999999995</cx:pt>
          <cx:pt idx="537">0.35099999999999998</cx:pt>
          <cx:pt idx="538">0.52000000000000002</cx:pt>
          <cx:pt idx="539">0.54700000000000004</cx:pt>
          <cx:pt idx="540">0.50600000000000001</cx:pt>
          <cx:pt idx="541">0.26900000000000002</cx:pt>
          <cx:pt idx="542">0.074499999999999997</cx:pt>
          <cx:pt idx="543">0.91500000000000004</cx:pt>
          <cx:pt idx="544">0.71099999999999997</cx:pt>
          <cx:pt idx="545">0.223</cx:pt>
          <cx:pt idx="546">0.752</cx:pt>
          <cx:pt idx="547">0.49399999999999999</cx:pt>
          <cx:pt idx="548">0.32200000000000001</cx:pt>
          <cx:pt idx="549">0.61899999999999999</cx:pt>
          <cx:pt idx="550">0.314</cx:pt>
          <cx:pt idx="551">0.72599999999999998</cx:pt>
          <cx:pt idx="552">0.43099999999999999</cx:pt>
          <cx:pt idx="553">0.81299999999999994</cx:pt>
          <cx:pt idx="554">0.68500000000000005</cx:pt>
          <cx:pt idx="555">0.96199999999999997</cx:pt>
          <cx:pt idx="556">0.60599999999999998</cx:pt>
          <cx:pt idx="557">0.88600000000000001</cx:pt>
          <cx:pt idx="558">0.47999999999999998</cx:pt>
          <cx:pt idx="559">0.184</cx:pt>
          <cx:pt idx="560">0.89100000000000001</cx:pt>
          <cx:pt idx="561">0.218</cx:pt>
          <cx:pt idx="562">0.315</cx:pt>
          <cx:pt idx="563">0.67500000000000004</cx:pt>
          <cx:pt idx="564">0.73899999999999999</cx:pt>
          <cx:pt idx="565">0.14399999999999999</cx:pt>
          <cx:pt idx="566">0.58199999999999996</cx:pt>
          <cx:pt idx="567">0.56799999999999995</cx:pt>
          <cx:pt idx="568">0.82199999999999995</cx:pt>
          <cx:pt idx="569">0.78100000000000003</cx:pt>
          <cx:pt idx="570">0.62</cx:pt>
          <cx:pt idx="571">0.30599999999999999</cx:pt>
          <cx:pt idx="572">0.82399999999999995</cx:pt>
          <cx:pt idx="573">0.66400000000000003</cx:pt>
          <cx:pt idx="574">0.40500000000000003</cx:pt>
          <cx:pt idx="575">0.17999999999999999</cx:pt>
          <cx:pt idx="576">0.19600000000000001</cx:pt>
          <cx:pt idx="577">0.33100000000000002</cx:pt>
          <cx:pt idx="578">0.245</cx:pt>
          <cx:pt idx="579">0.76100000000000001</cx:pt>
          <cx:pt idx="580">0.14000000000000001</cx:pt>
          <cx:pt idx="581">0.29299999999999998</cx:pt>
          <cx:pt idx="582">0.86499999999999999</cx:pt>
          <cx:pt idx="583">0.56000000000000005</cx:pt>
          <cx:pt idx="584">0.61099999999999999</cx:pt>
          <cx:pt idx="585">0.32100000000000001</cx:pt>
          <cx:pt idx="586">0.25600000000000001</cx:pt>
          <cx:pt idx="587">0.47099999999999997</cx:pt>
          <cx:pt idx="588">0.55700000000000005</cx:pt>
          <cx:pt idx="589">0.498</cx:pt>
          <cx:pt idx="590">0.60599999999999998</cx:pt>
          <cx:pt idx="591">0.496</cx:pt>
          <cx:pt idx="592">0.59199999999999997</cx:pt>
          <cx:pt idx="593">0.61799999999999999</cx:pt>
          <cx:pt idx="594">0.58999999999999997</cx:pt>
          <cx:pt idx="595">0.66900000000000004</cx:pt>
          <cx:pt idx="596">0.71099999999999997</cx:pt>
          <cx:pt idx="597">0.81599999999999995</cx:pt>
          <cx:pt idx="598">0.88300000000000001</cx:pt>
          <cx:pt idx="599">0.64500000000000002</cx:pt>
          <cx:pt idx="600">0.42999999999999999</cx:pt>
          <cx:pt idx="601">0.54300000000000004</cx:pt>
          <cx:pt idx="602">0.56399999999999995</cx:pt>
          <cx:pt idx="603">0.71999999999999997</cx:pt>
          <cx:pt idx="604">0.36099999999999999</cx:pt>
          <cx:pt idx="605">0.83199999999999996</cx:pt>
          <cx:pt idx="606">0.29799999999999999</cx:pt>
          <cx:pt idx="607">0.85099999999999998</cx:pt>
          <cx:pt idx="608">0.72099999999999997</cx:pt>
          <cx:pt idx="609">0.39700000000000002</cx:pt>
          <cx:pt idx="610">0.39600000000000002</cx:pt>
          <cx:pt idx="611">0.35599999999999998</cx:pt>
          <cx:pt idx="612">0.49299999999999999</cx:pt>
          <cx:pt idx="613">0.55500000000000005</cx:pt>
          <cx:pt idx="614">0.88</cx:pt>
          <cx:pt idx="615">0.64000000000000001</cx:pt>
          <cx:pt idx="616">0.747</cx:pt>
          <cx:pt idx="617">0.42499999999999999</cx:pt>
          <cx:pt idx="618">0.13</cx:pt>
          <cx:pt idx="619">0.81899999999999995</cx:pt>
          <cx:pt idx="620">0.30199999999999999</cx:pt>
          <cx:pt idx="621">0.39300000000000002</cx:pt>
          <cx:pt idx="622">0.223</cx:pt>
          <cx:pt idx="623">0.69499999999999995</cx:pt>
          <cx:pt idx="624">0.86499999999999999</cx:pt>
          <cx:pt idx="625">0.76000000000000001</cx:pt>
          <cx:pt idx="626">0.19500000000000001</cx:pt>
          <cx:pt idx="627">0.34499999999999997</cx:pt>
          <cx:pt idx="628">0.16300000000000001</cx:pt>
          <cx:pt idx="629">0.56200000000000006</cx:pt>
          <cx:pt idx="630">0.86199999999999999</cx:pt>
          <cx:pt idx="631">0.30399999999999999</cx:pt>
          <cx:pt idx="632">0.35699999999999998</cx:pt>
          <cx:pt idx="633">0.52000000000000002</cx:pt>
          <cx:pt idx="634">0.79100000000000004</cx:pt>
          <cx:pt idx="635">0.16600000000000001</cx:pt>
          <cx:pt idx="636">0.56599999999999995</cx:pt>
          <cx:pt idx="637">0.40699999999999997</cx:pt>
          <cx:pt idx="638">0.156</cx:pt>
          <cx:pt idx="639">0.95799999999999996</cx:pt>
          <cx:pt idx="640">0.45700000000000002</cx:pt>
          <cx:pt idx="641">0.068099999999999994</cx:pt>
          <cx:pt idx="642">0.91000000000000003</cx:pt>
          <cx:pt idx="643">0.436</cx:pt>
          <cx:pt idx="644">0.79400000000000004</cx:pt>
          <cx:pt idx="645">0.22900000000000001</cx:pt>
          <cx:pt idx="646">0.51600000000000001</cx:pt>
          <cx:pt idx="647">0.51100000000000001</cx:pt>
          <cx:pt idx="648">0.66700000000000004</cx:pt>
          <cx:pt idx="649">0.378</cx:pt>
          <cx:pt idx="650">0.65800000000000003</cx:pt>
          <cx:pt idx="651">0.61399999999999999</cx:pt>
          <cx:pt idx="652">0.78000000000000003</cx:pt>
          <cx:pt idx="653">0.52900000000000003</cx:pt>
          <cx:pt idx="654">0.372</cx:pt>
          <cx:pt idx="655">0.42399999999999999</cx:pt>
          <cx:pt idx="656">0.39400000000000002</cx:pt>
          <cx:pt idx="657">0.095100000000000004</cx:pt>
          <cx:pt idx="658">0.82299999999999995</cx:pt>
          <cx:pt idx="659">0.66700000000000004</cx:pt>
          <cx:pt idx="660">0.29399999999999998</cx:pt>
          <cx:pt idx="661">0.84599999999999997</cx:pt>
          <cx:pt idx="662">0.222</cx:pt>
          <cx:pt idx="663">0.502</cx:pt>
          <cx:pt idx="664">0.56599999999999995</cx:pt>
          <cx:pt idx="665">0.82099999999999995</cx:pt>
          <cx:pt idx="666">0.432</cx:pt>
          <cx:pt idx="667">0.49199999999999999</cx:pt>
          <cx:pt idx="668">0.76600000000000001</cx:pt>
          <cx:pt idx="669">0.67500000000000004</cx:pt>
          <cx:pt idx="670">0.33800000000000002</cx:pt>
          <cx:pt idx="671">0.46400000000000002</cx:pt>
          <cx:pt idx="672">0.372</cx:pt>
          <cx:pt idx="673">0.63500000000000001</cx:pt>
          <cx:pt idx="674">0.67000000000000004</cx:pt>
          <cx:pt idx="675">0.67200000000000004</cx:pt>
          <cx:pt idx="676">0.34599999999999997</cx:pt>
          <cx:pt idx="677">0.65300000000000002</cx:pt>
          <cx:pt idx="678">0.52400000000000002</cx:pt>
          <cx:pt idx="679">0.50800000000000001</cx:pt>
          <cx:pt idx="680">0.54400000000000004</cx:pt>
          <cx:pt idx="681">0.23100000000000001</cx:pt>
          <cx:pt idx="682">0.55100000000000005</cx:pt>
          <cx:pt idx="683">0.108</cx:pt>
          <cx:pt idx="684">0.66400000000000003</cx:pt>
          <cx:pt idx="685">0.60899999999999999</cx:pt>
          <cx:pt idx="686">0.82399999999999995</cx:pt>
          <cx:pt idx="687">0.68700000000000006</cx:pt>
          <cx:pt idx="688">0.44400000000000001</cx:pt>
          <cx:pt idx="689">0.57399999999999995</cx:pt>
          <cx:pt idx="690">0.308</cx:pt>
          <cx:pt idx="691">0.83099999999999996</cx:pt>
          <cx:pt idx="692">0.66800000000000004</cx:pt>
          <cx:pt idx="693">0.41799999999999998</cx:pt>
          <cx:pt idx="694">0.66800000000000004</cx:pt>
          <cx:pt idx="695">0.36299999999999999</cx:pt>
          <cx:pt idx="696">0.52500000000000002</cx:pt>
          <cx:pt idx="697">0.32300000000000001</cx:pt>
          <cx:pt idx="698">0.22700000000000001</cx:pt>
          <cx:pt idx="699">0.42399999999999999</cx:pt>
          <cx:pt idx="700">0.51700000000000002</cx:pt>
          <cx:pt idx="701">0.65700000000000003</cx:pt>
          <cx:pt idx="702">0.26100000000000001</cx:pt>
          <cx:pt idx="703">0.72799999999999998</cx:pt>
          <cx:pt idx="704">0.39800000000000002</cx:pt>
          <cx:pt idx="705">0.56399999999999995</cx:pt>
          <cx:pt idx="706">0.66100000000000003</cx:pt>
          <cx:pt idx="707">0.39500000000000002</cx:pt>
          <cx:pt idx="708">0.42799999999999999</cx:pt>
          <cx:pt idx="709">0.27400000000000002</cx:pt>
          <cx:pt idx="710">0.75800000000000001</cx:pt>
          <cx:pt idx="711">0.46000000000000002</cx:pt>
          <cx:pt idx="712">0.308</cx:pt>
          <cx:pt idx="713">0.66300000000000003</cx:pt>
          <cx:pt idx="714">0.61399999999999999</cx:pt>
          <cx:pt idx="715">0.40400000000000003</cx:pt>
          <cx:pt idx="716">0.33800000000000002</cx:pt>
          <cx:pt idx="717">0.28699999999999998</cx:pt>
          <cx:pt idx="718">0.16600000000000001</cx:pt>
          <cx:pt idx="719">0.52900000000000003</cx:pt>
          <cx:pt idx="720">0.107</cx:pt>
          <cx:pt idx="721">0.82099999999999995</cx:pt>
          <cx:pt idx="722">0.91500000000000004</cx:pt>
          <cx:pt idx="723">0.62</cx:pt>
          <cx:pt idx="724">0.57399999999999995</cx:pt>
          <cx:pt idx="725">0.77800000000000002</cx:pt>
          <cx:pt idx="726">0.22600000000000001</cx:pt>
          <cx:pt idx="727">0.31</cx:pt>
          <cx:pt idx="728">0.89500000000000002</cx:pt>
          <cx:pt idx="729">0.095699999999999993</cx:pt>
          <cx:pt idx="730">0.45800000000000002</cx:pt>
          <cx:pt idx="731">0.29099999999999998</cx:pt>
          <cx:pt idx="732">0.373</cx:pt>
          <cx:pt idx="733">0.073300000000000004</cx:pt>
          <cx:pt idx="734">0.039</cx:pt>
          <cx:pt idx="735">0.67400000000000004</cx:pt>
          <cx:pt idx="736">0.093299999999999994</cx:pt>
          <cx:pt idx="737">0.33800000000000002</cx:pt>
          <cx:pt idx="738">0.48799999999999999</cx:pt>
          <cx:pt idx="739">0.66000000000000003</cx:pt>
          <cx:pt idx="740">0.096799999999999997</cx:pt>
          <cx:pt idx="741">0.501</cx:pt>
          <cx:pt idx="742">0.77100000000000002</cx:pt>
          <cx:pt idx="743">0.55900000000000005</cx:pt>
          <cx:pt idx="744">0.46400000000000002</cx:pt>
          <cx:pt idx="745">0.29699999999999999</cx:pt>
          <cx:pt idx="746">0.34100000000000003</cx:pt>
          <cx:pt idx="747">0.29599999999999999</cx:pt>
          <cx:pt idx="748">0.39800000000000002</cx:pt>
          <cx:pt idx="749">0.19900000000000001</cx:pt>
          <cx:pt idx="750">0.91200000000000003</cx:pt>
          <cx:pt idx="751">0.50800000000000001</cx:pt>
          <cx:pt idx="752">0.26100000000000001</cx:pt>
          <cx:pt idx="753">0.81399999999999995</cx:pt>
          <cx:pt idx="754">0.45600000000000002</cx:pt>
          <cx:pt idx="755">0.66900000000000004</cx:pt>
          <cx:pt idx="756">0.17599999999999999</cx:pt>
          <cx:pt idx="757">0.59299999999999997</cx:pt>
          <cx:pt idx="758">0.96299999999999997</cx:pt>
          <cx:pt idx="759">0.314</cx:pt>
          <cx:pt idx="760">0.58299999999999996</cx:pt>
          <cx:pt idx="761">0.44400000000000001</cx:pt>
          <cx:pt idx="762">0.69599999999999995</cx:pt>
          <cx:pt idx="763">0.35499999999999998</cx:pt>
          <cx:pt idx="764">0.39100000000000001</cx:pt>
          <cx:pt idx="765">0.53300000000000003</cx:pt>
          <cx:pt idx="766">0.61799999999999999</cx:pt>
          <cx:pt idx="767">0.72099999999999997</cx:pt>
          <cx:pt idx="768">0.70899999999999996</cx:pt>
          <cx:pt idx="769">0.59099999999999997</cx:pt>
          <cx:pt idx="770">0.94799999999999995</cx:pt>
          <cx:pt idx="771">0.71299999999999997</cx:pt>
          <cx:pt idx="772">0.32400000000000001</cx:pt>
          <cx:pt idx="773">0.81699999999999995</cx:pt>
          <cx:pt idx="774">0.61499999999999999</cx:pt>
          <cx:pt idx="775">0.69599999999999995</cx:pt>
          <cx:pt idx="776">0.246</cx:pt>
          <cx:pt idx="777">0.57999999999999996</cx:pt>
          <cx:pt idx="778">0.48999999999999999</cx:pt>
          <cx:pt idx="779">0.497</cx:pt>
          <cx:pt idx="780">0.189</cx:pt>
          <cx:pt idx="781">0.28199999999999997</cx:pt>
          <cx:pt idx="782">0.075999999999999998</cx:pt>
          <cx:pt idx="783">0.372</cx:pt>
          <cx:pt idx="784">0.182</cx:pt>
          <cx:pt idx="785">0.35999999999999999</cx:pt>
          <cx:pt idx="786">0.17599999999999999</cx:pt>
          <cx:pt idx="787">0.30199999999999999</cx:pt>
          <cx:pt idx="788">0.69499999999999995</cx:pt>
          <cx:pt idx="789">0.057599999999999998</cx:pt>
          <cx:pt idx="790">0.41599999999999998</cx:pt>
          <cx:pt idx="791">0.44</cx:pt>
          <cx:pt idx="792">0.503</cx:pt>
          <cx:pt idx="793">0.30199999999999999</cx:pt>
          <cx:pt idx="794">0.70899999999999996</cx:pt>
          <cx:pt idx="795">0.17000000000000001</cx:pt>
          <cx:pt idx="796">0.96099999999999997</cx:pt>
          <cx:pt idx="797">0.59299999999999997</cx:pt>
          <cx:pt idx="798">0.60999999999999999</cx:pt>
          <cx:pt idx="799">0.26000000000000001</cx:pt>
          <cx:pt idx="800">0.59599999999999997</cx:pt>
          <cx:pt idx="801">0.313</cx:pt>
          <cx:pt idx="802">0.36899999999999999</cx:pt>
          <cx:pt idx="803">0.621</cx:pt>
          <cx:pt idx="804">0.71999999999999997</cx:pt>
          <cx:pt idx="805">0.95599999999999996</cx:pt>
          <cx:pt idx="806">0.46600000000000003</cx:pt>
          <cx:pt idx="807">0.56999999999999995</cx:pt>
          <cx:pt idx="808">0.57299999999999995</cx:pt>
          <cx:pt idx="809">0.48399999999999999</cx:pt>
          <cx:pt idx="810">0.41099999999999998</cx:pt>
          <cx:pt idx="811">0.0373</cx:pt>
          <cx:pt idx="812">0.094</cx:pt>
          <cx:pt idx="813">0.0373</cx:pt>
          <cx:pt idx="814">0.188</cx:pt>
          <cx:pt idx="815">0.47799999999999998</cx:pt>
          <cx:pt idx="816">0.83599999999999997</cx:pt>
          <cx:pt idx="817">0.063799999999999996</cx:pt>
          <cx:pt idx="818">0.64700000000000002</cx:pt>
          <cx:pt idx="819">0.80700000000000005</cx:pt>
          <cx:pt idx="820">0.42799999999999999</cx:pt>
          <cx:pt idx="821">0.52300000000000002</cx:pt>
          <cx:pt idx="822">0.93999999999999995</cx:pt>
          <cx:pt idx="823">0.86899999999999999</cx:pt>
          <cx:pt idx="824">0.29199999999999998</cx:pt>
          <cx:pt idx="825">0.35799999999999998</cx:pt>
          <cx:pt idx="826">0.42199999999999999</cx:pt>
          <cx:pt idx="827">0.66700000000000004</cx:pt>
          <cx:pt idx="828">0.24299999999999999</cx:pt>
          <cx:pt idx="829">0.92500000000000004</cx:pt>
          <cx:pt idx="830">0.54000000000000004</cx:pt>
          <cx:pt idx="831">0.68000000000000005</cx:pt>
          <cx:pt idx="832">0.16</cx:pt>
          <cx:pt idx="833">0.67100000000000004</cx:pt>
          <cx:pt idx="834">0.90100000000000002</cx:pt>
          <cx:pt idx="835">0.50700000000000001</cx:pt>
          <cx:pt idx="836">0.28399999999999997</cx:pt>
          <cx:pt idx="837">0.30399999999999999</cx:pt>
          <cx:pt idx="838">0.97099999999999997</cx:pt>
          <cx:pt idx="839">0.76700000000000002</cx:pt>
          <cx:pt idx="840">0.094399999999999998</cx:pt>
          <cx:pt idx="841">0.81299999999999994</cx:pt>
          <cx:pt idx="842">0.70399999999999996</cx:pt>
          <cx:pt idx="843">0.59399999999999997</cx:pt>
          <cx:pt idx="844">0.82099999999999995</cx:pt>
          <cx:pt idx="845">0.214</cx:pt>
          <cx:pt idx="846">0.53700000000000003</cx:pt>
          <cx:pt idx="847">0.71499999999999997</cx:pt>
          <cx:pt idx="848">0.81699999999999995</cx:pt>
          <cx:pt idx="849">0.85499999999999998</cx:pt>
          <cx:pt idx="850">0.82699999999999996</cx:pt>
          <cx:pt idx="851">0.74399999999999999</cx:pt>
          <cx:pt idx="852">0.48199999999999998</cx:pt>
          <cx:pt idx="853">0.59799999999999998</cx:pt>
          <cx:pt idx="854">0.217</cx:pt>
          <cx:pt idx="855">0.77600000000000002</cx:pt>
          <cx:pt idx="856">0.80200000000000005</cx:pt>
          <cx:pt idx="857">0.375</cx:pt>
          <cx:pt idx="858">0.054899999999999997</cx:pt>
          <cx:pt idx="859">0.86099999999999999</cx:pt>
          <cx:pt idx="860">0.95999999999999996</cx:pt>
          <cx:pt idx="861">0.92700000000000005</cx:pt>
          <cx:pt idx="862">0.79600000000000004</cx:pt>
          <cx:pt idx="863">0.82599999999999996</cx:pt>
          <cx:pt idx="864">0.33400000000000002</cx:pt>
          <cx:pt idx="865">0.68899999999999995</cx:pt>
          <cx:pt idx="866">0.36399999999999999</cx:pt>
          <cx:pt idx="867">0.41899999999999998</cx:pt>
          <cx:pt idx="868">0.38900000000000001</cx:pt>
          <cx:pt idx="869">0.61099999999999999</cx:pt>
          <cx:pt idx="870">0.88900000000000001</cx:pt>
          <cx:pt idx="871">0.053699999999999998</cx:pt>
          <cx:pt idx="872">0.95399999999999996</cx:pt>
          <cx:pt idx="873">0.63</cx:pt>
          <cx:pt idx="874">0.13400000000000001</cx:pt>
          <cx:pt idx="875">0.71299999999999997</cx:pt>
          <cx:pt idx="876">0.55500000000000005</cx:pt>
          <cx:pt idx="877">0.35199999999999998</cx:pt>
          <cx:pt idx="878">0.49199999999999999</cx:pt>
          <cx:pt idx="879">0.63800000000000001</cx:pt>
          <cx:pt idx="880">0.68500000000000005</cx:pt>
          <cx:pt idx="881">0.55000000000000004</cx:pt>
          <cx:pt idx="882">0.23100000000000001</cx:pt>
          <cx:pt idx="883">0.71699999999999997</cx:pt>
          <cx:pt idx="884">0.73599999999999999</cx:pt>
          <cx:pt idx="885">0.69599999999999995</cx:pt>
          <cx:pt idx="886">0.26200000000000001</cx:pt>
          <cx:pt idx="887">0.85399999999999998</cx:pt>
          <cx:pt idx="888">0.89400000000000002</cx:pt>
          <cx:pt idx="889">0.309</cx:pt>
          <cx:pt idx="890">0.20000000000000001</cx:pt>
          <cx:pt idx="891">0.65800000000000003</cx:pt>
          <cx:pt idx="892">0.627</cx:pt>
          <cx:pt idx="893">0.64600000000000002</cx:pt>
          <cx:pt idx="894">0.61399999999999999</cx:pt>
          <cx:pt idx="895">0.63500000000000001</cx:pt>
          <cx:pt idx="896">0.68999999999999995</cx:pt>
          <cx:pt idx="897">0.48999999999999999</cx:pt>
          <cx:pt idx="898">0.23300000000000001</cx:pt>
          <cx:pt idx="899">0.81399999999999995</cx:pt>
          <cx:pt idx="900">0.69599999999999995</cx:pt>
          <cx:pt idx="901">0.57699999999999996</cx:pt>
          <cx:pt idx="902">0.71499999999999997</cx:pt>
          <cx:pt idx="903">0.45100000000000001</cx:pt>
          <cx:pt idx="904">0.78700000000000003</cx:pt>
          <cx:pt idx="905">0.90900000000000003</cx:pt>
          <cx:pt idx="906">0.68300000000000005</cx:pt>
          <cx:pt idx="907">0.96099999999999997</cx:pt>
          <cx:pt idx="908">0.90000000000000002</cx:pt>
          <cx:pt idx="909">0.71699999999999997</cx:pt>
          <cx:pt idx="910">0.872</cx:pt>
          <cx:pt idx="911">0.68200000000000005</cx:pt>
          <cx:pt idx="912">0.97499999999999998</cx:pt>
          <cx:pt idx="913">0.86499999999999999</cx:pt>
          <cx:pt idx="914">0.81999999999999995</cx:pt>
          <cx:pt idx="915">0.53900000000000003</cx:pt>
          <cx:pt idx="916">0.83499999999999996</cx:pt>
          <cx:pt idx="917">0.39000000000000001</cx:pt>
          <cx:pt idx="918">0.57299999999999995</cx:pt>
          <cx:pt idx="919">0.47999999999999998</cx:pt>
          <cx:pt idx="920">0.69799999999999995</cx:pt>
          <cx:pt idx="921">0.34200000000000003</cx:pt>
          <cx:pt idx="922">0.104</cx:pt>
          <cx:pt idx="923">0.46999999999999997</cx:pt>
          <cx:pt idx="924">0.62</cx:pt>
          <cx:pt idx="925">0.29599999999999999</cx:pt>
          <cx:pt idx="926">0.41399999999999998</cx:pt>
          <cx:pt idx="927">0.217</cx:pt>
          <cx:pt idx="928">0.92100000000000004</cx:pt>
          <cx:pt idx="929">0.57599999999999996</cx:pt>
          <cx:pt idx="930">0.185</cx:pt>
          <cx:pt idx="931">0.35699999999999998</cx:pt>
          <cx:pt idx="932">0.68000000000000005</cx:pt>
          <cx:pt idx="933">0.56200000000000006</cx:pt>
          <cx:pt idx="934">0.60799999999999998</cx:pt>
          <cx:pt idx="935">0.42599999999999999</cx:pt>
          <cx:pt idx="936">0.23000000000000001</cx:pt>
          <cx:pt idx="937">0.20399999999999999</cx:pt>
          <cx:pt idx="938">0.124</cx:pt>
          <cx:pt idx="939">0.28899999999999998</cx:pt>
          <cx:pt idx="940">0.045100000000000001</cx:pt>
          <cx:pt idx="941">0.61599999999999999</cx:pt>
          <cx:pt idx="942">0.36699999999999999</cx:pt>
          <cx:pt idx="943">0.46800000000000003</cx:pt>
          <cx:pt idx="944">0.14399999999999999</cx:pt>
          <cx:pt idx="945">0.63500000000000001</cx:pt>
          <cx:pt idx="946">0.88100000000000001</cx:pt>
          <cx:pt idx="947">0.59499999999999997</cx:pt>
          <cx:pt idx="948">0.55000000000000004</cx:pt>
          <cx:pt idx="949">0.19500000000000001</cx:pt>
          <cx:pt idx="950">0.33000000000000002</cx:pt>
          <cx:pt idx="951">0.19400000000000001</cx:pt>
          <cx:pt idx="952">0.77500000000000002</cx:pt>
          <cx:pt idx="953">0.86899999999999999</cx:pt>
          <cx:pt idx="954">0.89900000000000002</cx:pt>
          <cx:pt idx="955">0.313</cx:pt>
          <cx:pt idx="956">0.56100000000000005</cx:pt>
          <cx:pt idx="957">0.255</cx:pt>
          <cx:pt idx="958">0.28499999999999998</cx:pt>
          <cx:pt idx="959">0.46700000000000003</cx:pt>
          <cx:pt idx="960">0.57799999999999996</cx:pt>
          <cx:pt idx="961">0.73999999999999999</cx:pt>
          <cx:pt idx="962">0.84399999999999997</cx:pt>
          <cx:pt idx="963">0.80600000000000005</cx:pt>
          <cx:pt idx="964">0.127</cx:pt>
          <cx:pt idx="965">0.85999999999999999</cx:pt>
          <cx:pt idx="966">0.060199999999999997</cx:pt>
          <cx:pt idx="967">0.42999999999999999</cx:pt>
          <cx:pt idx="968">0.28799999999999998</cx:pt>
          <cx:pt idx="969">0.76900000000000002</cx:pt>
          <cx:pt idx="970">0.184</cx:pt>
          <cx:pt idx="971">0.56999999999999995</cx:pt>
          <cx:pt idx="972">0.35399999999999998</cx:pt>
          <cx:pt idx="973">0.32900000000000001</cx:pt>
          <cx:pt idx="974">0.32500000000000001</cx:pt>
          <cx:pt idx="975">0.438</cx:pt>
          <cx:pt idx="976">0.106</cx:pt>
          <cx:pt idx="977">0.33200000000000002</cx:pt>
          <cx:pt idx="978">0.54400000000000004</cx:pt>
          <cx:pt idx="979">0.53500000000000003</cx:pt>
          <cx:pt idx="980">0.255</cx:pt>
          <cx:pt idx="981">0.40400000000000003</cx:pt>
          <cx:pt idx="982">0.097799999999999998</cx:pt>
          <cx:pt idx="983">0.35999999999999999</cx:pt>
          <cx:pt idx="984">0.67600000000000005</cx:pt>
          <cx:pt idx="985">0.78200000000000003</cx:pt>
          <cx:pt idx="986">0.45700000000000002</cx:pt>
          <cx:pt idx="987">0.77800000000000002</cx:pt>
          <cx:pt idx="988">0.31</cx:pt>
          <cx:pt idx="989">0.64500000000000002</cx:pt>
          <cx:pt idx="990">0.66200000000000003</cx:pt>
          <cx:pt idx="991">0.66800000000000004</cx:pt>
          <cx:pt idx="992">0.505</cx:pt>
          <cx:pt idx="993">0.82499999999999996</cx:pt>
          <cx:pt idx="994">0.65800000000000003</cx:pt>
          <cx:pt idx="995">0.65600000000000003</cx:pt>
          <cx:pt idx="996">0.79400000000000004</cx:pt>
          <cx:pt idx="997">0.55700000000000005</cx:pt>
          <cx:pt idx="998">0.42899999999999999</cx:pt>
          <cx:pt idx="999">0.61699999999999999</cx:pt>
          <cx:pt idx="1000">0.628</cx:pt>
          <cx:pt idx="1001">0.47399999999999998</cx:pt>
          <cx:pt idx="1002">0.41199999999999998</cx:pt>
          <cx:pt idx="1003">0.38200000000000001</cx:pt>
          <cx:pt idx="1004">0.58299999999999996</cx:pt>
          <cx:pt idx="1005">0.76100000000000001</cx:pt>
          <cx:pt idx="1006">0.29399999999999998</cx:pt>
          <cx:pt idx="1007">0.71299999999999997</cx:pt>
          <cx:pt idx="1008">0.64500000000000002</cx:pt>
          <cx:pt idx="1009">0.88400000000000001</cx:pt>
          <cx:pt idx="1010">0.68100000000000005</cx:pt>
          <cx:pt idx="1011">0.35699999999999998</cx:pt>
          <cx:pt idx="1012">0.311</cx:pt>
          <cx:pt idx="1013">0.66100000000000003</cx:pt>
          <cx:pt idx="1014">0.68300000000000005</cx:pt>
          <cx:pt idx="1015">0.85099999999999998</cx:pt>
          <cx:pt idx="1016">0.374</cx:pt>
          <cx:pt idx="1017">0.36399999999999999</cx:pt>
          <cx:pt idx="1018">0.72999999999999998</cx:pt>
          <cx:pt idx="1019">0.82199999999999995</cx:pt>
          <cx:pt idx="1020">0.27300000000000002</cx:pt>
          <cx:pt idx="1021">0.65000000000000002</cx:pt>
          <cx:pt idx="1022">0.63700000000000001</cx:pt>
          <cx:pt idx="1023">0.46400000000000002</cx:pt>
          <cx:pt idx="1024">0.502</cx:pt>
          <cx:pt idx="1025">0.57399999999999995</cx:pt>
          <cx:pt idx="1026">0.69399999999999995</cx:pt>
          <cx:pt idx="1027">0.79700000000000004</cx:pt>
          <cx:pt idx="1028">0.55500000000000005</cx:pt>
          <cx:pt idx="1029">0.70299999999999996</cx:pt>
          <cx:pt idx="1030">0.313</cx:pt>
          <cx:pt idx="1031">0.70199999999999996</cx:pt>
          <cx:pt idx="1032">0.48099999999999998</cx:pt>
          <cx:pt idx="1033">0.66600000000000004</cx:pt>
          <cx:pt idx="1034">0.52700000000000002</cx:pt>
          <cx:pt idx="1035">0.437</cx:pt>
          <cx:pt idx="1036">0.54900000000000004</cx:pt>
          <cx:pt idx="1037">0.20499999999999999</cx:pt>
          <cx:pt idx="1038">0.52000000000000002</cx:pt>
          <cx:pt idx="1039">0.29299999999999998</cx:pt>
          <cx:pt idx="1040">0.96199999999999997</cx:pt>
          <cx:pt idx="1041">0.69199999999999995</cx:pt>
          <cx:pt idx="1042">0.46600000000000003</cx:pt>
          <cx:pt idx="1043">0.44500000000000001</cx:pt>
          <cx:pt idx="1044">0.42099999999999999</cx:pt>
          <cx:pt idx="1045">0.47799999999999998</cx:pt>
          <cx:pt idx="1046">0.68799999999999994</cx:pt>
          <cx:pt idx="1047">0.50600000000000001</cx:pt>
          <cx:pt idx="1048">0.42599999999999999</cx:pt>
          <cx:pt idx="1049">0.52000000000000002</cx:pt>
          <cx:pt idx="1050">0.67500000000000004</cx:pt>
          <cx:pt idx="1051">0.54200000000000004</cx:pt>
          <cx:pt idx="1052">0.46200000000000002</cx:pt>
          <cx:pt idx="1053">0.38100000000000001</cx:pt>
          <cx:pt idx="1054">0.58499999999999996</cx:pt>
          <cx:pt idx="1055">0.94899999999999995</cx:pt>
          <cx:pt idx="1056">0.75900000000000001</cx:pt>
          <cx:pt idx="1057">0.46600000000000003</cx:pt>
          <cx:pt idx="1058">0.313</cx:pt>
          <cx:pt idx="1059">0.63400000000000001</cx:pt>
          <cx:pt idx="1060">0.47199999999999998</cx:pt>
          <cx:pt idx="1061">0.53200000000000003</cx:pt>
          <cx:pt idx="1062">0.52000000000000002</cx:pt>
          <cx:pt idx="1063">0.61799999999999999</cx:pt>
          <cx:pt idx="1064">0.627</cx:pt>
          <cx:pt idx="1065">0.29699999999999999</cx:pt>
          <cx:pt idx="1066">0.70899999999999996</cx:pt>
          <cx:pt idx="1067">0.63700000000000001</cx:pt>
          <cx:pt idx="1068">0.59599999999999997</cx:pt>
          <cx:pt idx="1069">0.55400000000000005</cx:pt>
          <cx:pt idx="1070">0.55800000000000005</cx:pt>
          <cx:pt idx="1071">0.59199999999999997</cx:pt>
          <cx:pt idx="1072">0.49199999999999999</cx:pt>
          <cx:pt idx="1073">0.65200000000000002</cx:pt>
          <cx:pt idx="1074">0.28899999999999998</cx:pt>
          <cx:pt idx="1075">0.93100000000000005</cx:pt>
          <cx:pt idx="1076">0.34300000000000003</cx:pt>
          <cx:pt idx="1077">0.76100000000000001</cx:pt>
          <cx:pt idx="1078">0.82599999999999996</cx:pt>
          <cx:pt idx="1079">0.73399999999999999</cx:pt>
          <cx:pt idx="1080">0.64500000000000002</cx:pt>
          <cx:pt idx="1081">0.47099999999999997</cx:pt>
          <cx:pt idx="1082">0.746</cx:pt>
          <cx:pt idx="1083">0.746</cx:pt>
          <cx:pt idx="1084">0.41999999999999998</cx:pt>
          <cx:pt idx="1085">0.91300000000000003</cx:pt>
          <cx:pt idx="1086">0.50700000000000001</cx:pt>
          <cx:pt idx="1087">0.91600000000000004</cx:pt>
          <cx:pt idx="1088">0.71399999999999997</cx:pt>
          <cx:pt idx="1089">0.88600000000000001</cx:pt>
          <cx:pt idx="1090">0.76600000000000001</cx:pt>
          <cx:pt idx="1091">0.84899999999999998</cx:pt>
          <cx:pt idx="1092">0.71699999999999997</cx:pt>
          <cx:pt idx="1093">0.45000000000000001</cx:pt>
          <cx:pt idx="1094">0.73999999999999999</cx:pt>
          <cx:pt idx="1095">0.92900000000000005</cx:pt>
          <cx:pt idx="1096">0.78300000000000003</cx:pt>
          <cx:pt idx="1097">0.52100000000000002</cx:pt>
          <cx:pt idx="1098">0.56499999999999995</cx:pt>
          <cx:pt idx="1099">0.64500000000000002</cx:pt>
          <cx:pt idx="1100">0.67900000000000005</cx:pt>
          <cx:pt idx="1101">0.61899999999999999</cx:pt>
          <cx:pt idx="1102">0.81999999999999995</cx:pt>
          <cx:pt idx="1103">0.64600000000000002</cx:pt>
          <cx:pt idx="1104">0.77600000000000002</cx:pt>
          <cx:pt idx="1105">0.83299999999999996</cx:pt>
          <cx:pt idx="1106">0.95399999999999996</cx:pt>
          <cx:pt idx="1107">0.56000000000000005</cx:pt>
          <cx:pt idx="1108">0.82799999999999996</cx:pt>
          <cx:pt idx="1109">0.81799999999999995</cx:pt>
          <cx:pt idx="1110">0.77200000000000002</cx:pt>
          <cx:pt idx="1111">0.78900000000000003</cx:pt>
          <cx:pt idx="1112">0.85099999999999998</cx:pt>
          <cx:pt idx="1113">0.52400000000000002</cx:pt>
          <cx:pt idx="1114">0.51000000000000001</cx:pt>
          <cx:pt idx="1115">0.57899999999999996</cx:pt>
          <cx:pt idx="1116">0.58899999999999997</cx:pt>
          <cx:pt idx="1117">0.871</cx:pt>
          <cx:pt idx="1118">0.495</cx:pt>
          <cx:pt idx="1119">0.65600000000000003</cx:pt>
          <cx:pt idx="1120">0.93799999999999994</cx:pt>
          <cx:pt idx="1121">0.65600000000000003</cx:pt>
          <cx:pt idx="1122">0.80000000000000004</cx:pt>
          <cx:pt idx="1123">0.47599999999999998</cx:pt>
          <cx:pt idx="1124">0.81299999999999994</cx:pt>
          <cx:pt idx="1125">0.79400000000000004</cx:pt>
          <cx:pt idx="1126">0.92400000000000004</cx:pt>
          <cx:pt idx="1127">0.83999999999999997</cx:pt>
          <cx:pt idx="1128">0.30099999999999999</cx:pt>
          <cx:pt idx="1129">0.69199999999999995</cx:pt>
          <cx:pt idx="1130">0.54800000000000004</cx:pt>
          <cx:pt idx="1131">0.56200000000000006</cx:pt>
          <cx:pt idx="1132">0.53200000000000003</cx:pt>
          <cx:pt idx="1133">0.71799999999999997</cx:pt>
          <cx:pt idx="1134">0.53100000000000003</cx:pt>
          <cx:pt idx="1135">0.376</cx:pt>
          <cx:pt idx="1136">0.74099999999999999</cx:pt>
          <cx:pt idx="1137">0.81399999999999995</cx:pt>
          <cx:pt idx="1138">0.25</cx:pt>
          <cx:pt idx="1139">0.75800000000000001</cx:pt>
          <cx:pt idx="1140">0.96499999999999997</cx:pt>
          <cx:pt idx="1141">0.125</cx:pt>
          <cx:pt idx="1142">0.53900000000000003</cx:pt>
          <cx:pt idx="1143">0.64300000000000002</cx:pt>
          <cx:pt idx="1144">0.48299999999999998</cx:pt>
          <cx:pt idx="1145">0.38400000000000001</cx:pt>
          <cx:pt idx="1146">0.39200000000000002</cx:pt>
          <cx:pt idx="1147">0.53500000000000003</cx:pt>
          <cx:pt idx="1148">0.36099999999999999</cx:pt>
          <cx:pt idx="1149">0.73199999999999998</cx:pt>
          <cx:pt idx="1150">0.48499999999999999</cx:pt>
          <cx:pt idx="1151">0.60899999999999999</cx:pt>
          <cx:pt idx="1152">0.874</cx:pt>
          <cx:pt idx="1153">0.36399999999999999</cx:pt>
          <cx:pt idx="1154">0.55100000000000005</cx:pt>
          <cx:pt idx="1155">0.11700000000000001</cx:pt>
          <cx:pt idx="1156">0.67300000000000004</cx:pt>
          <cx:pt idx="1157">0.441</cx:pt>
          <cx:pt idx="1158">0.67600000000000005</cx:pt>
          <cx:pt idx="1159">0.46999999999999997</cx:pt>
          <cx:pt idx="1160">0.53600000000000003</cx:pt>
          <cx:pt idx="1161">0.75</cx:pt>
          <cx:pt idx="1162">0.41899999999999998</cx:pt>
          <cx:pt idx="1163">0.16</cx:pt>
          <cx:pt idx="1164">0.77900000000000003</cx:pt>
          <cx:pt idx="1165">0.56799999999999995</cx:pt>
          <cx:pt idx="1166">0.52100000000000002</cx:pt>
          <cx:pt idx="1167">0.095100000000000004</cx:pt>
          <cx:pt idx="1168">0.497</cx:pt>
          <cx:pt idx="1169">0.53700000000000003</cx:pt>
          <cx:pt idx="1170">0.157</cx:pt>
          <cx:pt idx="1171">0.60799999999999998</cx:pt>
          <cx:pt idx="1172">0.58499999999999996</cx:pt>
          <cx:pt idx="1173">0.28599999999999998</cx:pt>
          <cx:pt idx="1174">0.54000000000000004</cx:pt>
          <cx:pt idx="1175">0.20899999999999999</cx:pt>
          <cx:pt idx="1176">0.24199999999999999</cx:pt>
          <cx:pt idx="1177">0.45000000000000001</cx:pt>
          <cx:pt idx="1178">0.85299999999999998</cx:pt>
          <cx:pt idx="1179">0.371</cx:pt>
          <cx:pt idx="1180">0.51300000000000001</cx:pt>
          <cx:pt idx="1181">0.32200000000000001</cx:pt>
          <cx:pt idx="1182">0.19</cx:pt>
          <cx:pt idx="1183">0.372</cx:pt>
          <cx:pt idx="1184">0.93300000000000005</cx:pt>
          <cx:pt idx="1185">0.441</cx:pt>
          <cx:pt idx="1186">0.68000000000000005</cx:pt>
          <cx:pt idx="1187">0.44600000000000001</cx:pt>
          <cx:pt idx="1188">0.71599999999999997</cx:pt>
          <cx:pt idx="1189">0.79100000000000004</cx:pt>
          <cx:pt idx="1190">0.45400000000000001</cx:pt>
          <cx:pt idx="1191">0.81899999999999995</cx:pt>
          <cx:pt idx="1192">0.30399999999999999</cx:pt>
          <cx:pt idx="1193">0.376</cx:pt>
          <cx:pt idx="1194">0.63</cx:pt>
          <cx:pt idx="1195">0.47199999999999998</cx:pt>
          <cx:pt idx="1196">0.71599999999999997</cx:pt>
          <cx:pt idx="1197">0.54100000000000004</cx:pt>
          <cx:pt idx="1198">0.79200000000000004</cx:pt>
          <cx:pt idx="1199">0.76700000000000002</cx:pt>
          <cx:pt idx="1200">0.254</cx:pt>
          <cx:pt idx="1201">0.76900000000000002</cx:pt>
          <cx:pt idx="1202">0.69799999999999995</cx:pt>
          <cx:pt idx="1203">0.55700000000000005</cx:pt>
          <cx:pt idx="1204">0.60199999999999998</cx:pt>
          <cx:pt idx="1205">0.71899999999999997</cx:pt>
          <cx:pt idx="1206">0.875</cx:pt>
          <cx:pt idx="1207">0.441</cx:pt>
          <cx:pt idx="1208">0.79700000000000004</cx:pt>
          <cx:pt idx="1209">0.75800000000000001</cx:pt>
          <cx:pt idx="1210">0.84699999999999998</cx:pt>
          <cx:pt idx="1211">0.753</cx:pt>
          <cx:pt idx="1212">0.56100000000000005</cx:pt>
          <cx:pt idx="1213">0.47099999999999997</cx:pt>
          <cx:pt idx="1214">0.095299999999999996</cx:pt>
          <cx:pt idx="1215">0.85999999999999999</cx:pt>
          <cx:pt idx="1216">0.28100000000000003</cx:pt>
          <cx:pt idx="1217">0.73099999999999998</cx:pt>
          <cx:pt idx="1218">0.58099999999999996</cx:pt>
          <cx:pt idx="1219">0.72999999999999998</cx:pt>
          <cx:pt idx="1220">0.78700000000000003</cx:pt>
          <cx:pt idx="1221">0.42799999999999999</cx:pt>
          <cx:pt idx="1222">0.42199999999999999</cx:pt>
          <cx:pt idx="1223">0.28899999999999998</cx:pt>
          <cx:pt idx="1224">0.55600000000000005</cx:pt>
          <cx:pt idx="1225">0.82499999999999996</cx:pt>
          <cx:pt idx="1226">0.26100000000000001</cx:pt>
          <cx:pt idx="1227">0.74399999999999999</cx:pt>
          <cx:pt idx="1228">0.78000000000000003</cx:pt>
          <cx:pt idx="1229">0.48799999999999999</cx:pt>
          <cx:pt idx="1230">0.38100000000000001</cx:pt>
          <cx:pt idx="1231">0.26200000000000001</cx:pt>
          <cx:pt idx="1232">0.13</cx:pt>
          <cx:pt idx="1233">0.47899999999999998</cx:pt>
          <cx:pt idx="1234">0.191</cx:pt>
          <cx:pt idx="1235">0.42099999999999999</cx:pt>
          <cx:pt idx="1236">0.38200000000000001</cx:pt>
          <cx:pt idx="1237">0.184</cx:pt>
          <cx:pt idx="1238">0.29299999999999998</cx:pt>
          <cx:pt idx="1239">0.59899999999999998</cx:pt>
          <cx:pt idx="1240">0.245</cx:pt>
          <cx:pt idx="1241">0.26600000000000001</cx:pt>
          <cx:pt idx="1242">0.255</cx:pt>
          <cx:pt idx="1243">0.63800000000000001</cx:pt>
          <cx:pt idx="1244">0.29499999999999998</cx:pt>
          <cx:pt idx="1245">0.40699999999999997</cx:pt>
          <cx:pt idx="1246">0.0974</cx:pt>
          <cx:pt idx="1247">0.308</cx:pt>
          <cx:pt idx="1248">0.129</cx:pt>
          <cx:pt idx="1249">0.23699999999999999</cx:pt>
          <cx:pt idx="1250">0.33100000000000002</cx:pt>
          <cx:pt idx="1251">0.50700000000000001</cx:pt>
          <cx:pt idx="1252">0.22500000000000001</cx:pt>
          <cx:pt idx="1253">0.20899999999999999</cx:pt>
          <cx:pt idx="1254">0.14899999999999999</cx:pt>
          <cx:pt idx="1255">0.32600000000000001</cx:pt>
          <cx:pt idx="1256">0.23300000000000001</cx:pt>
          <cx:pt idx="1257">0.13600000000000001</cx:pt>
          <cx:pt idx="1258">0.78300000000000003</cx:pt>
          <cx:pt idx="1259">0.72899999999999998</cx:pt>
          <cx:pt idx="1260">0.35199999999999998</cx:pt>
          <cx:pt idx="1261">0.95999999999999996</cx:pt>
          <cx:pt idx="1262">0.72799999999999998</cx:pt>
          <cx:pt idx="1263">0.435</cx:pt>
          <cx:pt idx="1264">0.22500000000000001</cx:pt>
          <cx:pt idx="1265">0.63700000000000001</cx:pt>
          <cx:pt idx="1266">0.96099999999999997</cx:pt>
          <cx:pt idx="1267">0.49199999999999999</cx:pt>
          <cx:pt idx="1268">0.308</cx:pt>
          <cx:pt idx="1269">0.36799999999999999</cx:pt>
          <cx:pt idx="1270">0.64800000000000002</cx:pt>
          <cx:pt idx="1271">0.28599999999999998</cx:pt>
          <cx:pt idx="1272">0.096799999999999997</cx:pt>
          <cx:pt idx="1273">0.52000000000000002</cx:pt>
          <cx:pt idx="1274">0.128</cx:pt>
          <cx:pt idx="1275">0.60299999999999998</cx:pt>
          <cx:pt idx="1276">0.84099999999999997</cx:pt>
          <cx:pt idx="1277">0.308</cx:pt>
          <cx:pt idx="1278">0.17899999999999999</cx:pt>
          <cx:pt idx="1279">0.54400000000000004</cx:pt>
          <cx:pt idx="1280">0.048399999999999999</cx:pt>
          <cx:pt idx="1281">0.59299999999999997</cx:pt>
          <cx:pt idx="1282">0.096299999999999997</cx:pt>
          <cx:pt idx="1283">0.113</cx:pt>
          <cx:pt idx="1284">0.11700000000000001</cx:pt>
          <cx:pt idx="1285">0.20799999999999999</cx:pt>
          <cx:pt idx="1286">0.29799999999999999</cx:pt>
          <cx:pt idx="1287">0.41599999999999998</cx:pt>
          <cx:pt idx="1288">0.33200000000000002</cx:pt>
          <cx:pt idx="1289">0.33600000000000002</cx:pt>
          <cx:pt idx="1290">0.17100000000000001</cx:pt>
          <cx:pt idx="1291">0.314</cx:pt>
          <cx:pt idx="1292">0.55800000000000005</cx:pt>
          <cx:pt idx="1293">0.39300000000000002</cx:pt>
          <cx:pt idx="1294">0.28899999999999998</cx:pt>
          <cx:pt idx="1295">0.54700000000000004</cx:pt>
          <cx:pt idx="1296">0.16900000000000001</cx:pt>
          <cx:pt idx="1297">0.070300000000000001</cx:pt>
          <cx:pt idx="1298">0.129</cx:pt>
          <cx:pt idx="1299">0.064000000000000001</cx:pt>
          <cx:pt idx="1300">0.45100000000000001</cx:pt>
          <cx:pt idx="1301">0.32300000000000001</cx:pt>
          <cx:pt idx="1302">0.36199999999999999</cx:pt>
          <cx:pt idx="1303">0.23100000000000001</cx:pt>
          <cx:pt idx="1304">0.14199999999999999</cx:pt>
          <cx:pt idx="1305">0.26000000000000001</cx:pt>
          <cx:pt idx="1306">0.183</cx:pt>
          <cx:pt idx="1307">0.153</cx:pt>
          <cx:pt idx="1308">0.039899999999999998</cx:pt>
          <cx:pt idx="1309">0.19900000000000001</cx:pt>
          <cx:pt idx="1310">0.186</cx:pt>
          <cx:pt idx="1311">0.11600000000000001</cx:pt>
          <cx:pt idx="1312">0.29199999999999998</cx:pt>
          <cx:pt idx="1313">0.11</cx:pt>
          <cx:pt idx="1314">0.14899999999999999</cx:pt>
          <cx:pt idx="1315">0.191</cx:pt>
          <cx:pt idx="1316">0.245</cx:pt>
          <cx:pt idx="1317">0.14999999999999999</cx:pt>
          <cx:pt idx="1318">0.10199999999999999</cx:pt>
          <cx:pt idx="1319">0.13100000000000001</cx:pt>
          <cx:pt idx="1320">0.14599999999999999</cx:pt>
          <cx:pt idx="1321">0.20100000000000001</cx:pt>
          <cx:pt idx="1322">0.0533</cx:pt>
          <cx:pt idx="1323">0.11</cx:pt>
          <cx:pt idx="1324">0.14000000000000001</cx:pt>
          <cx:pt idx="1325">0.10199999999999999</cx:pt>
          <cx:pt idx="1326">0.065799999999999997</cx:pt>
          <cx:pt idx="1327">0.316</cx:pt>
          <cx:pt idx="1328">0.19400000000000001</cx:pt>
          <cx:pt idx="1329">0.16</cx:pt>
          <cx:pt idx="1330">0.16500000000000001</cx:pt>
          <cx:pt idx="1331">0.053600000000000002</cx:pt>
          <cx:pt idx="1332">0.091399999999999995</cx:pt>
          <cx:pt idx="1333">0.17199999999999999</cx:pt>
          <cx:pt idx="1334">0.16</cx:pt>
          <cx:pt idx="1335">0.44800000000000001</cx:pt>
          <cx:pt idx="1336">0.13400000000000001</cx:pt>
          <cx:pt idx="1337">0.254</cx:pt>
          <cx:pt idx="1338">0.372</cx:pt>
          <cx:pt idx="1339">0.114</cx:pt>
          <cx:pt idx="1340">0.17000000000000001</cx:pt>
          <cx:pt idx="1341">0.27300000000000002</cx:pt>
          <cx:pt idx="1342">0.154</cx:pt>
          <cx:pt idx="1343">0.251</cx:pt>
          <cx:pt idx="1344">0.245</cx:pt>
          <cx:pt idx="1345">0.156</cx:pt>
          <cx:pt idx="1346">0.43099999999999999</cx:pt>
          <cx:pt idx="1347">0.372</cx:pt>
          <cx:pt idx="1348">0.11899999999999999</cx:pt>
          <cx:pt idx="1349">0.063700000000000007</cx:pt>
          <cx:pt idx="1350">0.33400000000000002</cx:pt>
          <cx:pt idx="1351">0.56599999999999995</cx:pt>
          <cx:pt idx="1352">0.23200000000000001</cx:pt>
          <cx:pt idx="1353">0.33200000000000002</cx:pt>
          <cx:pt idx="1354">0.49299999999999999</cx:pt>
          <cx:pt idx="1355">0.22</cx:pt>
          <cx:pt idx="1356">0.062199999999999998</cx:pt>
          <cx:pt idx="1357">0.070300000000000001</cx:pt>
          <cx:pt idx="1358">0.39600000000000002</cx:pt>
          <cx:pt idx="1359">0.53100000000000003</cx:pt>
          <cx:pt idx="1360">0.19800000000000001</cx:pt>
          <cx:pt idx="1361">0.43099999999999999</cx:pt>
          <cx:pt idx="1362">0.17399999999999999</cx:pt>
          <cx:pt idx="1363">0.27500000000000002</cx:pt>
          <cx:pt idx="1364">0.51900000000000002</cx:pt>
          <cx:pt idx="1365">0.26100000000000001</cx:pt>
          <cx:pt idx="1366">0.49299999999999999</cx:pt>
          <cx:pt idx="1367">0.93000000000000005</cx:pt>
          <cx:pt idx="1368">0.32700000000000001</cx:pt>
          <cx:pt idx="1369">0.23999999999999999</cx:pt>
          <cx:pt idx="1370">0.223</cx:pt>
          <cx:pt idx="1371">0.57199999999999995</cx:pt>
          <cx:pt idx="1372">0.46800000000000003</cx:pt>
          <cx:pt idx="1373">0.375</cx:pt>
          <cx:pt idx="1374">0.57499999999999996</cx:pt>
          <cx:pt idx="1375">0.39700000000000002</cx:pt>
          <cx:pt idx="1376">0.65500000000000003</cx:pt>
          <cx:pt idx="1377">0.184</cx:pt>
          <cx:pt idx="1378">0.621</cx:pt>
          <cx:pt idx="1379">0.28599999999999998</cx:pt>
          <cx:pt idx="1380">0.26700000000000002</cx:pt>
          <cx:pt idx="1381">0.88100000000000001</cx:pt>
          <cx:pt idx="1382">0.24099999999999999</cx:pt>
          <cx:pt idx="1383">0.72899999999999998</cx:pt>
          <cx:pt idx="1384">0.56899999999999995</cx:pt>
          <cx:pt idx="1385">0.33400000000000002</cx:pt>
          <cx:pt idx="1386">0.28299999999999997</cx:pt>
          <cx:pt idx="1387">0.082699999999999996</cx:pt>
          <cx:pt idx="1388">0.125</cx:pt>
          <cx:pt idx="1389">0.81799999999999995</cx:pt>
          <cx:pt idx="1390">0.82499999999999996</cx:pt>
          <cx:pt idx="1391">0.71799999999999997</cx:pt>
          <cx:pt idx="1392">0.69199999999999995</cx:pt>
          <cx:pt idx="1393">0.625</cx:pt>
          <cx:pt idx="1394">0.51600000000000001</cx:pt>
          <cx:pt idx="1395">0.377</cx:pt>
          <cx:pt idx="1396">0.46999999999999997</cx:pt>
          <cx:pt idx="1397">0.378</cx:pt>
          <cx:pt idx="1398">0.33000000000000002</cx:pt>
          <cx:pt idx="1399">0.58399999999999996</cx:pt>
          <cx:pt idx="1400">0.114</cx:pt>
          <cx:pt idx="1401">0.50600000000000001</cx:pt>
          <cx:pt idx="1402">0.28399999999999997</cx:pt>
          <cx:pt idx="1403">0.40100000000000002</cx:pt>
          <cx:pt idx="1404">0.35399999999999998</cx:pt>
          <cx:pt idx="1405">0.29599999999999999</cx:pt>
          <cx:pt idx="1406">0.34200000000000003</cx:pt>
          <cx:pt idx="1407">0.16200000000000001</cx:pt>
          <cx:pt idx="1408">0.73099999999999998</cx:pt>
          <cx:pt idx="1409">0.47099999999999997</cx:pt>
          <cx:pt idx="1410">0.56399999999999995</cx:pt>
          <cx:pt idx="1411">0.41299999999999998</cx:pt>
          <cx:pt idx="1412">0.18099999999999999</cx:pt>
          <cx:pt idx="1413">0.31</cx:pt>
          <cx:pt idx="1414">0.29899999999999999</cx:pt>
          <cx:pt idx="1415">0.254</cx:pt>
          <cx:pt idx="1416">0.51300000000000001</cx:pt>
          <cx:pt idx="1417">0.33400000000000002</cx:pt>
          <cx:pt idx="1418">0.312</cx:pt>
          <cx:pt idx="1419">0.39300000000000002</cx:pt>
          <cx:pt idx="1420">0.39900000000000002</cx:pt>
          <cx:pt idx="1421">0.34999999999999998</cx:pt>
          <cx:pt idx="1422">0.44800000000000001</cx:pt>
          <cx:pt idx="1423">0.29799999999999999</cx:pt>
          <cx:pt idx="1424">0.159</cx:pt>
          <cx:pt idx="1425">0.61499999999999999</cx:pt>
          <cx:pt idx="1426">0.51600000000000001</cx:pt>
          <cx:pt idx="1427">0.70299999999999996</cx:pt>
          <cx:pt idx="1428">0.40300000000000002</cx:pt>
          <cx:pt idx="1429">0.16</cx:pt>
          <cx:pt idx="1430">0.67900000000000005</cx:pt>
          <cx:pt idx="1431">0.33500000000000002</cx:pt>
          <cx:pt idx="1432">0.70599999999999996</cx:pt>
          <cx:pt idx="1433">0.33100000000000002</cx:pt>
          <cx:pt idx="1434">0.32300000000000001</cx:pt>
          <cx:pt idx="1435">0.27800000000000002</cx:pt>
          <cx:pt idx="1436">0.59799999999999998</cx:pt>
          <cx:pt idx="1437">0.55400000000000005</cx:pt>
          <cx:pt idx="1438">0.68200000000000005</cx:pt>
          <cx:pt idx="1439">0.034799999999999998</cx:pt>
          <cx:pt idx="1440">0.52300000000000002</cx:pt>
          <cx:pt idx="1441">0.307</cx:pt>
          <cx:pt idx="1442">0.35299999999999998</cx:pt>
          <cx:pt idx="1443">0.61499999999999999</cx:pt>
          <cx:pt idx="1444">0.32800000000000001</cx:pt>
          <cx:pt idx="1445">0.42299999999999999</cx:pt>
          <cx:pt idx="1446">0.122</cx:pt>
          <cx:pt idx="1447">0.47899999999999998</cx:pt>
          <cx:pt idx="1448">0.42799999999999999</cx:pt>
          <cx:pt idx="1449">0.47399999999999998</cx:pt>
          <cx:pt idx="1450">0.69199999999999995</cx:pt>
          <cx:pt idx="1451">0.45400000000000001</cx:pt>
          <cx:pt idx="1452">0.40100000000000002</cx:pt>
          <cx:pt idx="1453">0.20100000000000001</cx:pt>
          <cx:pt idx="1454">0.629</cx:pt>
          <cx:pt idx="1455">0.30399999999999999</cx:pt>
          <cx:pt idx="1456">0.63900000000000001</cx:pt>
          <cx:pt idx="1457">0.17399999999999999</cx:pt>
          <cx:pt idx="1458">0.33500000000000002</cx:pt>
          <cx:pt idx="1459">0.111</cx:pt>
          <cx:pt idx="1460">0.40300000000000002</cx:pt>
          <cx:pt idx="1461">0.53000000000000003</cx:pt>
          <cx:pt idx="1462">0.56399999999999995</cx:pt>
          <cx:pt idx="1463">0.22500000000000001</cx:pt>
          <cx:pt idx="1464">0.19600000000000001</cx:pt>
          <cx:pt idx="1465">0.47299999999999998</cx:pt>
          <cx:pt idx="1466">0.20599999999999999</cx:pt>
          <cx:pt idx="1467">0.57899999999999996</cx:pt>
          <cx:pt idx="1468">0.67900000000000005</cx:pt>
          <cx:pt idx="1469">0.20899999999999999</cx:pt>
          <cx:pt idx="1470">0.41099999999999998</cx:pt>
          <cx:pt idx="1471">0.188</cx:pt>
          <cx:pt idx="1472">0.50800000000000001</cx:pt>
          <cx:pt idx="1473">0.33800000000000002</cx:pt>
          <cx:pt idx="1474">0.217</cx:pt>
          <cx:pt idx="1475">0.38200000000000001</cx:pt>
          <cx:pt idx="1476">0.26300000000000001</cx:pt>
          <cx:pt idx="1477">0.81100000000000005</cx:pt>
          <cx:pt idx="1478">0.69399999999999995</cx:pt>
          <cx:pt idx="1479">0.40999999999999998</cx:pt>
          <cx:pt idx="1480">0.92300000000000004</cx:pt>
          <cx:pt idx="1481">0.5</cx:pt>
          <cx:pt idx="1482">0.65500000000000003</cx:pt>
          <cx:pt idx="1483">0.443</cx:pt>
          <cx:pt idx="1484">0.80900000000000005</cx:pt>
          <cx:pt idx="1485">0.70599999999999996</cx:pt>
          <cx:pt idx="1486">0.45800000000000002</cx:pt>
          <cx:pt idx="1487">0.77700000000000002</cx:pt>
          <cx:pt idx="1488">0.46500000000000002</cx:pt>
          <cx:pt idx="1489">0.38</cx:pt>
          <cx:pt idx="1490">0.443</cx:pt>
          <cx:pt idx="1491">0.67300000000000004</cx:pt>
          <cx:pt idx="1492">0.64800000000000002</cx:pt>
          <cx:pt idx="1493">0.504</cx:pt>
          <cx:pt idx="1494">0.84499999999999997</cx:pt>
          <cx:pt idx="1495">0.46200000000000002</cx:pt>
          <cx:pt idx="1496">0.68500000000000005</cx:pt>
          <cx:pt idx="1497">0.64700000000000002</cx:pt>
          <cx:pt idx="1498">0.53900000000000003</cx:pt>
          <cx:pt idx="1499">0.043999999999999997</cx:pt>
          <cx:pt idx="1500">0.501</cx:pt>
          <cx:pt idx="1501">0.19500000000000001</cx:pt>
          <cx:pt idx="1502">0.313</cx:pt>
          <cx:pt idx="1503">0.53100000000000003</cx:pt>
          <cx:pt idx="1504">0.32100000000000001</cx:pt>
          <cx:pt idx="1505">0.27300000000000002</cx:pt>
          <cx:pt idx="1506">0.58599999999999997</cx:pt>
          <cx:pt idx="1507">0.309</cx:pt>
          <cx:pt idx="1508">0.32200000000000001</cx:pt>
          <cx:pt idx="1509">0.26300000000000001</cx:pt>
          <cx:pt idx="1510">0.41099999999999998</cx:pt>
          <cx:pt idx="1511">0.44700000000000001</cx:pt>
          <cx:pt idx="1512">0.20499999999999999</cx:pt>
          <cx:pt idx="1513">0.22900000000000001</cx:pt>
          <cx:pt idx="1514">0.23000000000000001</cx:pt>
          <cx:pt idx="1515">0.159</cx:pt>
          <cx:pt idx="1516">0.14999999999999999</cx:pt>
          <cx:pt idx="1517">0.17100000000000001</cx:pt>
          <cx:pt idx="1518">0.17100000000000001</cx:pt>
          <cx:pt idx="1519">0.071800000000000003</cx:pt>
          <cx:pt idx="1520">0.072800000000000004</cx:pt>
          <cx:pt idx="1521">0.23499999999999999</cx:pt>
          <cx:pt idx="1522">0.16</cx:pt>
          <cx:pt idx="1523">0.25900000000000001</cx:pt>
          <cx:pt idx="1524">0.186</cx:pt>
          <cx:pt idx="1525">0.154</cx:pt>
          <cx:pt idx="1526">0.066000000000000003</cx:pt>
          <cx:pt idx="1527">0.22700000000000001</cx:pt>
          <cx:pt idx="1528">0.072800000000000004</cx:pt>
          <cx:pt idx="1529">0.0877</cx:pt>
          <cx:pt idx="1530">0.27600000000000002</cx:pt>
          <cx:pt idx="1531">0.155</cx:pt>
          <cx:pt idx="1532">0.20499999999999999</cx:pt>
          <cx:pt idx="1533">0.29599999999999999</cx:pt>
          <cx:pt idx="1534">0.0591</cx:pt>
          <cx:pt idx="1535">0.19</cx:pt>
          <cx:pt idx="1536">0.22</cx:pt>
          <cx:pt idx="1537">0.155</cx:pt>
          <cx:pt idx="1538">0.311</cx:pt>
          <cx:pt idx="1539">0.17599999999999999</cx:pt>
          <cx:pt idx="1540">0.17299999999999999</cx:pt>
          <cx:pt idx="1541">0.17199999999999999</cx:pt>
          <cx:pt idx="1542">0.10299999999999999</cx:pt>
          <cx:pt idx="1543">0.099900000000000003</cx:pt>
          <cx:pt idx="1544">0.10199999999999999</cx:pt>
          <cx:pt idx="1545">0.38</cx:pt>
          <cx:pt idx="1546">0.192</cx:pt>
          <cx:pt idx="1547">0.058099999999999999</cx:pt>
          <cx:pt idx="1548">0.25700000000000001</cx:pt>
          <cx:pt idx="1549">0.0906</cx:pt>
          <cx:pt idx="1550">0.13200000000000001</cx:pt>
          <cx:pt idx="1551">0.108</cx:pt>
          <cx:pt idx="1552">0.312</cx:pt>
          <cx:pt idx="1553">0.062300000000000001</cx:pt>
          <cx:pt idx="1554">0.0746</cx:pt>
          <cx:pt idx="1555">0.13400000000000001</cx:pt>
          <cx:pt idx="1556">0.051299999999999998</cx:pt>
          <cx:pt idx="1557">0.062100000000000002</cx:pt>
          <cx:pt idx="1558">0.221</cx:pt>
          <cx:pt idx="1559">0.19</cx:pt>
          <cx:pt idx="1560">0.19800000000000001</cx:pt>
          <cx:pt idx="1561">0.19</cx:pt>
          <cx:pt idx="1562">0.17199999999999999</cx:pt>
          <cx:pt idx="1563">0.070599999999999996</cx:pt>
          <cx:pt idx="1564">0.28899999999999998</cx:pt>
          <cx:pt idx="1565">0.183</cx:pt>
          <cx:pt idx="1566">0.246</cx:pt>
          <cx:pt idx="1567">0.152</cx:pt>
          <cx:pt idx="1568">0.47299999999999998</cx:pt>
          <cx:pt idx="1569">0.121</cx:pt>
          <cx:pt idx="1570">0.125</cx:pt>
          <cx:pt idx="1571">0.189</cx:pt>
          <cx:pt idx="1572">0.36799999999999999</cx:pt>
          <cx:pt idx="1573">0.128</cx:pt>
          <cx:pt idx="1574">0.23000000000000001</cx:pt>
          <cx:pt idx="1575">0.30099999999999999</cx:pt>
          <cx:pt idx="1576">0.23499999999999999</cx:pt>
          <cx:pt idx="1577">0.622</cx:pt>
          <cx:pt idx="1578">0.89000000000000001</cx:pt>
          <cx:pt idx="1579">0.879</cx:pt>
          <cx:pt idx="1580">0.56100000000000005</cx:pt>
          <cx:pt idx="1581">0.84999999999999998</cx:pt>
          <cx:pt idx="1582">0.28899999999999998</cx:pt>
          <cx:pt idx="1583">0.93200000000000005</cx:pt>
          <cx:pt idx="1584">0.59199999999999997</cx:pt>
          <cx:pt idx="1585">0.67300000000000004</cx:pt>
          <cx:pt idx="1586">0.94699999999999995</cx:pt>
          <cx:pt idx="1587">0.441</cx:pt>
          <cx:pt idx="1588">0.59799999999999998</cx:pt>
          <cx:pt idx="1589">0.93500000000000005</cx:pt>
          <cx:pt idx="1590">0.97199999999999998</cx:pt>
          <cx:pt idx="1591">0.54500000000000004</cx:pt>
          <cx:pt idx="1592">0.72199999999999998</cx:pt>
          <cx:pt idx="1593">0.85099999999999998</cx:pt>
          <cx:pt idx="1594">0.183</cx:pt>
          <cx:pt idx="1595">0.085500000000000007</cx:pt>
          <cx:pt idx="1596">0.085699999999999998</cx:pt>
          <cx:pt idx="1597">0.20499999999999999</cx:pt>
          <cx:pt idx="1598">0.058799999999999998</cx:pt>
          <cx:pt idx="1599">0.19900000000000001</cx:pt>
          <cx:pt idx="1600">0.048399999999999999</cx:pt>
          <cx:pt idx="1601">0.055899999999999998</cx:pt>
          <cx:pt idx="1602">0.088599999999999998</cx:pt>
          <cx:pt idx="1603">0.11899999999999999</cx:pt>
          <cx:pt idx="1604">0.51800000000000002</cx:pt>
          <cx:pt idx="1605">0.48699999999999999</cx:pt>
          <cx:pt idx="1606">0.23899999999999999</cx:pt>
          <cx:pt idx="1607">0.28100000000000003</cx:pt>
          <cx:pt idx="1608">0.10199999999999999</cx:pt>
          <cx:pt idx="1609">0.16</cx:pt>
          <cx:pt idx="1610">0.29199999999999998</cx:pt>
          <cx:pt idx="1611">0.311</cx:pt>
          <cx:pt idx="1612">0.072700000000000001</cx:pt>
          <cx:pt idx="1613">0.19</cx:pt>
          <cx:pt idx="1614">0.35399999999999998</cx:pt>
          <cx:pt idx="1615">0.247</cx:pt>
          <cx:pt idx="1616">0.21299999999999999</cx:pt>
          <cx:pt idx="1617">0.61699999999999999</cx:pt>
          <cx:pt idx="1618">0.16700000000000001</cx:pt>
          <cx:pt idx="1619">0.113</cx:pt>
          <cx:pt idx="1620">0.76600000000000001</cx:pt>
          <cx:pt idx="1621">0.21099999999999999</cx:pt>
          <cx:pt idx="1622">0.23400000000000001</cx:pt>
          <cx:pt idx="1623">0.57699999999999996</cx:pt>
          <cx:pt idx="1624">0.40600000000000003</cx:pt>
          <cx:pt idx="1625">0.222</cx:pt>
          <cx:pt idx="1626">0.114</cx:pt>
          <cx:pt idx="1627">0.13200000000000001</cx:pt>
          <cx:pt idx="1628">0.39400000000000002</cx:pt>
          <cx:pt idx="1629">0.074399999999999994</cx:pt>
          <cx:pt idx="1630">0.56399999999999995</cx:pt>
          <cx:pt idx="1631">0.060499999999999998</cx:pt>
          <cx:pt idx="1632">0.66700000000000004</cx:pt>
          <cx:pt idx="1633">0.20799999999999999</cx:pt>
          <cx:pt idx="1634">0.76300000000000001</cx:pt>
          <cx:pt idx="1635">0.48299999999999998</cx:pt>
          <cx:pt idx="1636">0.185</cx:pt>
          <cx:pt idx="1637">0.29299999999999998</cx:pt>
          <cx:pt idx="1638">0.46999999999999997</cx:pt>
          <cx:pt idx="1639">0.161</cx:pt>
          <cx:pt idx="1640">0.21199999999999999</cx:pt>
          <cx:pt idx="1641">0.33100000000000002</cx:pt>
          <cx:pt idx="1642">0.35199999999999998</cx:pt>
          <cx:pt idx="1643">0.46300000000000002</cx:pt>
          <cx:pt idx="1644">0.19700000000000001</cx:pt>
          <cx:pt idx="1645">0.34899999999999998</cx:pt>
          <cx:pt idx="1646">0.182</cx:pt>
          <cx:pt idx="1647">0.27100000000000002</cx:pt>
          <cx:pt idx="1648">0.56999999999999995</cx:pt>
          <cx:pt idx="1649">0.14399999999999999</cx:pt>
          <cx:pt idx="1650">0.157</cx:pt>
          <cx:pt idx="1651">0.36399999999999999</cx:pt>
          <cx:pt idx="1652">0.14099999999999999</cx:pt>
          <cx:pt idx="1653">0.047300000000000002</cx:pt>
          <cx:pt idx="1654">0.10199999999999999</cx:pt>
          <cx:pt idx="1655">0.23599999999999999</cx:pt>
          <cx:pt idx="1656">0.56100000000000005</cx:pt>
          <cx:pt idx="1657">0.53300000000000003</cx:pt>
          <cx:pt idx="1658">0.39000000000000001</cx:pt>
          <cx:pt idx="1659">0.35599999999999998</cx:pt>
          <cx:pt idx="1660">0.55800000000000005</cx:pt>
          <cx:pt idx="1661">0.23000000000000001</cx:pt>
          <cx:pt idx="1662">0.255</cx:pt>
          <cx:pt idx="1663">0.32600000000000001</cx:pt>
          <cx:pt idx="1664">0.48199999999999998</cx:pt>
          <cx:pt idx="1665">0.64400000000000002</cx:pt>
          <cx:pt idx="1666">0.39200000000000002</cx:pt>
          <cx:pt idx="1667">0.185</cx:pt>
          <cx:pt idx="1668">0.55100000000000005</cx:pt>
          <cx:pt idx="1669">0.93300000000000005</cx:pt>
          <cx:pt idx="1670">0.81399999999999995</cx:pt>
          <cx:pt idx="1671">0.81000000000000005</cx:pt>
          <cx:pt idx="1672">0.099500000000000005</cx:pt>
          <cx:pt idx="1673">0.36499999999999999</cx:pt>
          <cx:pt idx="1674">0.40000000000000002</cx:pt>
          <cx:pt idx="1675">0.879</cx:pt>
          <cx:pt idx="1676">0.51800000000000002</cx:pt>
          <cx:pt idx="1677">0.27500000000000002</cx:pt>
          <cx:pt idx="1678">0.50900000000000001</cx:pt>
          <cx:pt idx="1679">0.40400000000000003</cx:pt>
          <cx:pt idx="1680">0.33900000000000002</cx:pt>
          <cx:pt idx="1681">0.46200000000000002</cx:pt>
          <cx:pt idx="1682">0.14599999999999999</cx:pt>
          <cx:pt idx="1683">0.247</cx:pt>
          <cx:pt idx="1684">0.26700000000000002</cx:pt>
          <cx:pt idx="1685">0.45700000000000002</cx:pt>
          <cx:pt idx="1686">0.25800000000000001</cx:pt>
          <cx:pt idx="1687">0.318</cx:pt>
          <cx:pt idx="1688">0.69099999999999995</cx:pt>
          <cx:pt idx="1689">0.61499999999999999</cx:pt>
          <cx:pt idx="1690">0.56299999999999994</cx:pt>
          <cx:pt idx="1691">0.36499999999999999</cx:pt>
          <cx:pt idx="1692">0.48199999999999998</cx:pt>
          <cx:pt idx="1693">0.5</cx:pt>
          <cx:pt idx="1694">0.20499999999999999</cx:pt>
          <cx:pt idx="1695">0.45800000000000002</cx:pt>
          <cx:pt idx="1696">0.496</cx:pt>
          <cx:pt idx="1697">0.70899999999999996</cx:pt>
          <cx:pt idx="1698">0.46999999999999997</cx:pt>
          <cx:pt idx="1699">0.47999999999999998</cx:pt>
          <cx:pt idx="1700">0.71999999999999997</cx:pt>
          <cx:pt idx="1701">0.50800000000000001</cx:pt>
          <cx:pt idx="1702">0.46400000000000002</cx:pt>
          <cx:pt idx="1703">0.504</cx:pt>
          <cx:pt idx="1704">0.68600000000000005</cx:pt>
          <cx:pt idx="1705">0.45900000000000002</cx:pt>
          <cx:pt idx="1706">0.56599999999999995</cx:pt>
          <cx:pt idx="1707">0.49399999999999999</cx:pt>
          <cx:pt idx="1708">0.52100000000000002</cx:pt>
          <cx:pt idx="1709">0.77300000000000002</cx:pt>
          <cx:pt idx="1710">0.35299999999999998</cx:pt>
          <cx:pt idx="1711">0.76900000000000002</cx:pt>
          <cx:pt idx="1712">0.65500000000000003</cx:pt>
          <cx:pt idx="1713">0.60799999999999998</cx:pt>
          <cx:pt idx="1714">0.83999999999999997</cx:pt>
          <cx:pt idx="1715">0.85199999999999998</cx:pt>
          <cx:pt idx="1716">0.68899999999999995</cx:pt>
          <cx:pt idx="1717">0.29199999999999998</cx:pt>
          <cx:pt idx="1718">0.60399999999999998</cx:pt>
          <cx:pt idx="1719">0.73099999999999998</cx:pt>
          <cx:pt idx="1720">0.71699999999999997</cx:pt>
          <cx:pt idx="1721">0.59599999999999997</cx:pt>
          <cx:pt idx="1722">0.56100000000000005</cx:pt>
          <cx:pt idx="1723">0.56999999999999995</cx:pt>
          <cx:pt idx="1724">0.71699999999999997</cx:pt>
          <cx:pt idx="1725">0.20399999999999999</cx:pt>
          <cx:pt idx="1726">0.879</cx:pt>
          <cx:pt idx="1727">0.45300000000000001</cx:pt>
          <cx:pt idx="1728">0.248</cx:pt>
          <cx:pt idx="1729">0.56100000000000005</cx:pt>
          <cx:pt idx="1730">0.16200000000000001</cx:pt>
          <cx:pt idx="1731">0.48999999999999999</cx:pt>
          <cx:pt idx="1732">0.91800000000000004</cx:pt>
          <cx:pt idx="1733">0.68100000000000005</cx:pt>
          <cx:pt idx="1734">0.81499999999999995</cx:pt>
          <cx:pt idx="1735">0.46200000000000002</cx:pt>
          <cx:pt idx="1736">0.90600000000000003</cx:pt>
          <cx:pt idx="1737">0.29799999999999999</cx:pt>
          <cx:pt idx="1738">0.86499999999999999</cx:pt>
          <cx:pt idx="1739">0.875</cx:pt>
          <cx:pt idx="1740">0.80600000000000005</cx:pt>
          <cx:pt idx="1741">0.80000000000000004</cx:pt>
          <cx:pt idx="1742">0.89300000000000002</cx:pt>
          <cx:pt idx="1743">0.34999999999999998</cx:pt>
          <cx:pt idx="1744">0.39500000000000002</cx:pt>
          <cx:pt idx="1745">0.73199999999999998</cx:pt>
          <cx:pt idx="1746">0.48599999999999999</cx:pt>
          <cx:pt idx="1747">0.66800000000000004</cx:pt>
          <cx:pt idx="1748">0.52900000000000003</cx:pt>
          <cx:pt idx="1749">0.91900000000000004</cx:pt>
          <cx:pt idx="1750">0.77900000000000003</cx:pt>
          <cx:pt idx="1751">0.86399999999999999</cx:pt>
          <cx:pt idx="1752">0.59499999999999997</cx:pt>
          <cx:pt idx="1753">0.66800000000000004</cx:pt>
          <cx:pt idx="1754">0.58699999999999997</cx:pt>
          <cx:pt idx="1755">0.45800000000000002</cx:pt>
          <cx:pt idx="1756">0.59999999999999998</cx:pt>
          <cx:pt idx="1757">0.187</cx:pt>
          <cx:pt idx="1758">0.85699999999999998</cx:pt>
          <cx:pt idx="1759">0.64100000000000001</cx:pt>
          <cx:pt idx="1760">0.32700000000000001</cx:pt>
          <cx:pt idx="1761">0.73099999999999998</cx:pt>
          <cx:pt idx="1762">0.20000000000000001</cx:pt>
          <cx:pt idx="1763">0.35999999999999999</cx:pt>
          <cx:pt idx="1764">0.41499999999999998</cx:pt>
          <cx:pt idx="1765">0.73399999999999999</cx:pt>
          <cx:pt idx="1766">0.52800000000000002</cx:pt>
          <cx:pt idx="1767">0.29199999999999998</cx:pt>
          <cx:pt idx="1768">0.34000000000000002</cx:pt>
          <cx:pt idx="1769">0.65400000000000003</cx:pt>
          <cx:pt idx="1770">0.65200000000000002</cx:pt>
          <cx:pt idx="1771">0.58599999999999997</cx:pt>
          <cx:pt idx="1772">0.59499999999999997</cx:pt>
          <cx:pt idx="1773">0.91900000000000004</cx:pt>
          <cx:pt idx="1774">0.73799999999999999</cx:pt>
          <cx:pt idx="1775">0.68300000000000005</cx:pt>
          <cx:pt idx="1776">0.93200000000000005</cx:pt>
          <cx:pt idx="1777">0.45500000000000002</cx:pt>
          <cx:pt idx="1778">0.76900000000000002</cx:pt>
          <cx:pt idx="1779">0.254</cx:pt>
          <cx:pt idx="1780">0.28299999999999997</cx:pt>
          <cx:pt idx="1781">0.441</cx:pt>
          <cx:pt idx="1782">0.153</cx:pt>
          <cx:pt idx="1783">0.68999999999999995</cx:pt>
          <cx:pt idx="1784">0.77300000000000002</cx:pt>
          <cx:pt idx="1785">0.46300000000000002</cx:pt>
          <cx:pt idx="1786">0.23100000000000001</cx:pt>
          <cx:pt idx="1787">0.35399999999999998</cx:pt>
          <cx:pt idx="1788">0.70999999999999996</cx:pt>
          <cx:pt idx="1789">0.246</cx:pt>
          <cx:pt idx="1790">0.53100000000000003</cx:pt>
          <cx:pt idx="1791">0.39600000000000002</cx:pt>
          <cx:pt idx="1792">0.72399999999999998</cx:pt>
          <cx:pt idx="1793">0.48599999999999999</cx:pt>
          <cx:pt idx="1794">0.51900000000000002</cx:pt>
          <cx:pt idx="1795">0.54500000000000004</cx:pt>
          <cx:pt idx="1796">0.51300000000000001</cx:pt>
          <cx:pt idx="1797">0.51900000000000002</cx:pt>
          <cx:pt idx="1798">0.76700000000000002</cx:pt>
          <cx:pt idx="1799">0.23799999999999999</cx:pt>
          <cx:pt idx="1800">0.43099999999999999</cx:pt>
          <cx:pt idx="1801">0.40400000000000003</cx:pt>
          <cx:pt idx="1802">0.28000000000000003</cx:pt>
          <cx:pt idx="1803">0.51000000000000001</cx:pt>
          <cx:pt idx="1804">0.48899999999999999</cx:pt>
          <cx:pt idx="1805">0.40200000000000002</cx:pt>
          <cx:pt idx="1806">0.64700000000000002</cx:pt>
          <cx:pt idx="1807">0.246</cx:pt>
          <cx:pt idx="1808">0.76300000000000001</cx:pt>
          <cx:pt idx="1809">0.45200000000000001</cx:pt>
          <cx:pt idx="1810">0.5</cx:pt>
          <cx:pt idx="1811">0.35399999999999998</cx:pt>
          <cx:pt idx="1812">0.33100000000000002</cx:pt>
          <cx:pt idx="1813">0.751</cx:pt>
          <cx:pt idx="1814">0.49399999999999999</cx:pt>
          <cx:pt idx="1815">0.55800000000000005</cx:pt>
          <cx:pt idx="1816">0.67700000000000005</cx:pt>
          <cx:pt idx="1817">0.33100000000000002</cx:pt>
          <cx:pt idx="1818">0.46600000000000003</cx:pt>
          <cx:pt idx="1819">0.30499999999999999</cx:pt>
          <cx:pt idx="1820">0.14099999999999999</cx:pt>
          <cx:pt idx="1821">0.66200000000000003</cx:pt>
          <cx:pt idx="1822">0.47299999999999998</cx:pt>
          <cx:pt idx="1823">0.72499999999999998</cx:pt>
          <cx:pt idx="1824">0.74299999999999999</cx:pt>
          <cx:pt idx="1825">0.46700000000000003</cx:pt>
          <cx:pt idx="1826">0.88200000000000001</cx:pt>
          <cx:pt idx="1827">0.85599999999999998</cx:pt>
          <cx:pt idx="1828">0.91800000000000004</cx:pt>
          <cx:pt idx="1829">0.95299999999999996</cx:pt>
          <cx:pt idx="1830">0.497</cx:pt>
          <cx:pt idx="1831">0.26800000000000002</cx:pt>
          <cx:pt idx="1832">0.95999999999999996</cx:pt>
          <cx:pt idx="1833">0.53300000000000003</cx:pt>
          <cx:pt idx="1834">0.45000000000000001</cx:pt>
          <cx:pt idx="1835">0.65500000000000003</cx:pt>
          <cx:pt idx="1836">0.45200000000000001</cx:pt>
          <cx:pt idx="1837">0.16800000000000001</cx:pt>
          <cx:pt idx="1838">0.59499999999999997</cx:pt>
          <cx:pt idx="1839">0.441</cx:pt>
          <cx:pt idx="1840">0.45500000000000002</cx:pt>
          <cx:pt idx="1841">0.19900000000000001</cx:pt>
          <cx:pt idx="1842">0.60799999999999998</cx:pt>
          <cx:pt idx="1843">0.81299999999999994</cx:pt>
          <cx:pt idx="1844">0.48799999999999999</cx:pt>
          <cx:pt idx="1845">0.77900000000000003</cx:pt>
          <cx:pt idx="1846">0.123</cx:pt>
          <cx:pt idx="1847">0.26500000000000001</cx:pt>
          <cx:pt idx="1848">0.88700000000000001</cx:pt>
          <cx:pt idx="1849">0.54600000000000004</cx:pt>
          <cx:pt idx="1850">0.24099999999999999</cx:pt>
          <cx:pt idx="1851">0.41099999999999998</cx:pt>
          <cx:pt idx="1852">0.18099999999999999</cx:pt>
          <cx:pt idx="1853">0.76200000000000001</cx:pt>
          <cx:pt idx="1854">0.13900000000000001</cx:pt>
          <cx:pt idx="1855">0.255</cx:pt>
          <cx:pt idx="1856">0.35199999999999998</cx:pt>
          <cx:pt idx="1857">0.77100000000000002</cx:pt>
          <cx:pt idx="1858">0.33600000000000002</cx:pt>
          <cx:pt idx="1859">0.38100000000000001</cx:pt>
          <cx:pt idx="1860">0.35199999999999998</cx:pt>
          <cx:pt idx="1861">0.46100000000000002</cx:pt>
          <cx:pt idx="1862">0.255</cx:pt>
          <cx:pt idx="1863">0.58499999999999996</cx:pt>
          <cx:pt idx="1864">0.23400000000000001</cx:pt>
          <cx:pt idx="1865">0.307</cx:pt>
          <cx:pt idx="1866">0.45300000000000001</cx:pt>
          <cx:pt idx="1867">0.39500000000000002</cx:pt>
          <cx:pt idx="1868">0.45100000000000001</cx:pt>
          <cx:pt idx="1869">0.40999999999999998</cx:pt>
          <cx:pt idx="1870">0.57099999999999995</cx:pt>
          <cx:pt idx="1871">0.38700000000000001</cx:pt>
          <cx:pt idx="1872">0.187</cx:pt>
          <cx:pt idx="1873">0.312</cx:pt>
          <cx:pt idx="1874">0.68700000000000006</cx:pt>
          <cx:pt idx="1875">0.66700000000000004</cx:pt>
          <cx:pt idx="1876">0.0378</cx:pt>
          <cx:pt idx="1877">0.73499999999999999</cx:pt>
          <cx:pt idx="1878">0.77200000000000002</cx:pt>
          <cx:pt idx="1879">0.82999999999999996</cx:pt>
          <cx:pt idx="1880">0.58099999999999996</cx:pt>
          <cx:pt idx="1881">0.505</cx:pt>
          <cx:pt idx="1882">0.78000000000000003</cx:pt>
          <cx:pt idx="1883">0.501</cx:pt>
          <cx:pt idx="1884">0.72699999999999998</cx:pt>
          <cx:pt idx="1885">0.47399999999999998</cx:pt>
          <cx:pt idx="1886">0.86899999999999999</cx:pt>
          <cx:pt idx="1887">0.93400000000000005</cx:pt>
          <cx:pt idx="1888">0.60099999999999998</cx:pt>
          <cx:pt idx="1889">0.45900000000000002</cx:pt>
          <cx:pt idx="1890">0.50900000000000001</cx:pt>
          <cx:pt idx="1891">0.64300000000000002</cx:pt>
          <cx:pt idx="1892">0.86799999999999999</cx:pt>
          <cx:pt idx="1893">0.59599999999999997</cx:pt>
          <cx:pt idx="1894">0.68999999999999995</cx:pt>
          <cx:pt idx="1895">0.89500000000000002</cx:pt>
          <cx:pt idx="1896">0.78100000000000003</cx:pt>
          <cx:pt idx="1897">0.49299999999999999</cx:pt>
          <cx:pt idx="1898">0.64600000000000002</cx:pt>
          <cx:pt idx="1899">0.372</cx:pt>
          <cx:pt idx="1900">0.90300000000000002</cx:pt>
          <cx:pt idx="1901">0.96499999999999997</cx:pt>
          <cx:pt idx="1902">0.61599999999999999</cx:pt>
          <cx:pt idx="1903">0.88700000000000001</cx:pt>
          <cx:pt idx="1904">0.91900000000000004</cx:pt>
          <cx:pt idx="1905">0.81999999999999995</cx:pt>
          <cx:pt idx="1906">0.60399999999999998</cx:pt>
          <cx:pt idx="1907">0.66800000000000004</cx:pt>
          <cx:pt idx="1908">0.71299999999999997</cx:pt>
          <cx:pt idx="1909">0.876</cx:pt>
          <cx:pt idx="1910">0.78400000000000003</cx:pt>
          <cx:pt idx="1911">0.755</cx:pt>
          <cx:pt idx="1912">0.36099999999999999</cx:pt>
          <cx:pt idx="1913">0.51600000000000001</cx:pt>
          <cx:pt idx="1914">0.95999999999999996</cx:pt>
          <cx:pt idx="1915">0.44900000000000001</cx:pt>
          <cx:pt idx="1916">0.78500000000000003</cx:pt>
          <cx:pt idx="1917">0.96199999999999997</cx:pt>
          <cx:pt idx="1918">0.96399999999999997</cx:pt>
          <cx:pt idx="1919">0.61599999999999999</cx:pt>
          <cx:pt idx="1920">0.80800000000000005</cx:pt>
          <cx:pt idx="1921">0.56999999999999995</cx:pt>
          <cx:pt idx="1922">0.75800000000000001</cx:pt>
          <cx:pt idx="1923">0.46100000000000002</cx:pt>
          <cx:pt idx="1924">0.52700000000000002</cx:pt>
          <cx:pt idx="1925">0.60799999999999998</cx:pt>
          <cx:pt idx="1926">0.26800000000000002</cx:pt>
          <cx:pt idx="1927">0.76700000000000002</cx:pt>
          <cx:pt idx="1928">0.55200000000000005</cx:pt>
          <cx:pt idx="1929">0.47099999999999997</cx:pt>
          <cx:pt idx="1930">0.82599999999999996</cx:pt>
          <cx:pt idx="1931">0.55800000000000005</cx:pt>
          <cx:pt idx="1932">0.61399999999999999</cx:pt>
          <cx:pt idx="1933">0.77400000000000002</cx:pt>
          <cx:pt idx="1934">0.85899999999999999</cx:pt>
          <cx:pt idx="1935">0.76900000000000002</cx:pt>
          <cx:pt idx="1936">0.42999999999999999</cx:pt>
          <cx:pt idx="1937">0.92900000000000005</cx:pt>
          <cx:pt idx="1938">0.85299999999999998</cx:pt>
          <cx:pt idx="1939">0.85299999999999998</cx:pt>
          <cx:pt idx="1940">0.94899999999999995</cx:pt>
          <cx:pt idx="1941">0.96399999999999997</cx:pt>
          <cx:pt idx="1942">0.95399999999999996</cx:pt>
          <cx:pt idx="1943">0.68000000000000005</cx:pt>
          <cx:pt idx="1944">0.23699999999999999</cx:pt>
          <cx:pt idx="1945">0.40200000000000002</cx:pt>
          <cx:pt idx="1946">0.65200000000000002</cx:pt>
          <cx:pt idx="1947">0.48999999999999999</cx:pt>
          <cx:pt idx="1948">0.14199999999999999</cx:pt>
          <cx:pt idx="1949">0.495</cx:pt>
          <cx:pt idx="1950">0.038399999999999997</cx:pt>
          <cx:pt idx="1951">0.81000000000000005</cx:pt>
          <cx:pt idx="1952">0.96699999999999997</cx:pt>
          <cx:pt idx="1953">0.41299999999999998</cx:pt>
          <cx:pt idx="1954">0.96599999999999997</cx:pt>
          <cx:pt idx="1955">0.96299999999999997</cx:pt>
          <cx:pt idx="1956">0.77600000000000002</cx:pt>
          <cx:pt idx="1957">0.73299999999999998</cx:pt>
          <cx:pt idx="1958">0.72799999999999998</cx:pt>
          <cx:pt idx="1959">0.57499999999999996</cx:pt>
          <cx:pt idx="1960">0.54500000000000004</cx:pt>
          <cx:pt idx="1961">0.52400000000000002</cx:pt>
          <cx:pt idx="1962">0.80900000000000005</cx:pt>
          <cx:pt idx="1963">0.26200000000000001</cx:pt>
          <cx:pt idx="1964">0.627</cx:pt>
          <cx:pt idx="1965">0.29799999999999999</cx:pt>
          <cx:pt idx="1966">0.97399999999999998</cx:pt>
          <cx:pt idx="1967">0.89300000000000002</cx:pt>
          <cx:pt idx="1968">0.68400000000000005</cx:pt>
          <cx:pt idx="1969">0.51200000000000001</cx:pt>
          <cx:pt idx="1970">0.46200000000000002</cx:pt>
          <cx:pt idx="1971">0.70699999999999996</cx:pt>
          <cx:pt idx="1972">0.81799999999999995</cx:pt>
          <cx:pt idx="1973">0.52000000000000002</cx:pt>
          <cx:pt idx="1974">0.61499999999999999</cx:pt>
          <cx:pt idx="1975">0.55000000000000004</cx:pt>
          <cx:pt idx="1976">0.88400000000000001</cx:pt>
          <cx:pt idx="1977">0.83699999999999997</cx:pt>
          <cx:pt idx="1978">0.39300000000000002</cx:pt>
          <cx:pt idx="1979">0.38</cx:pt>
          <cx:pt idx="1980">0.34699999999999998</cx:pt>
          <cx:pt idx="1981">0.17299999999999999</cx:pt>
          <cx:pt idx="1982">0.81000000000000005</cx:pt>
          <cx:pt idx="1983">0.96299999999999997</cx:pt>
          <cx:pt idx="1984">0.72199999999999998</cx:pt>
          <cx:pt idx="1985">0.61899999999999999</cx:pt>
          <cx:pt idx="1986">0.34300000000000003</cx:pt>
          <cx:pt idx="1987">0.48899999999999999</cx:pt>
          <cx:pt idx="1988">0.57699999999999996</cx:pt>
          <cx:pt idx="1989">0.70099999999999996</cx:pt>
          <cx:pt idx="1990">0.64600000000000002</cx:pt>
          <cx:pt idx="1991">0.82099999999999995</cx:pt>
          <cx:pt idx="1992">0.42799999999999999</cx:pt>
          <cx:pt idx="1993">0.628</cx:pt>
          <cx:pt idx="1994">0.71399999999999997</cx:pt>
          <cx:pt idx="1995">0.129</cx:pt>
          <cx:pt idx="1996">0.186</cx:pt>
          <cx:pt idx="1997">0.55400000000000005</cx:pt>
          <cx:pt idx="1998">0.26000000000000001</cx:pt>
          <cx:pt idx="1999">0.25700000000000001</cx:pt>
          <cx:pt idx="2000">0.36199999999999999</cx:pt>
          <cx:pt idx="2001">0.26600000000000001</cx:pt>
          <cx:pt idx="2002">0.32100000000000001</cx:pt>
          <cx:pt idx="2003">0.311</cx:pt>
          <cx:pt idx="2004">0.183</cx:pt>
          <cx:pt idx="2005">0.108</cx:pt>
          <cx:pt idx="2006">0.307</cx:pt>
          <cx:pt idx="2007">0.49399999999999999</cx:pt>
          <cx:pt idx="2008">0.58899999999999997</cx:pt>
          <cx:pt idx="2009">0.33100000000000002</cx:pt>
          <cx:pt idx="2010">0.442</cx:pt>
          <cx:pt idx="2011">0.32700000000000001</cx:pt>
          <cx:pt idx="2012">0.21099999999999999</cx:pt>
          <cx:pt idx="2013">0.86699999999999999</cx:pt>
          <cx:pt idx="2014">0.46999999999999997</cx:pt>
          <cx:pt idx="2015">0.623</cx:pt>
          <cx:pt idx="2016">0.40200000000000002</cx:pt>
        </cx:lvl>
      </cx:numDim>
    </cx:data>
  </cx:chartData>
  <cx:chart>
    <cx:plotArea>
      <cx:plotAreaRegion>
        <cx:series layoutId="clusteredColumn" uniqueId="{4CA771B5-6415-4065-94B3-11C946733EF5}">
          <cx:tx>
            <cx:txData>
              <cx:f>spotify!$N$1</cx:f>
              <cx:v>valence</cx:v>
            </cx:txData>
          </cx:tx>
          <cx:spPr>
            <a:solidFill>
              <a:srgbClr val="717D4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solidFill>
                <a:schemeClr val="tx1">
                  <a:lumMod val="75000"/>
                  <a:lumOff val="25000"/>
                </a:schemeClr>
              </a:solidFill>
            </a:ln>
          </cx:spPr>
        </cx:majorGridlines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spotify!$F$2:$F$2018</cx:f>
        <cx:lvl ptCount="2017" formatCode="General">
          <cx:pt idx="0">0.021899999999999999</cx:pt>
          <cx:pt idx="1">0.00611</cx:pt>
          <cx:pt idx="2">0.000234</cx:pt>
          <cx:pt idx="3">0.51000000000000001</cx:pt>
          <cx:pt idx="4">0.51200000000000001</cx:pt>
          <cx:pt idx="5">0</cx:pt>
          <cx:pt idx="6">7.2699999999999999e-06</cx:pt>
          <cx:pt idx="7">0.66400000000000003</cx:pt>
          <cx:pt idx="8">0</cx:pt>
          <cx:pt idx="9">0</cx:pt>
          <cx:pt idx="10">0.0143</cx:pt>
          <cx:pt idx="11">0.00348</cx:pt>
          <cx:pt idx="12">0.061899999999999997</cx:pt>
          <cx:pt idx="13">0</cx:pt>
          <cx:pt idx="14">0</cx:pt>
          <cx:pt idx="15">0.056300000000000003</cx:pt>
          <cx:pt idx="16">0.045100000000000001</cx:pt>
          <cx:pt idx="17">0.00048999999999999998</cx:pt>
          <cx:pt idx="18">0</cx:pt>
          <cx:pt idx="19">0.185</cx:pt>
          <cx:pt idx="20">0.308</cx:pt>
          <cx:pt idx="21">0.36899999999999999</cx:pt>
          <cx:pt idx="22">0</cx:pt>
          <cx:pt idx="23">1.35e-06</cx:pt>
          <cx:pt idx="24">1.5400000000000002e-05</cx:pt>
          <cx:pt idx="25">0.26900000000000002</cx:pt>
          <cx:pt idx="26">1.42e-06</cx:pt>
          <cx:pt idx="27">0.040300000000000002</cx:pt>
          <cx:pt idx="28">0</cx:pt>
          <cx:pt idx="29">0.125</cx:pt>
          <cx:pt idx="30">0</cx:pt>
          <cx:pt idx="31">1.31e-06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5.5000000000000002e-05</cx:pt>
          <cx:pt idx="40">0.625</cx:pt>
          <cx:pt idx="41">0</cx:pt>
          <cx:pt idx="42">1.5400000000000001e-06</cx:pt>
          <cx:pt idx="43">0.0085599999999999999</cx:pt>
          <cx:pt idx="44">0</cx:pt>
          <cx:pt idx="45">0</cx:pt>
          <cx:pt idx="46">0.71099999999999997</cx:pt>
          <cx:pt idx="47">0.000408</cx:pt>
          <cx:pt idx="48">0.0045700000000000003</cx:pt>
          <cx:pt idx="49">0.058000000000000003</cx:pt>
          <cx:pt idx="50">0.062399999999999997</cx:pt>
          <cx:pt idx="51">0.112</cx:pt>
          <cx:pt idx="52">0.00018100000000000001</cx:pt>
          <cx:pt idx="53">0.078700000000000006</cx:pt>
          <cx:pt idx="54">0</cx:pt>
          <cx:pt idx="55">0</cx:pt>
          <cx:pt idx="56">0.27700000000000002</cx:pt>
          <cx:pt idx="57">0.13800000000000001</cx:pt>
          <cx:pt idx="58">9.3999999999999994e-05</cx:pt>
          <cx:pt idx="59">0.86499999999999999</cx:pt>
          <cx:pt idx="60">0.47099999999999997</cx:pt>
          <cx:pt idx="61">0.00017100000000000001</cx:pt>
          <cx:pt idx="62">0.753</cx:pt>
          <cx:pt idx="63">0</cx:pt>
          <cx:pt idx="64">3.4999999999999999e-06</cx:pt>
          <cx:pt idx="65">0.77100000000000002</cx:pt>
          <cx:pt idx="66">0.050999999999999997</cx:pt>
          <cx:pt idx="67">1.45e-05</cx:pt>
          <cx:pt idx="68">0.89000000000000001</cx:pt>
          <cx:pt idx="69">0</cx:pt>
          <cx:pt idx="70">0.66600000000000004</cx:pt>
          <cx:pt idx="71">0.56899999999999995</cx:pt>
          <cx:pt idx="72">2.0800000000000001e-05</cx:pt>
          <cx:pt idx="73">0.13</cx:pt>
          <cx:pt idx="74">0</cx:pt>
          <cx:pt idx="75">0.00021499999999999999</cx:pt>
          <cx:pt idx="76">0.82099999999999995</cx:pt>
          <cx:pt idx="77">1.8600000000000001e-05</cx:pt>
          <cx:pt idx="78">0.46300000000000002</cx:pt>
          <cx:pt idx="79">1.5400000000000002e-05</cx:pt>
          <cx:pt idx="80">0.0015499999999999999</cx:pt>
          <cx:pt idx="81">0</cx:pt>
          <cx:pt idx="82">0.627</cx:pt>
          <cx:pt idx="83">0.85399999999999998</cx:pt>
          <cx:pt idx="84">0.00021900000000000001</cx:pt>
          <cx:pt idx="85">0.26300000000000001</cx:pt>
          <cx:pt idx="86">0.29199999999999998</cx:pt>
          <cx:pt idx="87">0.000406</cx:pt>
          <cx:pt idx="88">1.6500000000000001e-05</cx:pt>
          <cx:pt idx="89">0.27200000000000002</cx:pt>
          <cx:pt idx="90">0</cx:pt>
          <cx:pt idx="91">0</cx:pt>
          <cx:pt idx="92">1.06e-05</cx:pt>
          <cx:pt idx="93">0.036499999999999998</cx:pt>
          <cx:pt idx="94">0</cx:pt>
          <cx:pt idx="95">0</cx:pt>
          <cx:pt idx="96">0</cx:pt>
          <cx:pt idx="97">0.0172</cx:pt>
          <cx:pt idx="98">0.51800000000000002</cx:pt>
          <cx:pt idx="99">0</cx:pt>
          <cx:pt idx="100">0.0066100000000000004</cx:pt>
          <cx:pt idx="101">5.7399999999999999e-05</cx:pt>
          <cx:pt idx="102">0</cx:pt>
          <cx:pt idx="103">0</cx:pt>
          <cx:pt idx="104">0.032000000000000001</cx:pt>
          <cx:pt idx="105">0</cx:pt>
          <cx:pt idx="106">0.0293</cx:pt>
          <cx:pt idx="107">6.4300000000000004e-05</cx:pt>
          <cx:pt idx="108">7.34e-06</cx:pt>
          <cx:pt idx="109">0</cx:pt>
          <cx:pt idx="110">6.37e-06</cx:pt>
          <cx:pt idx="111">0</cx:pt>
          <cx:pt idx="112">0</cx:pt>
          <cx:pt idx="113">0.00013100000000000001</cx:pt>
          <cx:pt idx="114">0</cx:pt>
          <cx:pt idx="115">0</cx:pt>
          <cx:pt idx="116">0</cx:pt>
          <cx:pt idx="117">0.00025799999999999998</cx:pt>
          <cx:pt idx="118">0</cx:pt>
          <cx:pt idx="119">0</cx:pt>
          <cx:pt idx="120">4.8500000000000002e-06</cx:pt>
          <cx:pt idx="121">0.95199999999999996</cx:pt>
          <cx:pt idx="122">0.0018</cx:pt>
          <cx:pt idx="123">0.000103</cx:pt>
          <cx:pt idx="124">0.00063199999999999997</cx:pt>
          <cx:pt idx="125">0</cx:pt>
          <cx:pt idx="126">0.026599999999999999</cx:pt>
          <cx:pt idx="127">7.6199999999999995e-05</cx:pt>
          <cx:pt idx="128">0.89000000000000001</cx:pt>
          <cx:pt idx="129">7.7700000000000005e-05</cx:pt>
          <cx:pt idx="130">0</cx:pt>
          <cx:pt idx="131">0</cx:pt>
          <cx:pt idx="132">0.00017699999999999999</cx:pt>
          <cx:pt idx="133">1.9300000000000002e-06</cx:pt>
          <cx:pt idx="134">0.0074599999999999996</cx:pt>
          <cx:pt idx="135">0.059900000000000002</cx:pt>
          <cx:pt idx="136">6.6099999999999994e-05</cx:pt>
          <cx:pt idx="137">0</cx:pt>
          <cx:pt idx="138">0</cx:pt>
          <cx:pt idx="139">0</cx:pt>
          <cx:pt idx="140">0.0103</cx:pt>
          <cx:pt idx="141">3.2200000000000001e-06</cx:pt>
          <cx:pt idx="142">0</cx:pt>
          <cx:pt idx="143">0</cx:pt>
          <cx:pt idx="144">0.072300000000000003</cx:pt>
          <cx:pt idx="145">0.017999999999999999</cx:pt>
          <cx:pt idx="146">0.82299999999999995</cx:pt>
          <cx:pt idx="147">0</cx:pt>
          <cx:pt idx="148">0.0030999999999999999</cx:pt>
          <cx:pt idx="149">0.0013500000000000001</cx:pt>
          <cx:pt idx="150">0</cx:pt>
          <cx:pt idx="151">0.097199999999999995</cx:pt>
          <cx:pt idx="152">0</cx:pt>
          <cx:pt idx="153">0.042999999999999997</cx:pt>
          <cx:pt idx="154">0</cx:pt>
          <cx:pt idx="155">0.031699999999999999</cx:pt>
          <cx:pt idx="156">0.86799999999999999</cx:pt>
          <cx:pt idx="157">0</cx:pt>
          <cx:pt idx="158">0</cx:pt>
          <cx:pt idx="159">0.91100000000000003</cx:pt>
          <cx:pt idx="160">5.52e-05</cx:pt>
          <cx:pt idx="161">2.7100000000000001e-05</cx:pt>
          <cx:pt idx="162">0.0123</cx:pt>
          <cx:pt idx="163">0.81299999999999994</cx:pt>
          <cx:pt idx="164">0.0263</cx:pt>
          <cx:pt idx="165">0.0045199999999999997</cx:pt>
          <cx:pt idx="166">0.070800000000000002</cx:pt>
          <cx:pt idx="167">0.000118</cx:pt>
          <cx:pt idx="168">0</cx:pt>
          <cx:pt idx="169">0.0183</cx:pt>
          <cx:pt idx="170">0</cx:pt>
          <cx:pt idx="171">1.0300000000000001e-06</cx:pt>
          <cx:pt idx="172">0.00016699999999999999</cx:pt>
          <cx:pt idx="173">0.29399999999999998</cx:pt>
          <cx:pt idx="174">0.00076300000000000001</cx:pt>
          <cx:pt idx="175">0.20699999999999999</cx:pt>
          <cx:pt idx="176">6.2099999999999998e-06</cx:pt>
          <cx:pt idx="177">0.063600000000000004</cx:pt>
          <cx:pt idx="178">0.0152</cx:pt>
          <cx:pt idx="179">5.7100000000000004e-06</cx:pt>
          <cx:pt idx="180">0.0015200000000000001</cx:pt>
          <cx:pt idx="181">0.54300000000000004</cx:pt>
          <cx:pt idx="182">0</cx:pt>
          <cx:pt idx="183">0.00053600000000000002</cx:pt>
          <cx:pt idx="184">4.8400000000000002e-06</cx:pt>
          <cx:pt idx="185">5.0100000000000003e-06</cx:pt>
          <cx:pt idx="186">0.89200000000000002</cx:pt>
          <cx:pt idx="187">5.3800000000000002e-06</cx:pt>
          <cx:pt idx="188">0.80000000000000004</cx:pt>
          <cx:pt idx="189">0.00046999999999999999</cx:pt>
          <cx:pt idx="190">0.0038</cx:pt>
          <cx:pt idx="191">0</cx:pt>
          <cx:pt idx="192">0.036900000000000002</cx:pt>
          <cx:pt idx="193">0.61799999999999999</cx:pt>
          <cx:pt idx="194">0.0717</cx:pt>
          <cx:pt idx="195">1.6099999999999998e-05</cx:pt>
          <cx:pt idx="196">0.75700000000000001</cx:pt>
          <cx:pt idx="197">0.00098999999999999999</cx:pt>
          <cx:pt idx="198">8.9700000000000005e-06</cx:pt>
          <cx:pt idx="199">0</cx:pt>
          <cx:pt idx="200">0.047300000000000002</cx:pt>
          <cx:pt idx="201">9.3200000000000002e-05</cx:pt>
          <cx:pt idx="202">2.12e-06</cx:pt>
          <cx:pt idx="203">0.20499999999999999</cx:pt>
          <cx:pt idx="204">1.5099999999999999e-06</cx:pt>
          <cx:pt idx="205">0.40200000000000002</cx:pt>
          <cx:pt idx="206">0.89700000000000002</cx:pt>
          <cx:pt idx="207">0.54800000000000004</cx:pt>
          <cx:pt idx="208">0.69199999999999995</cx:pt>
          <cx:pt idx="209">0.0161</cx:pt>
          <cx:pt idx="210">3.8099999999999998e-05</cx:pt>
          <cx:pt idx="211">0.52600000000000002</cx:pt>
          <cx:pt idx="212">0.10100000000000001</cx:pt>
          <cx:pt idx="213">0.0053</cx:pt>
          <cx:pt idx="214">0</cx:pt>
          <cx:pt idx="215">0.00029700000000000001</cx:pt>
          <cx:pt idx="216">7.79e-06</cx:pt>
          <cx:pt idx="217">0.022100000000000002</cx:pt>
          <cx:pt idx="218">0</cx:pt>
          <cx:pt idx="219">0.53500000000000003</cx:pt>
          <cx:pt idx="220">0.21299999999999999</cx:pt>
          <cx:pt idx="221">0.33000000000000002</cx:pt>
          <cx:pt idx="222">0</cx:pt>
          <cx:pt idx="223">0.56499999999999995</cx:pt>
          <cx:pt idx="224">0.000388</cx:pt>
          <cx:pt idx="225">0.88</cx:pt>
          <cx:pt idx="226">0.00012300000000000001</cx:pt>
          <cx:pt idx="227">0</cx:pt>
          <cx:pt idx="228">0.20000000000000001</cx:pt>
          <cx:pt idx="229">0.187</cx:pt>
          <cx:pt idx="230">0</cx:pt>
          <cx:pt idx="231">0.00047199999999999998</cx:pt>
          <cx:pt idx="232">0</cx:pt>
          <cx:pt idx="233">0</cx:pt>
          <cx:pt idx="234">0.010699999999999999</cx:pt>
          <cx:pt idx="235">0.0067200000000000003</cx:pt>
          <cx:pt idx="236">1.3699999999999999e-05</cx:pt>
          <cx:pt idx="237">4.0299999999999997e-05</cx:pt>
          <cx:pt idx="238">0.00033300000000000002</cx:pt>
          <cx:pt idx="239">0.036700000000000003</cx:pt>
          <cx:pt idx="240">0.16500000000000001</cx:pt>
          <cx:pt idx="241">0.00091299999999999997</cx:pt>
          <cx:pt idx="242">0.89700000000000002</cx:pt>
          <cx:pt idx="243">2.43e-06</cx:pt>
          <cx:pt idx="244">0.000379</cx:pt>
          <cx:pt idx="245">0.77400000000000002</cx:pt>
          <cx:pt idx="246">0</cx:pt>
          <cx:pt idx="247">0.00051900000000000004</cx:pt>
          <cx:pt idx="248">2.6800000000000002e-06</cx:pt>
          <cx:pt idx="249">5.5600000000000001e-06</cx:pt>
          <cx:pt idx="250">0.081600000000000006</cx:pt>
          <cx:pt idx="251">0.36799999999999999</cx:pt>
          <cx:pt idx="252">0</cx:pt>
          <cx:pt idx="253">5.8300000000000001e-05</cx:pt>
          <cx:pt idx="254">0.108</cx:pt>
          <cx:pt idx="255">0.91600000000000004</cx:pt>
          <cx:pt idx="256">0.0499</cx:pt>
          <cx:pt idx="257">0</cx:pt>
          <cx:pt idx="258">0.0048900000000000002</cx:pt>
          <cx:pt idx="259">0</cx:pt>
          <cx:pt idx="260">6.81e-06</cx:pt>
          <cx:pt idx="261">0</cx:pt>
          <cx:pt idx="262">0</cx:pt>
          <cx:pt idx="263">0.0088299999999999993</cx:pt>
          <cx:pt idx="264">0.0018600000000000001</cx:pt>
          <cx:pt idx="265">0.0123</cx:pt>
          <cx:pt idx="266">0.0033600000000000001</cx:pt>
          <cx:pt idx="267">0.0030999999999999999</cx:pt>
          <cx:pt idx="268">0.062199999999999998</cx:pt>
          <cx:pt idx="269">0.0010300000000000001</cx:pt>
          <cx:pt idx="270">0.00030899999999999998</cx:pt>
          <cx:pt idx="271">0.96799999999999997</cx:pt>
          <cx:pt idx="272">0.58499999999999996</cx:pt>
          <cx:pt idx="273">0.024799999999999999</cx:pt>
          <cx:pt idx="274">1.04e-05</cx:pt>
          <cx:pt idx="275">0.013899999999999999</cx:pt>
          <cx:pt idx="276">3.0400000000000001e-06</cx:pt>
          <cx:pt idx="277">0.17199999999999999</cx:pt>
          <cx:pt idx="278">0.93000000000000005</cx:pt>
          <cx:pt idx="279">0.80800000000000005</cx:pt>
          <cx:pt idx="280">0.0095499999999999995</cx:pt>
          <cx:pt idx="281">0.031199999999999999</cx:pt>
          <cx:pt idx="282">6.5400000000000004e-05</cx:pt>
          <cx:pt idx="283">0.29899999999999999</cx:pt>
          <cx:pt idx="284">0.65600000000000003</cx:pt>
          <cx:pt idx="285">0.872</cx:pt>
          <cx:pt idx="286">0.000176</cx:pt>
          <cx:pt idx="287">5.0000000000000004e-06</cx:pt>
          <cx:pt idx="288">0.022599999999999999</cx:pt>
          <cx:pt idx="289">0</cx:pt>
          <cx:pt idx="290">0.0178</cx:pt>
          <cx:pt idx="291">5.7100000000000004e-06</cx:pt>
          <cx:pt idx="292">0.90200000000000002</cx:pt>
          <cx:pt idx="293">5.49e-06</cx:pt>
          <cx:pt idx="294">6.02e-06</cx:pt>
          <cx:pt idx="295">0</cx:pt>
          <cx:pt idx="296">0.046399999999999997</cx:pt>
          <cx:pt idx="297">0</cx:pt>
          <cx:pt idx="298">0.000102</cx:pt>
          <cx:pt idx="299">0.0012899999999999999</cx:pt>
          <cx:pt idx="300">1.5999999999999999e-06</cx:pt>
          <cx:pt idx="301">0.751</cx:pt>
          <cx:pt idx="302">5.2599999999999996e-06</cx:pt>
          <cx:pt idx="303">0</cx:pt>
          <cx:pt idx="304">0.88800000000000001</cx:pt>
          <cx:pt idx="305">0.032800000000000003</cx:pt>
          <cx:pt idx="306">0.155</cx:pt>
          <cx:pt idx="307">0.10000000000000001</cx:pt>
          <cx:pt idx="308">0.0024299999999999999</cx:pt>
          <cx:pt idx="309">0</cx:pt>
          <cx:pt idx="310">0</cx:pt>
          <cx:pt idx="311">0.00025300000000000002</cx:pt>
          <cx:pt idx="312">0.000115</cx:pt>
          <cx:pt idx="313">0.39000000000000001</cx:pt>
          <cx:pt idx="314">0</cx:pt>
          <cx:pt idx="315">0.84999999999999998</cx:pt>
          <cx:pt idx="316">3.5500000000000002e-05</cx:pt>
          <cx:pt idx="317">0.00068599999999999998</cx:pt>
          <cx:pt idx="318">0</cx:pt>
          <cx:pt idx="319">0.00020799999999999999</cx:pt>
          <cx:pt idx="320">0.89300000000000002</cx:pt>
          <cx:pt idx="321">0.80400000000000005</cx:pt>
          <cx:pt idx="322">0.0010200000000000001</cx:pt>
          <cx:pt idx="323">0.00062699999999999995</cx:pt>
          <cx:pt idx="324">0</cx:pt>
          <cx:pt idx="325">0</cx:pt>
          <cx:pt idx="326">0</cx:pt>
          <cx:pt idx="327">0</cx:pt>
          <cx:pt idx="328">0.26000000000000001</cx:pt>
          <cx:pt idx="329">0.79900000000000004</cx:pt>
          <cx:pt idx="330">0.0069100000000000003</cx:pt>
          <cx:pt idx="331">0.00012400000000000001</cx:pt>
          <cx:pt idx="332">0.29999999999999999</cx:pt>
          <cx:pt idx="333">1.38e-05</cx:pt>
          <cx:pt idx="334">0.0025699999999999998</cx:pt>
          <cx:pt idx="335">0.0147</cx:pt>
          <cx:pt idx="336">0.0024499999999999999</cx:pt>
          <cx:pt idx="337">0.44500000000000001</cx:pt>
          <cx:pt idx="338">0</cx:pt>
          <cx:pt idx="339">0</cx:pt>
          <cx:pt idx="340">0.000121</cx:pt>
          <cx:pt idx="341">0.0088000000000000005</cx:pt>
          <cx:pt idx="342">0.00060899999999999995</cx:pt>
          <cx:pt idx="343">0</cx:pt>
          <cx:pt idx="344">0.11899999999999999</cx:pt>
          <cx:pt idx="345">0.0178</cx:pt>
          <cx:pt idx="346">0.92000000000000004</cx:pt>
          <cx:pt idx="347">0</cx:pt>
          <cx:pt idx="348">0</cx:pt>
          <cx:pt idx="349">0</cx:pt>
          <cx:pt idx="350">0.040099999999999997</cx:pt>
          <cx:pt idx="351">0</cx:pt>
          <cx:pt idx="352">0.753</cx:pt>
          <cx:pt idx="353">0.055899999999999998</cx:pt>
          <cx:pt idx="354">0.66100000000000003</cx:pt>
          <cx:pt idx="355">0.90700000000000003</cx:pt>
          <cx:pt idx="356">0.0111</cx:pt>
          <cx:pt idx="357">0.00040000000000000002</cx:pt>
          <cx:pt idx="358">0.010800000000000001</cx:pt>
          <cx:pt idx="359">8.92e-05</cx:pt>
          <cx:pt idx="360">0.56299999999999994</cx:pt>
          <cx:pt idx="361">0</cx:pt>
          <cx:pt idx="362">1.5699999999999999e-05</cx:pt>
          <cx:pt idx="363">0</cx:pt>
          <cx:pt idx="364">0.029899999999999999</cx:pt>
          <cx:pt idx="365">0.00034900000000000003</cx:pt>
          <cx:pt idx="366">3.6300000000000001e-05</cx:pt>
          <cx:pt idx="367">0</cx:pt>
          <cx:pt idx="368">0</cx:pt>
          <cx:pt idx="369">0.35999999999999999</cx:pt>
          <cx:pt idx="370">0</cx:pt>
          <cx:pt idx="371">1.0300000000000001e-06</cx:pt>
          <cx:pt idx="372">0.029399999999999999</cx:pt>
          <cx:pt idx="373">2.5400000000000001e-05</cx:pt>
          <cx:pt idx="374">0.00029300000000000002</cx:pt>
          <cx:pt idx="375">0</cx:pt>
          <cx:pt idx="376">0.36399999999999999</cx:pt>
          <cx:pt idx="377">0.58199999999999996</cx:pt>
          <cx:pt idx="378">0.14499999999999999</cx:pt>
          <cx:pt idx="379">0.122</cx:pt>
          <cx:pt idx="380">0.83499999999999996</cx:pt>
          <cx:pt idx="381">0</cx:pt>
          <cx:pt idx="382">0.68500000000000005</cx:pt>
          <cx:pt idx="383">0</cx:pt>
          <cx:pt idx="384">0.121</cx:pt>
          <cx:pt idx="385">0.050500000000000003</cx:pt>
          <cx:pt idx="386">0.067699999999999996</cx:pt>
          <cx:pt idx="387">4.3699999999999997e-06</cx:pt>
          <cx:pt idx="388">0.24299999999999999</cx:pt>
          <cx:pt idx="389">0.094399999999999998</cx:pt>
          <cx:pt idx="390">0</cx:pt>
          <cx:pt idx="391">0.83199999999999996</cx:pt>
          <cx:pt idx="392">0</cx:pt>
          <cx:pt idx="393">0.0062599999999999999</cx:pt>
          <cx:pt idx="394">0.13</cx:pt>
          <cx:pt idx="395">0.66000000000000003</cx:pt>
          <cx:pt idx="396">0.40300000000000002</cx:pt>
          <cx:pt idx="397">0.041799999999999997</cx:pt>
          <cx:pt idx="398">0.14199999999999999</cx:pt>
          <cx:pt idx="399">0.011900000000000001</cx:pt>
          <cx:pt idx="400">0.028899999999999999</cx:pt>
          <cx:pt idx="401">1.4e-05</cx:pt>
          <cx:pt idx="402">0.91900000000000004</cx:pt>
          <cx:pt idx="403">3.1599999999999998e-06</cx:pt>
          <cx:pt idx="404">0.016</cx:pt>
          <cx:pt idx="405">0.048800000000000003</cx:pt>
          <cx:pt idx="406">7.7100000000000004e-05</cx:pt>
          <cx:pt idx="407">0.0025899999999999999</cx:pt>
          <cx:pt idx="408">0.0013500000000000001</cx:pt>
          <cx:pt idx="409">0.35799999999999998</cx:pt>
          <cx:pt idx="410">0.033000000000000002</cx:pt>
          <cx:pt idx="411">7.7200000000000006e-05</cx:pt>
          <cx:pt idx="412">0.68500000000000005</cx:pt>
          <cx:pt idx="413">0.90100000000000002</cx:pt>
          <cx:pt idx="414">0.0135</cx:pt>
          <cx:pt idx="415">0.0022499999999999998</cx:pt>
          <cx:pt idx="416">0.93500000000000005</cx:pt>
          <cx:pt idx="417">0</cx:pt>
          <cx:pt idx="418">0.80900000000000005</cx:pt>
          <cx:pt idx="419">0.68899999999999995</cx:pt>
          <cx:pt idx="420">0</cx:pt>
          <cx:pt idx="421">2.8600000000000001e-05</cx:pt>
          <cx:pt idx="422">0.0201</cx:pt>
          <cx:pt idx="423">0.0078100000000000001</cx:pt>
          <cx:pt idx="424">0.52200000000000002</cx:pt>
          <cx:pt idx="425">0.062700000000000006</cx:pt>
          <cx:pt idx="426">0</cx:pt>
          <cx:pt idx="427">0.014500000000000001</cx:pt>
          <cx:pt idx="428">0.00082899999999999998</cx:pt>
          <cx:pt idx="429">0.053999999999999999</cx:pt>
          <cx:pt idx="430">0.47299999999999998</cx:pt>
          <cx:pt idx="431">0.00023699999999999999</cx:pt>
          <cx:pt idx="432">0.86499999999999999</cx:pt>
          <cx:pt idx="433">1.31e-06</cx:pt>
          <cx:pt idx="434">0.00975</cx:pt>
          <cx:pt idx="435">0.88300000000000001</cx:pt>
          <cx:pt idx="436">0</cx:pt>
          <cx:pt idx="437">1.9300000000000002e-05</cx:pt>
          <cx:pt idx="438">0.16700000000000001</cx:pt>
          <cx:pt idx="439">0</cx:pt>
          <cx:pt idx="440">0.00019699999999999999</cx:pt>
          <cx:pt idx="441">0.00191</cx:pt>
          <cx:pt idx="442">0.58599999999999997</cx:pt>
          <cx:pt idx="443">0.0207</cx:pt>
          <cx:pt idx="444">1.29e-05</cx:pt>
          <cx:pt idx="445">0.42099999999999999</cx:pt>
          <cx:pt idx="446">0.94199999999999995</cx:pt>
          <cx:pt idx="447">0.00012799999999999999</cx:pt>
          <cx:pt idx="448">0</cx:pt>
          <cx:pt idx="449">3.2799999999999998e-05</cx:pt>
          <cx:pt idx="450">0.0058100000000000001</cx:pt>
          <cx:pt idx="451">0.45900000000000002</cx:pt>
          <cx:pt idx="452">0.00030899999999999998</cx:pt>
          <cx:pt idx="453">0.0126</cx:pt>
          <cx:pt idx="454">0.74299999999999999</cx:pt>
          <cx:pt idx="455">0.021700000000000001</cx:pt>
          <cx:pt idx="456">0</cx:pt>
          <cx:pt idx="457">0</cx:pt>
          <cx:pt idx="458">0.00011400000000000001</cx:pt>
          <cx:pt idx="459">0.69799999999999995</cx:pt>
          <cx:pt idx="460">0.77500000000000002</cx:pt>
          <cx:pt idx="461">0.153</cx:pt>
          <cx:pt idx="462">0.154</cx:pt>
          <cx:pt idx="463">0.0077200000000000003</cx:pt>
          <cx:pt idx="464">0.71099999999999997</cx:pt>
          <cx:pt idx="465">0.00019799999999999999</cx:pt>
          <cx:pt idx="466">8.2099999999999993e-06</cx:pt>
          <cx:pt idx="467">0.074499999999999997</cx:pt>
          <cx:pt idx="468">0.093100000000000002</cx:pt>
          <cx:pt idx="469">0</cx:pt>
          <cx:pt idx="470">0.23699999999999999</cx:pt>
          <cx:pt idx="471">0.067199999999999996</cx:pt>
          <cx:pt idx="472">0.00012799999999999999</cx:pt>
          <cx:pt idx="473">0.0018500000000000001</cx:pt>
          <cx:pt idx="474">0</cx:pt>
          <cx:pt idx="475">0.155</cx:pt>
          <cx:pt idx="476">0.0027499999999999998</cx:pt>
          <cx:pt idx="477">0.0051700000000000001</cx:pt>
          <cx:pt idx="478">0.00165</cx:pt>
          <cx:pt idx="479">0.00024899999999999998</cx:pt>
          <cx:pt idx="480">0.042500000000000003</cx:pt>
          <cx:pt idx="481">0</cx:pt>
          <cx:pt idx="482">0.0091400000000000006</cx:pt>
          <cx:pt idx="483">5.2100000000000001e-06</cx:pt>
          <cx:pt idx="484">0.81200000000000006</cx:pt>
          <cx:pt idx="485">0.0020999999999999999</cx:pt>
          <cx:pt idx="486">0.0067400000000000003</cx:pt>
          <cx:pt idx="487">6.0399999999999998e-06</cx:pt>
          <cx:pt idx="488">0.0011000000000000001</cx:pt>
          <cx:pt idx="489">0.061400000000000003</cx:pt>
          <cx:pt idx="490">0.0235</cx:pt>
          <cx:pt idx="491">0.011900000000000001</cx:pt>
          <cx:pt idx="492">0</cx:pt>
          <cx:pt idx="493">0.0025200000000000001</cx:pt>
          <cx:pt idx="494">0</cx:pt>
          <cx:pt idx="495">0.24099999999999999</cx:pt>
          <cx:pt idx="496">0.156</cx:pt>
          <cx:pt idx="497">7.2299999999999996e-05</cx:pt>
          <cx:pt idx="498">0.77200000000000002</cx:pt>
          <cx:pt idx="499">0.023300000000000001</cx:pt>
          <cx:pt idx="500">0.77800000000000002</cx:pt>
          <cx:pt idx="501">0.010999999999999999</cx:pt>
          <cx:pt idx="502">0.060900000000000003</cx:pt>
          <cx:pt idx="503">0</cx:pt>
          <cx:pt idx="504">0.0044200000000000003</cx:pt>
          <cx:pt idx="505">0</cx:pt>
          <cx:pt idx="506">0.158</cx:pt>
          <cx:pt idx="507">0.66400000000000003</cx:pt>
          <cx:pt idx="508">0.00016699999999999999</cx:pt>
          <cx:pt idx="509">0.00081400000000000005</cx:pt>
          <cx:pt idx="510">0</cx:pt>
          <cx:pt idx="511">0.069800000000000001</cx:pt>
          <cx:pt idx="512">0</cx:pt>
          <cx:pt idx="513">0.78400000000000003</cx:pt>
          <cx:pt idx="514">0.72499999999999998</cx:pt>
          <cx:pt idx="515">0.045600000000000002</cx:pt>
          <cx:pt idx="516">0.77900000000000003</cx:pt>
          <cx:pt idx="517">0</cx:pt>
          <cx:pt idx="518">0.076899999999999996</cx:pt>
          <cx:pt idx="519">0.0035100000000000001</cx:pt>
          <cx:pt idx="520">0.00031100000000000002</cx:pt>
          <cx:pt idx="521">0.52800000000000002</cx:pt>
          <cx:pt idx="522">0.122</cx:pt>
          <cx:pt idx="523">0.0121</cx:pt>
          <cx:pt idx="524">0.000106</cx:pt>
          <cx:pt idx="525">0.00141</cx:pt>
          <cx:pt idx="526">0</cx:pt>
          <cx:pt idx="527">0</cx:pt>
          <cx:pt idx="528">0.34799999999999998</cx:pt>
          <cx:pt idx="529">0</cx:pt>
          <cx:pt idx="530">0.129</cx:pt>
          <cx:pt idx="531">0.00027300000000000002</cx:pt>
          <cx:pt idx="532">0.032899999999999999</cx:pt>
          <cx:pt idx="533">0.878</cx:pt>
          <cx:pt idx="534">0.84799999999999998</cx:pt>
          <cx:pt idx="535">0.79000000000000004</cx:pt>
          <cx:pt idx="536">0</cx:pt>
          <cx:pt idx="537">0.53100000000000003</cx:pt>
          <cx:pt idx="538">0.0076699999999999997</cx:pt>
          <cx:pt idx="539">0.85799999999999998</cx:pt>
          <cx:pt idx="540">0.00042000000000000002</cx:pt>
          <cx:pt idx="541">0.90900000000000003</cx:pt>
          <cx:pt idx="542">0.80000000000000004</cx:pt>
          <cx:pt idx="543">0.0074799999999999997</cx:pt>
          <cx:pt idx="544">0.00018599999999999999</cx:pt>
          <cx:pt idx="545">4.07e-05</cx:pt>
          <cx:pt idx="546">0.068699999999999997</cx:pt>
          <cx:pt idx="547">0</cx:pt>
          <cx:pt idx="548">0.872</cx:pt>
          <cx:pt idx="549">0.158</cx:pt>
          <cx:pt idx="550">0.88300000000000001</cx:pt>
          <cx:pt idx="551">0.51800000000000002</cx:pt>
          <cx:pt idx="552">0.0075100000000000002</cx:pt>
          <cx:pt idx="553">0</cx:pt>
          <cx:pt idx="554">0.0073299999999999997</cx:pt>
          <cx:pt idx="555">0.000113</cx:pt>
          <cx:pt idx="556">0</cx:pt>
          <cx:pt idx="557">0</cx:pt>
          <cx:pt idx="558">0.00085400000000000005</cx:pt>
          <cx:pt idx="559">0.00028800000000000001</cx:pt>
          <cx:pt idx="560">0.76200000000000001</cx:pt>
          <cx:pt idx="561">0</cx:pt>
          <cx:pt idx="562">0.71899999999999997</cx:pt>
          <cx:pt idx="563">0.029100000000000001</cx:pt>
          <cx:pt idx="564">0.052600000000000001</cx:pt>
          <cx:pt idx="565">0.66300000000000003</cx:pt>
          <cx:pt idx="566">8.0499999999999992e-06</cx:pt>
          <cx:pt idx="567">0</cx:pt>
          <cx:pt idx="568">0.72199999999999998</cx:pt>
          <cx:pt idx="569">0</cx:pt>
          <cx:pt idx="570">0</cx:pt>
          <cx:pt idx="571">0.82199999999999995</cx:pt>
          <cx:pt idx="572">2.55e-05</cx:pt>
          <cx:pt idx="573">0.80700000000000005</cx:pt>
          <cx:pt idx="574">8.6799999999999999e-06</cx:pt>
          <cx:pt idx="575">0.68999999999999995</cx:pt>
          <cx:pt idx="576">0</cx:pt>
          <cx:pt idx="577">0.00792</cx:pt>
          <cx:pt idx="578">0</cx:pt>
          <cx:pt idx="579">0</cx:pt>
          <cx:pt idx="580">0.90000000000000002</cx:pt>
          <cx:pt idx="581">0.0021800000000000001</cx:pt>
          <cx:pt idx="582">0.46100000000000002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0.125</cx:pt>
          <cx:pt idx="591">0.49299999999999999</cx:pt>
          <cx:pt idx="592">0</cx:pt>
          <cx:pt idx="593">0.0035999999999999999</cx:pt>
          <cx:pt idx="594">0.015900000000000001</cx:pt>
          <cx:pt idx="595">0.81599999999999995</cx:pt>
          <cx:pt idx="596">0.033099999999999997</cx:pt>
          <cx:pt idx="597">0.73399999999999999</cx:pt>
          <cx:pt idx="598">0</cx:pt>
          <cx:pt idx="599">0</cx:pt>
          <cx:pt idx="600">0.46100000000000002</cx:pt>
          <cx:pt idx="601">0.11</cx:pt>
          <cx:pt idx="602">0.014500000000000001</cx:pt>
          <cx:pt idx="603">2.1399999999999998e-06</cx:pt>
          <cx:pt idx="604">0.64200000000000002</cx:pt>
          <cx:pt idx="605">5.9700000000000001e-05</cx:pt>
          <cx:pt idx="606">0.0293</cx:pt>
          <cx:pt idx="607">0.043900000000000002</cx:pt>
          <cx:pt idx="608">0.010699999999999999</cx:pt>
          <cx:pt idx="609">0.69799999999999995</cx:pt>
          <cx:pt idx="610">0.0021700000000000001</cx:pt>
          <cx:pt idx="611">0.00036200000000000002</cx:pt>
          <cx:pt idx="612">0</cx:pt>
          <cx:pt idx="613">0</cx:pt>
          <cx:pt idx="614">2.0700000000000001e-06</cx:pt>
          <cx:pt idx="615">0</cx:pt>
          <cx:pt idx="616">0.23599999999999999</cx:pt>
          <cx:pt idx="617">0.000212</cx:pt>
          <cx:pt idx="618">0.0126</cx:pt>
          <cx:pt idx="619">0.00060899999999999995</cx:pt>
          <cx:pt idx="620">0.00035599999999999998</cx:pt>
          <cx:pt idx="621">0</cx:pt>
          <cx:pt idx="622">0.433</cx:pt>
          <cx:pt idx="623">0</cx:pt>
          <cx:pt idx="624">1.0699999999999999e-06</cx:pt>
          <cx:pt idx="625">0</cx:pt>
          <cx:pt idx="626">0</cx:pt>
          <cx:pt idx="627">0.000184</cx:pt>
          <cx:pt idx="628">0</cx:pt>
          <cx:pt idx="629">0</cx:pt>
          <cx:pt idx="630">0</cx:pt>
          <cx:pt idx="631">0</cx:pt>
          <cx:pt idx="632">0</cx:pt>
          <cx:pt idx="633">0.42899999999999999</cx:pt>
          <cx:pt idx="634">0.11700000000000001</cx:pt>
          <cx:pt idx="635">0.93000000000000005</cx:pt>
          <cx:pt idx="636">2.0400000000000001e-05</cx:pt>
          <cx:pt idx="637">0.0212</cx:pt>
          <cx:pt idx="638">0.93600000000000005</cx:pt>
          <cx:pt idx="639">0.0085900000000000004</cx:pt>
          <cx:pt idx="640">0.53400000000000003</cx:pt>
          <cx:pt idx="641">1.9800000000000001e-06</cx:pt>
          <cx:pt idx="642">1.3699999999999999e-05</cx:pt>
          <cx:pt idx="643">0.86399999999999999</cx:pt>
          <cx:pt idx="644">5.1100000000000002e-06</cx:pt>
          <cx:pt idx="645">1.1200000000000001e-06</cx:pt>
          <cx:pt idx="646">3.1900000000000003e-05</cx:pt>
          <cx:pt idx="647">0.627</cx:pt>
          <cx:pt idx="648">0.074800000000000005</cx:pt>
          <cx:pt idx="649">0.0143</cx:pt>
          <cx:pt idx="650">0</cx:pt>
          <cx:pt idx="651">0</cx:pt>
          <cx:pt idx="652">0.00108</cx:pt>
          <cx:pt idx="653">0.748</cx:pt>
          <cx:pt idx="654">0.60199999999999998</cx:pt>
          <cx:pt idx="655">0.439</cx:pt>
          <cx:pt idx="656">0.69399999999999995</cx:pt>
          <cx:pt idx="657">0.33200000000000002</cx:pt>
          <cx:pt idx="658">0</cx:pt>
          <cx:pt idx="659">0.32500000000000001</cx:pt>
          <cx:pt idx="660">0.84999999999999998</cx:pt>
          <cx:pt idx="661">0.070699999999999999</cx:pt>
          <cx:pt idx="662">2.0700000000000001e-06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0.000137</cx:pt>
          <cx:pt idx="673">0.86499999999999999</cx:pt>
          <cx:pt idx="674">0</cx:pt>
          <cx:pt idx="675">0</cx:pt>
          <cx:pt idx="676">3.4900000000000001e-05</cx:pt>
          <cx:pt idx="677">0.00078899999999999999</cx:pt>
          <cx:pt idx="678">0</cx:pt>
          <cx:pt idx="679">0</cx:pt>
          <cx:pt idx="680">0.037600000000000001</cx:pt>
          <cx:pt idx="681">0.082000000000000003</cx:pt>
          <cx:pt idx="682">0.028500000000000001</cx:pt>
          <cx:pt idx="683">0.00018000000000000001</cx:pt>
          <cx:pt idx="684">8.0099999999999995e-05</cx:pt>
          <cx:pt idx="685">0.0015299999999999999</cx:pt>
          <cx:pt idx="686">0.0039300000000000003</cx:pt>
          <cx:pt idx="687">0.023900000000000001</cx:pt>
          <cx:pt idx="688">0</cx:pt>
          <cx:pt idx="689">0.68300000000000005</cx:pt>
          <cx:pt idx="690">0</cx:pt>
          <cx:pt idx="691">0.041200000000000001</cx:pt>
          <cx:pt idx="692">0</cx:pt>
          <cx:pt idx="693">0</cx:pt>
          <cx:pt idx="694">0.22900000000000001</cx:pt>
          <cx:pt idx="695">0.026499999999999999</cx:pt>
          <cx:pt idx="696">2.9499999999999999e-05</cx:pt>
          <cx:pt idx="697">0</cx:pt>
          <cx:pt idx="698">0</cx:pt>
          <cx:pt idx="699">0</cx:pt>
          <cx:pt idx="700">0.11799999999999999</cx:pt>
          <cx:pt idx="701">0</cx:pt>
          <cx:pt idx="702">0</cx:pt>
          <cx:pt idx="703">0.055100000000000003</cx:pt>
          <cx:pt idx="704">0</cx:pt>
          <cx:pt idx="705">0.93100000000000005</cx:pt>
          <cx:pt idx="706">0.038899999999999997</cx:pt>
          <cx:pt idx="707">0.00073200000000000001</cx:pt>
          <cx:pt idx="708">0.089399999999999993</cx:pt>
          <cx:pt idx="709">0.29299999999999998</cx:pt>
          <cx:pt idx="710">0.00048200000000000001</cx:pt>
          <cx:pt idx="711">0.0016800000000000001</cx:pt>
          <cx:pt idx="712">0.84299999999999997</cx:pt>
          <cx:pt idx="713">0.0155</cx:pt>
          <cx:pt idx="714">0.42499999999999999</cx:pt>
          <cx:pt idx="715">0.00016100000000000001</cx:pt>
          <cx:pt idx="716">0.0064900000000000001</cx:pt>
          <cx:pt idx="717">2.4000000000000001e-05</cx:pt>
          <cx:pt idx="718">0.00082200000000000003</cx:pt>
          <cx:pt idx="719">0.00011900000000000001</cx:pt>
          <cx:pt idx="720">0</cx:pt>
          <cx:pt idx="721">0</cx:pt>
          <cx:pt idx="722">1.9800000000000001e-06</cx:pt>
          <cx:pt idx="723">7.79e-06</cx:pt>
          <cx:pt idx="724">0.0012800000000000001</cx:pt>
          <cx:pt idx="725">0.95699999999999996</cx:pt>
          <cx:pt idx="726">0.081699999999999995</cx:pt>
          <cx:pt idx="727">4.8900000000000003e-05</cx:pt>
          <cx:pt idx="728">0.000213</cx:pt>
          <cx:pt idx="729">0.71299999999999997</cx:pt>
          <cx:pt idx="730">0</cx:pt>
          <cx:pt idx="731">0</cx:pt>
          <cx:pt idx="732">0</cx:pt>
          <cx:pt idx="733">0.71199999999999997</cx:pt>
          <cx:pt idx="734">0.17699999999999999</cx:pt>
          <cx:pt idx="735">0.028799999999999999</cx:pt>
          <cx:pt idx="736">0.092299999999999993</cx:pt>
          <cx:pt idx="737">0</cx:pt>
          <cx:pt idx="738">2.87e-05</cx:pt>
          <cx:pt idx="739">0.0161</cx:pt>
          <cx:pt idx="740">5.4200000000000003e-05</cx:pt>
          <cx:pt idx="741">0.0022300000000000002</cx:pt>
          <cx:pt idx="742">5.2599999999999998e-05</cx:pt>
          <cx:pt idx="743">0.012699999999999999</cx:pt>
          <cx:pt idx="744">0.0082100000000000003</cx:pt>
          <cx:pt idx="745">0.031099999999999999</cx:pt>
          <cx:pt idx="746">0.54300000000000004</cx:pt>
          <cx:pt idx="747">0</cx:pt>
          <cx:pt idx="748">0.0010399999999999999</cx:pt>
          <cx:pt idx="749">0.82499999999999996</cx:pt>
          <cx:pt idx="750">0.47699999999999998</cx:pt>
          <cx:pt idx="751">0.016299999999999999</cx:pt>
          <cx:pt idx="752">0</cx:pt>
          <cx:pt idx="753">0.00329</cx:pt>
          <cx:pt idx="754">0.00199</cx:pt>
          <cx:pt idx="755">8.1899999999999995e-06</cx:pt>
          <cx:pt idx="756">0</cx:pt>
          <cx:pt idx="757">0.00044099999999999999</cx:pt>
          <cx:pt idx="758">0.00089300000000000002</cx:pt>
          <cx:pt idx="759">0</cx:pt>
          <cx:pt idx="760">0.89600000000000002</cx:pt>
          <cx:pt idx="761">0.000522</cx:pt>
          <cx:pt idx="762">0.877</cx:pt>
          <cx:pt idx="763">0</cx:pt>
          <cx:pt idx="764">0.60699999999999998</cx:pt>
          <cx:pt idx="765">0.88900000000000001</cx:pt>
          <cx:pt idx="766">1.1599999999999999e-06</cx:pt>
          <cx:pt idx="767">0.00076499999999999995</cx:pt>
          <cx:pt idx="768">0.00015699999999999999</cx:pt>
          <cx:pt idx="769">0.90100000000000002</cx:pt>
          <cx:pt idx="770">0.0097199999999999995</cx:pt>
          <cx:pt idx="771">0.59499999999999997</cx:pt>
          <cx:pt idx="772">0.622</cx:pt>
          <cx:pt idx="773">0.91000000000000003</cx:pt>
          <cx:pt idx="774">0</cx:pt>
          <cx:pt idx="775">0</cx:pt>
          <cx:pt idx="776">0.00031300000000000002</cx:pt>
          <cx:pt idx="777">0.016299999999999999</cx:pt>
          <cx:pt idx="778">0.56799999999999995</cx:pt>
          <cx:pt idx="779">0</cx:pt>
          <cx:pt idx="780">1.81e-06</cx:pt>
          <cx:pt idx="781">0</cx:pt>
          <cx:pt idx="782">0.0339</cx:pt>
          <cx:pt idx="783">0.050000000000000003</cx:pt>
          <cx:pt idx="784">0.00233</cx:pt>
          <cx:pt idx="785">0.125</cx:pt>
          <cx:pt idx="786">0.89700000000000002</cx:pt>
          <cx:pt idx="787">0.016799999999999999</cx:pt>
          <cx:pt idx="788">0.00175</cx:pt>
          <cx:pt idx="789">0.045900000000000003</cx:pt>
          <cx:pt idx="790">0.0785</cx:pt>
          <cx:pt idx="791">3.3100000000000001e-06</cx:pt>
          <cx:pt idx="792">0.00068400000000000004</cx:pt>
          <cx:pt idx="793">0.91700000000000004</cx:pt>
          <cx:pt idx="794">0</cx:pt>
          <cx:pt idx="795">0.90000000000000002</cx:pt>
          <cx:pt idx="796">9.7200000000000001e-06</cx:pt>
          <cx:pt idx="797">0.00265</cx:pt>
          <cx:pt idx="798">0.16400000000000001</cx:pt>
          <cx:pt idx="799">0.000144</cx:pt>
          <cx:pt idx="800">0.0082400000000000008</cx:pt>
          <cx:pt idx="801">0.28299999999999997</cx:pt>
          <cx:pt idx="802">9.0299999999999999e-06</cx:pt>
          <cx:pt idx="803">0.00069099999999999999</cx:pt>
          <cx:pt idx="804">0.00054100000000000003</cx:pt>
          <cx:pt idx="805">9.3200000000000002e-05</cx:pt>
          <cx:pt idx="806">0.078600000000000003</cx:pt>
          <cx:pt idx="807">0.89700000000000002</cx:pt>
          <cx:pt idx="808">0.0014599999999999999</cx:pt>
          <cx:pt idx="809">0.035200000000000002</cx:pt>
          <cx:pt idx="810">0.076499999999999999</cx:pt>
          <cx:pt idx="811">0.30299999999999999</cx:pt>
          <cx:pt idx="812">0.28599999999999998</cx:pt>
          <cx:pt idx="813">0.30299999999999999</cx:pt>
          <cx:pt idx="814">0.83299999999999996</cx:pt>
          <cx:pt idx="815">0</cx:pt>
          <cx:pt idx="816">0.000231</cx:pt>
          <cx:pt idx="817">0.59499999999999997</cx:pt>
          <cx:pt idx="818">0</cx:pt>
          <cx:pt idx="819">0.14899999999999999</cx:pt>
          <cx:pt idx="820">0.20399999999999999</cx:pt>
          <cx:pt idx="821">0.0082699999999999996</cx:pt>
          <cx:pt idx="822">0.443</cx:pt>
          <cx:pt idx="823">0.20399999999999999</cx:pt>
          <cx:pt idx="824">0.80000000000000004</cx:pt>
          <cx:pt idx="825">0.91200000000000003</cx:pt>
          <cx:pt idx="826">2.72e-05</cx:pt>
          <cx:pt idx="827">0</cx:pt>
          <cx:pt idx="828">0.019699999999999999</cx:pt>
          <cx:pt idx="829">0.0028300000000000001</cx:pt>
          <cx:pt idx="830">0.010800000000000001</cx:pt>
          <cx:pt idx="831">0.019699999999999999</cx:pt>
          <cx:pt idx="832">4.95e-06</cx:pt>
          <cx:pt idx="833">0.039800000000000002</cx:pt>
          <cx:pt idx="834">0.0121</cx:pt>
          <cx:pt idx="835">0.81100000000000005</cx:pt>
          <cx:pt idx="836">0.011599999999999999</cx:pt>
          <cx:pt idx="837">0.81000000000000005</cx:pt>
          <cx:pt idx="838">0.00125</cx:pt>
          <cx:pt idx="839">0</cx:pt>
          <cx:pt idx="840">0.0195</cx:pt>
          <cx:pt idx="841">0.0281</cx:pt>
          <cx:pt idx="842">5.6900000000000001e-05</cx:pt>
          <cx:pt idx="843">0</cx:pt>
          <cx:pt idx="844">9.7700000000000003e-05</cx:pt>
          <cx:pt idx="845">0.91200000000000003</cx:pt>
          <cx:pt idx="846">0.83399999999999996</cx:pt>
          <cx:pt idx="847">0.34799999999999998</cx:pt>
          <cx:pt idx="848">0.85399999999999998</cx:pt>
          <cx:pt idx="849">0.40699999999999997</cx:pt>
          <cx:pt idx="850">0.42499999999999999</cx:pt>
          <cx:pt idx="851">2.1500000000000001e-05</cx:pt>
          <cx:pt idx="852">0.024400000000000002</cx:pt>
          <cx:pt idx="853">0</cx:pt>
          <cx:pt idx="854">0.81100000000000005</cx:pt>
          <cx:pt idx="855">0</cx:pt>
          <cx:pt idx="856">1.6700000000000001e-06</cx:pt>
          <cx:pt idx="857">0.00088099999999999995</cx:pt>
          <cx:pt idx="858">0.83699999999999997</cx:pt>
          <cx:pt idx="859">0.00012300000000000001</cx:pt>
          <cx:pt idx="860">0.016400000000000001</cx:pt>
          <cx:pt idx="861">0.26800000000000002</cx:pt>
          <cx:pt idx="862">0.031099999999999999</cx:pt>
          <cx:pt idx="863">0.38</cx:pt>
          <cx:pt idx="864">0.73499999999999999</cx:pt>
          <cx:pt idx="865">0</cx:pt>
          <cx:pt idx="866">0.64000000000000001</cx:pt>
          <cx:pt idx="867">0.35299999999999998</cx:pt>
          <cx:pt idx="868">2.26e-05</cx:pt>
          <cx:pt idx="869">0.88700000000000001</cx:pt>
          <cx:pt idx="870">0.58099999999999996</cx:pt>
          <cx:pt idx="871">0.00028600000000000001</cx:pt>
          <cx:pt idx="872">0</cx:pt>
          <cx:pt idx="873">0.625</cx:pt>
          <cx:pt idx="874">0.75900000000000001</cx:pt>
          <cx:pt idx="875">0.80200000000000005</cx:pt>
          <cx:pt idx="876">0.000136</cx:pt>
          <cx:pt idx="877">0.26300000000000001</cx:pt>
          <cx:pt idx="878">2.0999999999999999e-05</cx:pt>
          <cx:pt idx="879">0.20200000000000001</cx:pt>
          <cx:pt idx="880">2.92e-06</cx:pt>
          <cx:pt idx="881">5.7200000000000001e-05</cx:pt>
          <cx:pt idx="882">0</cx:pt>
          <cx:pt idx="883">0.27300000000000002</cx:pt>
          <cx:pt idx="884">0.0010499999999999999</cx:pt>
          <cx:pt idx="885">0.68300000000000005</cx:pt>
          <cx:pt idx="886">0.00016200000000000001</cx:pt>
          <cx:pt idx="887">0.82499999999999996</cx:pt>
          <cx:pt idx="888">0.00281</cx:pt>
          <cx:pt idx="889">0.0042599999999999999</cx:pt>
          <cx:pt idx="890">2.72e-05</cx:pt>
          <cx:pt idx="891">0.88400000000000001</cx:pt>
          <cx:pt idx="892">0.67200000000000004</cx:pt>
          <cx:pt idx="893">0.085699999999999998</cx:pt>
          <cx:pt idx="894">0.42499999999999999</cx:pt>
          <cx:pt idx="895">0</cx:pt>
          <cx:pt idx="896">0.59799999999999998</cx:pt>
          <cx:pt idx="897">0.878</cx:pt>
          <cx:pt idx="898">0.83999999999999997</cx:pt>
          <cx:pt idx="899">0.00035</cx:pt>
          <cx:pt idx="900">0.53000000000000003</cx:pt>
          <cx:pt idx="901">0.0024399999999999999</cx:pt>
          <cx:pt idx="902">0.016400000000000001</cx:pt>
          <cx:pt idx="903">0.40500000000000003</cx:pt>
          <cx:pt idx="904">0.0022100000000000002</cx:pt>
          <cx:pt idx="905">0.28499999999999998</cx:pt>
          <cx:pt idx="906">0.075999999999999998</cx:pt>
          <cx:pt idx="907">0.44600000000000001</cx:pt>
          <cx:pt idx="908">0.0011999999999999999</cx:pt>
          <cx:pt idx="909">0.000147</cx:pt>
          <cx:pt idx="910">0.13500000000000001</cx:pt>
          <cx:pt idx="911">0.53400000000000003</cx:pt>
          <cx:pt idx="912">0.33400000000000002</cx:pt>
          <cx:pt idx="913">0.28000000000000003</cx:pt>
          <cx:pt idx="914">0.90500000000000003</cx:pt>
          <cx:pt idx="915">0.57899999999999996</cx:pt>
          <cx:pt idx="916">0.84799999999999998</cx:pt>
          <cx:pt idx="917">0.018800000000000001</cx:pt>
          <cx:pt idx="918">0.00147</cx:pt>
          <cx:pt idx="919">0</cx:pt>
          <cx:pt idx="920">0.052699999999999997</cx:pt>
          <cx:pt idx="921">6.6099999999999994e-05</cx:pt>
          <cx:pt idx="922">6.3400000000000003e-06</cx:pt>
          <cx:pt idx="923">0.80200000000000005</cx:pt>
          <cx:pt idx="924">0.90700000000000003</cx:pt>
          <cx:pt idx="925">0.89700000000000002</cx:pt>
          <cx:pt idx="926">0.53800000000000003</cx:pt>
          <cx:pt idx="927">0.81100000000000005</cx:pt>
          <cx:pt idx="928">0.40600000000000003</cx:pt>
          <cx:pt idx="929">0.0124</cx:pt>
          <cx:pt idx="930">0.034000000000000002</cx:pt>
          <cx:pt idx="931">0</cx:pt>
          <cx:pt idx="932">6.4399999999999993e-05</cx:pt>
          <cx:pt idx="933">1.39e-06</cx:pt>
          <cx:pt idx="934">0.00063199999999999997</cx:pt>
          <cx:pt idx="935">0.000562</cx:pt>
          <cx:pt idx="936">0.45900000000000002</cx:pt>
          <cx:pt idx="937">0</cx:pt>
          <cx:pt idx="938">0.90700000000000003</cx:pt>
          <cx:pt idx="939">0.79300000000000004</cx:pt>
          <cx:pt idx="940">0.93500000000000005</cx:pt>
          <cx:pt idx="941">0.82599999999999996</cx:pt>
          <cx:pt idx="942">0.94099999999999995</cx:pt>
          <cx:pt idx="943">0.61299999999999999</cx:pt>
          <cx:pt idx="944">0.75600000000000001</cx:pt>
          <cx:pt idx="945">0.024299999999999999</cx:pt>
          <cx:pt idx="946">0.0035599999999999998</cx:pt>
          <cx:pt idx="947">0.42799999999999999</cx:pt>
          <cx:pt idx="948">0.79500000000000004</cx:pt>
          <cx:pt idx="949">0.38500000000000001</cx:pt>
          <cx:pt idx="950">0.33200000000000002</cx:pt>
          <cx:pt idx="951">0</cx:pt>
          <cx:pt idx="952">0</cx:pt>
          <cx:pt idx="953">0</cx:pt>
          <cx:pt idx="954">8.81e-05</cx:pt>
          <cx:pt idx="955">5.4299999999999997e-06</cx:pt>
          <cx:pt idx="956">0</cx:pt>
          <cx:pt idx="957">0</cx:pt>
          <cx:pt idx="958">0.0016299999999999999</cx:pt>
          <cx:pt idx="959">1.11e-06</cx:pt>
          <cx:pt idx="960">0.91000000000000003</cx:pt>
          <cx:pt idx="961">0.77800000000000002</cx:pt>
          <cx:pt idx="962">1.5400000000000001e-06</cx:pt>
          <cx:pt idx="963">0.29099999999999998</cx:pt>
          <cx:pt idx="964">0.044299999999999999</cx:pt>
          <cx:pt idx="965">1.8199999999999999e-06</cx:pt>
          <cx:pt idx="966">0</cx:pt>
          <cx:pt idx="967">0</cx:pt>
          <cx:pt idx="968">0</cx:pt>
          <cx:pt idx="969">0</cx:pt>
          <cx:pt idx="970">0</cx:pt>
          <cx:pt idx="971">0</cx:pt>
          <cx:pt idx="972">0.0052300000000000003</cx:pt>
          <cx:pt idx="973">0.114</cx:pt>
          <cx:pt idx="974">0</cx:pt>
          <cx:pt idx="975">0.0064099999999999999</cx:pt>
          <cx:pt idx="976">0.012500000000000001</cx:pt>
          <cx:pt idx="977">0.152</cx:pt>
          <cx:pt idx="978">0.0031900000000000001</cx:pt>
          <cx:pt idx="979">0.85599999999999998</cx:pt>
          <cx:pt idx="980">0.0178</cx:pt>
          <cx:pt idx="981">0.042500000000000003</cx:pt>
          <cx:pt idx="982">0.36299999999999999</cx:pt>
          <cx:pt idx="983">0.0068500000000000002</cx:pt>
          <cx:pt idx="984">0.057299999999999997</cx:pt>
          <cx:pt idx="985">0.82399999999999995</cx:pt>
          <cx:pt idx="986">0.0035100000000000001</cx:pt>
          <cx:pt idx="987">0.0032100000000000002</cx:pt>
          <cx:pt idx="988">0.0132</cx:pt>
          <cx:pt idx="989">0.0070400000000000003</cx:pt>
          <cx:pt idx="990">0</cx:pt>
          <cx:pt idx="991">9.9999999999999995e-07</cx:pt>
          <cx:pt idx="992">0.000101</cx:pt>
          <cx:pt idx="993">0</cx:pt>
          <cx:pt idx="994">0</cx:pt>
          <cx:pt idx="995">0.309</cx:pt>
          <cx:pt idx="996">0.625</cx:pt>
          <cx:pt idx="997">2.4399999999999999e-06</cx:pt>
          <cx:pt idx="998">1.2500000000000001e-06</cx:pt>
          <cx:pt idx="999">0</cx:pt>
          <cx:pt idx="1000">0.00012400000000000001</cx:pt>
          <cx:pt idx="1001">0</cx:pt>
          <cx:pt idx="1002">0</cx:pt>
          <cx:pt idx="1003">0</cx:pt>
          <cx:pt idx="1004">0</cx:pt>
          <cx:pt idx="1005">7.6600000000000005e-05</cx:pt>
          <cx:pt idx="1006">0.013899999999999999</cx:pt>
          <cx:pt idx="1007">0</cx:pt>
          <cx:pt idx="1008">0</cx:pt>
          <cx:pt idx="1009">0</cx:pt>
          <cx:pt idx="1010">0.00117</cx:pt>
          <cx:pt idx="1011">0</cx:pt>
          <cx:pt idx="1012">0</cx:pt>
          <cx:pt idx="1013">3.9999999999999998e-06</cx:pt>
          <cx:pt idx="1014">0</cx:pt>
          <cx:pt idx="1015">0</cx:pt>
          <cx:pt idx="1016">4.1999999999999996e-06</cx:pt>
          <cx:pt idx="1017">0</cx:pt>
          <cx:pt idx="1018">0</cx:pt>
          <cx:pt idx="1019">0</cx:pt>
          <cx:pt idx="1020">3.6300000000000001e-05</cx:pt>
          <cx:pt idx="1021">1.88e-06</cx:pt>
          <cx:pt idx="1022">0</cx:pt>
          <cx:pt idx="1023">0</cx:pt>
          <cx:pt idx="1024">0</cx:pt>
          <cx:pt idx="1025">0</cx:pt>
          <cx:pt idx="1026">8.2199999999999992e-06</cx:pt>
          <cx:pt idx="1027">3.0000000000000001e-05</cx:pt>
          <cx:pt idx="1028">0.00027900000000000001</cx:pt>
          <cx:pt idx="1029">0</cx:pt>
          <cx:pt idx="1030">0</cx:pt>
          <cx:pt idx="1031">0</cx:pt>
          <cx:pt idx="1032">0</cx:pt>
          <cx:pt idx="1033">0.00043300000000000001</cx:pt>
          <cx:pt idx="1034">0</cx:pt>
          <cx:pt idx="1035">2.8899999999999999e-06</cx:pt>
          <cx:pt idx="1036">0.00021900000000000001</cx:pt>
          <cx:pt idx="1037">0</cx:pt>
          <cx:pt idx="1038">0</cx:pt>
          <cx:pt idx="1039">0</cx:pt>
          <cx:pt idx="1040">7.9800000000000002e-05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0.0020899999999999998</cx:pt>
          <cx:pt idx="1049">6.9600000000000003e-06</cx:pt>
          <cx:pt idx="1050">0</cx:pt>
          <cx:pt idx="1051">0</cx:pt>
          <cx:pt idx="1052">0</cx:pt>
          <cx:pt idx="1053">0</cx:pt>
          <cx:pt idx="1054">0.00087500000000000002</cx:pt>
          <cx:pt idx="1055">0.0012099999999999999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1.04e-06</cx:pt>
          <cx:pt idx="1064">0</cx:pt>
          <cx:pt idx="1065">0.014800000000000001</cx:pt>
          <cx:pt idx="1066">0</cx:pt>
          <cx:pt idx="1067">0</cx:pt>
          <cx:pt idx="1068">1.8700000000000001e-05</cx:pt>
          <cx:pt idx="1069">0</cx:pt>
          <cx:pt idx="1070">0</cx:pt>
          <cx:pt idx="1071">0</cx:pt>
          <cx:pt idx="1072">0.0567</cx:pt>
          <cx:pt idx="1073">0</cx:pt>
          <cx:pt idx="1074">4.0799999999999999e-06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4.46e-05</cx:pt>
          <cx:pt idx="1084">0</cx:pt>
          <cx:pt idx="1085">4.6499999999999999e-05</cx:pt>
          <cx:pt idx="1086">6.1800000000000001e-06</cx:pt>
          <cx:pt idx="1087">0.000107</cx:pt>
          <cx:pt idx="1088">0.000486</cx:pt>
          <cx:pt idx="1089">0</cx:pt>
          <cx:pt idx="1090">0</cx:pt>
          <cx:pt idx="1091">0</cx:pt>
          <cx:pt idx="1092">0</cx:pt>
          <cx:pt idx="1093">0</cx:pt>
          <cx:pt idx="1094">1.3e-06</cx:pt>
          <cx:pt idx="1095">0.00019799999999999999</cx:pt>
          <cx:pt idx="1096">0.000194</cx:pt>
          <cx:pt idx="1097">1.6900000000000001e-05</cx:pt>
          <cx:pt idx="1098">3.41e-06</cx:pt>
          <cx:pt idx="1099">0</cx:pt>
          <cx:pt idx="1100">0</cx:pt>
          <cx:pt idx="1101">2.0999999999999999e-05</cx:pt>
          <cx:pt idx="1102">0</cx:pt>
          <cx:pt idx="1103">0</cx:pt>
          <cx:pt idx="1104">0</cx:pt>
          <cx:pt idx="1105">0</cx:pt>
          <cx:pt idx="1106">1.84e-06</cx:pt>
          <cx:pt idx="1107">0.0022599999999999999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7.8700000000000002e-05</cx:pt>
          <cx:pt idx="1120">0.0042399999999999998</cx:pt>
          <cx:pt idx="1121">0</cx:pt>
          <cx:pt idx="1122">0</cx:pt>
          <cx:pt idx="1123">0</cx:pt>
          <cx:pt idx="1124">3.29e-05</cx:pt>
          <cx:pt idx="1125">0</cx:pt>
          <cx:pt idx="1126">0</cx:pt>
          <cx:pt idx="1127">0</cx:pt>
          <cx:pt idx="1128">0.001</cx:pt>
          <cx:pt idx="1129">0</cx:pt>
          <cx:pt idx="1130">0</cx:pt>
          <cx:pt idx="1131">2.34e-05</cx:pt>
          <cx:pt idx="1132">1.8199999999999999e-06</cx:pt>
          <cx:pt idx="1133">0.00022699999999999999</cx:pt>
          <cx:pt idx="1134">0</cx:pt>
          <cx:pt idx="1135">0</cx:pt>
          <cx:pt idx="1136">0</cx:pt>
          <cx:pt idx="1137">0</cx:pt>
          <cx:pt idx="1138">0.057299999999999997</cx:pt>
          <cx:pt idx="1139">3.1199999999999999e-05</cx:pt>
          <cx:pt idx="1140">0</cx:pt>
          <cx:pt idx="1141">1.7e-05</cx:pt>
          <cx:pt idx="1142">0</cx:pt>
          <cx:pt idx="1143">0</cx:pt>
          <cx:pt idx="1144">0</cx:pt>
          <cx:pt idx="1145">0</cx:pt>
          <cx:pt idx="1146">4.1600000000000002e-05</cx:pt>
          <cx:pt idx="1147">0</cx:pt>
          <cx:pt idx="1148">0</cx:pt>
          <cx:pt idx="1149">0.13200000000000001</cx:pt>
          <cx:pt idx="1150">1.59e-06</cx:pt>
          <cx:pt idx="1151">0</cx:pt>
          <cx:pt idx="1152">0</cx:pt>
          <cx:pt idx="1153">0</cx:pt>
          <cx:pt idx="1154">0</cx:pt>
          <cx:pt idx="1155">0.13200000000000001</cx:pt>
          <cx:pt idx="1156">6.6699999999999995e-05</cx:pt>
          <cx:pt idx="1157">0.00097099999999999997</cx:pt>
          <cx:pt idx="1158">0.0035599999999999998</cx:pt>
          <cx:pt idx="1159">3.29e-05</cx:pt>
          <cx:pt idx="1160">0</cx:pt>
          <cx:pt idx="1161">0.0101</cx:pt>
          <cx:pt idx="1162">2.05e-05</cx:pt>
          <cx:pt idx="1163">1.4800000000000001e-05</cx:pt>
          <cx:pt idx="1164">0</cx:pt>
          <cx:pt idx="1165">0</cx:pt>
          <cx:pt idx="1166">0</cx:pt>
          <cx:pt idx="1167">7.6399999999999997e-06</cx:pt>
          <cx:pt idx="1168">0</cx:pt>
          <cx:pt idx="1169">0</cx:pt>
          <cx:pt idx="1170">8.0900000000000005e-06</cx:pt>
          <cx:pt idx="1171">1.1600000000000001e-05</cx:pt>
          <cx:pt idx="1172">1.52e-05</cx:pt>
          <cx:pt idx="1173">0.021899999999999999</cx:pt>
          <cx:pt idx="1174">5.8100000000000003e-05</cx:pt>
          <cx:pt idx="1175">0</cx:pt>
          <cx:pt idx="1176">0.000111</cx:pt>
          <cx:pt idx="1177">0</cx:pt>
          <cx:pt idx="1178">0</cx:pt>
          <cx:pt idx="1179">0</cx:pt>
          <cx:pt idx="1180">0</cx:pt>
          <cx:pt idx="1181">0.00016200000000000001</cx:pt>
          <cx:pt idx="1182">0</cx:pt>
          <cx:pt idx="1183">0.086199999999999999</cx:pt>
          <cx:pt idx="1184">0</cx:pt>
          <cx:pt idx="1185">0</cx:pt>
          <cx:pt idx="1186">0</cx:pt>
          <cx:pt idx="1187">0.00087600000000000004</cx:pt>
          <cx:pt idx="1188">0</cx:pt>
          <cx:pt idx="1189">0</cx:pt>
          <cx:pt idx="1190">1.59e-05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0.13700000000000001</cx:pt>
          <cx:pt idx="1201">0</cx:pt>
          <cx:pt idx="1202">0.0053400000000000001</cx:pt>
          <cx:pt idx="1203">0</cx:pt>
          <cx:pt idx="1204">0</cx:pt>
          <cx:pt idx="1205">1.2699999999999999e-06</cx:pt>
          <cx:pt idx="1206">0</cx:pt>
          <cx:pt idx="1207">0</cx:pt>
          <cx:pt idx="1208">0.00037100000000000002</cx:pt>
          <cx:pt idx="1209">1.34e-05</cx:pt>
          <cx:pt idx="1210">0</cx:pt>
          <cx:pt idx="1211">2.1299999999999999e-06</cx:pt>
          <cx:pt idx="1212">0</cx:pt>
          <cx:pt idx="1213">0</cx:pt>
          <cx:pt idx="1214">0.128</cx:pt>
          <cx:pt idx="1215">1.8199999999999999e-06</cx:pt>
          <cx:pt idx="1216">3.7000000000000002e-06</cx:pt>
          <cx:pt idx="1217">0</cx:pt>
          <cx:pt idx="1218">0</cx:pt>
          <cx:pt idx="1219">0</cx:pt>
          <cx:pt idx="1220">0</cx:pt>
          <cx:pt idx="1221">0.000263</cx:pt>
          <cx:pt idx="1222">0.0079900000000000006</cx:pt>
          <cx:pt idx="1223">1.2500000000000001e-05</cx:pt>
          <cx:pt idx="1224">0</cx:pt>
          <cx:pt idx="1225">6.1399999999999997e-06</cx:pt>
          <cx:pt idx="1226">2.8600000000000001e-05</cx:pt>
          <cx:pt idx="1227">0</cx:pt>
          <cx:pt idx="1228">5.1499999999999998e-05</cx:pt>
          <cx:pt idx="1229">0</cx:pt>
          <cx:pt idx="1230">0</cx:pt>
          <cx:pt idx="1231">0</cx:pt>
          <cx:pt idx="1232">2.6699999999999998e-05</cx:pt>
          <cx:pt idx="1233">0</cx:pt>
          <cx:pt idx="1234">0.00297</cx:pt>
          <cx:pt idx="1235">0</cx:pt>
          <cx:pt idx="1236">0</cx:pt>
          <cx:pt idx="1237">7.7899999999999996e-05</cx:pt>
          <cx:pt idx="1238">0</cx:pt>
          <cx:pt idx="1239">6.6799999999999997e-05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5.6799999999999998e-05</cx:pt>
          <cx:pt idx="1248">0</cx:pt>
          <cx:pt idx="1249">0</cx:pt>
          <cx:pt idx="1250">0</cx:pt>
          <cx:pt idx="1251">0</cx:pt>
          <cx:pt idx="1252">0</cx:pt>
          <cx:pt idx="1253">5.6400000000000002e-06</cx:pt>
          <cx:pt idx="1254">0</cx:pt>
          <cx:pt idx="1255">0</cx:pt>
          <cx:pt idx="1256">5.1400000000000003e-05</cx:pt>
          <cx:pt idx="1257">0</cx:pt>
          <cx:pt idx="1258">0</cx:pt>
          <cx:pt idx="1259">0</cx:pt>
          <cx:pt idx="1260">2.4600000000000002e-06</cx:pt>
          <cx:pt idx="1261">0</cx:pt>
          <cx:pt idx="1262">0</cx:pt>
          <cx:pt idx="1263">0</cx:pt>
          <cx:pt idx="1264">0</cx:pt>
          <cx:pt idx="1265">1.2500000000000001e-06</cx:pt>
          <cx:pt idx="1266">0</cx:pt>
          <cx:pt idx="1267">0</cx:pt>
          <cx:pt idx="1268">0</cx:pt>
          <cx:pt idx="1269">2.2199999999999999e-06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9.3500000000000003e-06</cx:pt>
          <cx:pt idx="1278">1.24e-06</cx:pt>
          <cx:pt idx="1279">0</cx:pt>
          <cx:pt idx="1280">8.9400000000000005e-05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1.1200000000000001e-06</cx:pt>
          <cx:pt idx="1292">0</cx:pt>
          <cx:pt idx="1293">0</cx:pt>
          <cx:pt idx="1294">0</cx:pt>
          <cx:pt idx="1295">0</cx:pt>
          <cx:pt idx="1296">0.091399999999999995</cx:pt>
          <cx:pt idx="1297">0.0011999999999999999</cx:pt>
          <cx:pt idx="1298">0.874</cx:pt>
          <cx:pt idx="1299">0</cx:pt>
          <cx:pt idx="1300">0.106</cx:pt>
          <cx:pt idx="1301">0.037900000000000003</cx:pt>
          <cx:pt idx="1302">0.055100000000000003</cx:pt>
          <cx:pt idx="1303">0.14599999999999999</cx:pt>
          <cx:pt idx="1304">0.90100000000000002</cx:pt>
          <cx:pt idx="1305">0.24199999999999999</cx:pt>
          <cx:pt idx="1306">0.23000000000000001</cx:pt>
          <cx:pt idx="1307">0.55600000000000005</cx:pt>
          <cx:pt idx="1308">0.043200000000000002</cx:pt>
          <cx:pt idx="1309">0.0562</cx:pt>
          <cx:pt idx="1310">0.82299999999999995</cx:pt>
          <cx:pt idx="1311">0.79200000000000004</cx:pt>
          <cx:pt idx="1312">0.0070400000000000003</cx:pt>
          <cx:pt idx="1313">0.97599999999999998</cx:pt>
          <cx:pt idx="1314">0.18099999999999999</cx:pt>
          <cx:pt idx="1315">0.11600000000000001</cx:pt>
          <cx:pt idx="1316">0.0076</cx:pt>
          <cx:pt idx="1317">0.016400000000000001</cx:pt>
          <cx:pt idx="1318">0.94099999999999995</cx:pt>
          <cx:pt idx="1319">0.00362</cx:pt>
          <cx:pt idx="1320">0.28299999999999997</cx:pt>
          <cx:pt idx="1321">0.79700000000000004</cx:pt>
          <cx:pt idx="1322">0.95499999999999996</cx:pt>
          <cx:pt idx="1323">0.019599999999999999</cx:pt>
          <cx:pt idx="1324">0.36299999999999999</cx:pt>
          <cx:pt idx="1325">0.156</cx:pt>
          <cx:pt idx="1326">0.00139</cx:pt>
          <cx:pt idx="1327">7.3300000000000001e-06</cx:pt>
          <cx:pt idx="1328">1.4399999999999999e-05</cx:pt>
          <cx:pt idx="1329">0.00048899999999999996</cx:pt>
          <cx:pt idx="1330">0.188</cx:pt>
          <cx:pt idx="1331">0.22600000000000001</cx:pt>
          <cx:pt idx="1332">2.1299999999999999e-05</cx:pt>
          <cx:pt idx="1333">0.251</cx:pt>
          <cx:pt idx="1334">0.0064400000000000004</cx:pt>
          <cx:pt idx="1335">0.0019300000000000001</cx:pt>
          <cx:pt idx="1336">0.45800000000000002</cx:pt>
          <cx:pt idx="1337">0.35799999999999998</cx:pt>
          <cx:pt idx="1338">0.753</cx:pt>
          <cx:pt idx="1339">0.0118</cx:pt>
          <cx:pt idx="1340">0.0073299999999999997</cx:pt>
          <cx:pt idx="1341">1.56e-05</cx:pt>
          <cx:pt idx="1342">8.9699999999999998e-05</cx:pt>
          <cx:pt idx="1343">0.876</cx:pt>
          <cx:pt idx="1344">0.00045399999999999998</cx:pt>
          <cx:pt idx="1345">0.877</cx:pt>
          <cx:pt idx="1346">0.00014899999999999999</cx:pt>
          <cx:pt idx="1347">0.64100000000000001</cx:pt>
          <cx:pt idx="1348">0.86699999999999999</cx:pt>
          <cx:pt idx="1349">0.95399999999999996</cx:pt>
          <cx:pt idx="1350">4.1399999999999997e-05</cx:pt>
          <cx:pt idx="1351">3.2199999999999997e-05</cx:pt>
          <cx:pt idx="1352">0.00019000000000000001</cx:pt>
          <cx:pt idx="1353">0.077700000000000005</cx:pt>
          <cx:pt idx="1354">0.54000000000000004</cx:pt>
          <cx:pt idx="1355">0.00059599999999999996</cx:pt>
          <cx:pt idx="1356">0.59099999999999997</cx:pt>
          <cx:pt idx="1357">1.57e-06</cx:pt>
          <cx:pt idx="1358">0</cx:pt>
          <cx:pt idx="1359">0.00106</cx:pt>
          <cx:pt idx="1360">2.8399999999999999e-06</cx:pt>
          <cx:pt idx="1361">0.00066299999999999996</cx:pt>
          <cx:pt idx="1362">0.23499999999999999</cx:pt>
          <cx:pt idx="1363">0</cx:pt>
          <cx:pt idx="1364">0</cx:pt>
          <cx:pt idx="1365">0</cx:pt>
          <cx:pt idx="1366">0.0033700000000000002</cx:pt>
          <cx:pt idx="1367">0.031300000000000001</cx:pt>
          <cx:pt idx="1368">0.00014200000000000001</cx:pt>
          <cx:pt idx="1369">0</cx:pt>
          <cx:pt idx="1370">0.00040900000000000002</cx:pt>
          <cx:pt idx="1371">0</cx:pt>
          <cx:pt idx="1372">3.5700000000000001e-06</cx:pt>
          <cx:pt idx="1373">0.000727</cx:pt>
          <cx:pt idx="1374">0</cx:pt>
          <cx:pt idx="1375">0.0026700000000000001</cx:pt>
          <cx:pt idx="1376">0.00081099999999999998</cx:pt>
          <cx:pt idx="1377">0.0043200000000000001</cx:pt>
          <cx:pt idx="1378">3.4400000000000003e-05</cx:pt>
          <cx:pt idx="1379">0</cx:pt>
          <cx:pt idx="1380">9.6600000000000003e-05</cx:pt>
          <cx:pt idx="1381">0.00108</cx:pt>
          <cx:pt idx="1382">4.3699999999999997e-06</cx:pt>
          <cx:pt idx="1383">0</cx:pt>
          <cx:pt idx="1384">3.3399999999999999e-05</cx:pt>
          <cx:pt idx="1385">2.8799999999999999e-05</cx:pt>
          <cx:pt idx="1386">1.72e-06</cx:pt>
          <cx:pt idx="1387">5.1100000000000002e-05</cx:pt>
          <cx:pt idx="1388">0.000213</cx:pt>
          <cx:pt idx="1389">0.0033</cx:pt>
          <cx:pt idx="1390">1.9300000000000002e-05</cx:pt>
          <cx:pt idx="1391">0</cx:pt>
          <cx:pt idx="1392">0.0012800000000000001</cx:pt>
          <cx:pt idx="1393">0</cx:pt>
          <cx:pt idx="1394">0</cx:pt>
          <cx:pt idx="1395">4.9100000000000004e-06</cx:pt>
          <cx:pt idx="1396">0</cx:pt>
          <cx:pt idx="1397">0.76500000000000001</cx:pt>
          <cx:pt idx="1398">1.2999999999999999e-05</cx:pt>
          <cx:pt idx="1399">0</cx:pt>
          <cx:pt idx="1400">0.000102</cx:pt>
          <cx:pt idx="1401">5.5699999999999999e-05</cx:pt>
          <cx:pt idx="1402">7.4900000000000003e-06</cx:pt>
          <cx:pt idx="1403">7.5099999999999996e-05</cx:pt>
          <cx:pt idx="1404">0.00088599999999999996</cx:pt>
          <cx:pt idx="1405">0</cx:pt>
          <cx:pt idx="1406">0</cx:pt>
          <cx:pt idx="1407">0</cx:pt>
          <cx:pt idx="1408">0.0562</cx:pt>
          <cx:pt idx="1409">0</cx:pt>
          <cx:pt idx="1410">0</cx:pt>
          <cx:pt idx="1411">0.00048700000000000002</cx:pt>
          <cx:pt idx="1412">0.00012</cx:pt>
          <cx:pt idx="1413">8.67e-06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0.00094600000000000001</cx:pt>
          <cx:pt idx="1428">0.20499999999999999</cx:pt>
          <cx:pt idx="1429">7.7200000000000006e-06</cx:pt>
          <cx:pt idx="1430">0.80500000000000005</cx:pt>
          <cx:pt idx="1431">0.14299999999999999</cx:pt>
          <cx:pt idx="1432">0.379</cx:pt>
          <cx:pt idx="1433">0.053900000000000003</cx:pt>
          <cx:pt idx="1434">0.81200000000000006</cx:pt>
          <cx:pt idx="1435">0.00023000000000000001</cx:pt>
          <cx:pt idx="1436">0</cx:pt>
          <cx:pt idx="1437">0</cx:pt>
          <cx:pt idx="1438">0.34599999999999997</cx:pt>
          <cx:pt idx="1439">0.88100000000000001</cx:pt>
          <cx:pt idx="1440">1.3799999999999999e-06</cx:pt>
          <cx:pt idx="1441">0.46800000000000003</cx:pt>
          <cx:pt idx="1442">2.8899999999999999e-06</cx:pt>
          <cx:pt idx="1443">0.54200000000000004</cx:pt>
          <cx:pt idx="1444">0.47699999999999998</cx:pt>
          <cx:pt idx="1445">9.3500000000000003e-06</cx:pt>
          <cx:pt idx="1446">0.00042400000000000001</cx:pt>
          <cx:pt idx="1447">2.9600000000000001e-05</cx:pt>
          <cx:pt idx="1448">0.0072399999999999999</cx:pt>
          <cx:pt idx="1449">2.61e-06</cx:pt>
          <cx:pt idx="1450">0.0069699999999999996</cx:pt>
          <cx:pt idx="1451">0</cx:pt>
          <cx:pt idx="1452">0.00157</cx:pt>
          <cx:pt idx="1453">0.69799999999999995</cx:pt>
          <cx:pt idx="1454">0</cx:pt>
          <cx:pt idx="1455">0.0010300000000000001</cx:pt>
          <cx:pt idx="1456">0.85199999999999998</cx:pt>
          <cx:pt idx="1457">0</cx:pt>
          <cx:pt idx="1458">0</cx:pt>
          <cx:pt idx="1459">0.015900000000000001</cx:pt>
          <cx:pt idx="1460">0.00025500000000000002</cx:pt>
          <cx:pt idx="1461">0.00054299999999999997</cx:pt>
          <cx:pt idx="1462">3.8399999999999998e-05</cx:pt>
          <cx:pt idx="1463">0.0043800000000000002</cx:pt>
          <cx:pt idx="1464">0.061699999999999998</cx:pt>
          <cx:pt idx="1465">0.049399999999999999</cx:pt>
          <cx:pt idx="1466">0.14499999999999999</cx:pt>
          <cx:pt idx="1467">0</cx:pt>
          <cx:pt idx="1468">0.109</cx:pt>
          <cx:pt idx="1469">0</cx:pt>
          <cx:pt idx="1470">3.5599999999999998e-05</cx:pt>
          <cx:pt idx="1471">1.6799999999999998e-05</cx:pt>
          <cx:pt idx="1472">0.00047600000000000002</cx:pt>
          <cx:pt idx="1473">0.621</cx:pt>
          <cx:pt idx="1474">0</cx:pt>
          <cx:pt idx="1475">0.77200000000000002</cx:pt>
          <cx:pt idx="1476">0.020899999999999998</cx:pt>
          <cx:pt idx="1477">0</cx:pt>
          <cx:pt idx="1478">0</cx:pt>
          <cx:pt idx="1479">0.0097900000000000001</cx:pt>
          <cx:pt idx="1480">4.87e-06</cx:pt>
          <cx:pt idx="1481">0</cx:pt>
          <cx:pt idx="1482">2.5100000000000001e-06</cx:pt>
          <cx:pt idx="1483">0</cx:pt>
          <cx:pt idx="1484">6.5900000000000003e-05</cx:pt>
          <cx:pt idx="1485">4.7099999999999998e-06</cx:pt>
          <cx:pt idx="1486">1.5400000000000001e-06</cx:pt>
          <cx:pt idx="1487">0</cx:pt>
          <cx:pt idx="1488">3.3000000000000002e-06</cx:pt>
          <cx:pt idx="1489">0</cx:pt>
          <cx:pt idx="1490">0</cx:pt>
          <cx:pt idx="1491">0.0654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2.3e-05</cx:pt>
          <cx:pt idx="1500">0</cx:pt>
          <cx:pt idx="1501">0</cx:pt>
          <cx:pt idx="1502">2.02e-05</cx:pt>
          <cx:pt idx="1503">2.23e-05</cx:pt>
          <cx:pt idx="1504">0.00019599999999999999</cx:pt>
          <cx:pt idx="1505">0.000155</cx:pt>
          <cx:pt idx="1506">0</cx:pt>
          <cx:pt idx="1507">0</cx:pt>
          <cx:pt idx="1508">0</cx:pt>
          <cx:pt idx="1509">0</cx:pt>
          <cx:pt idx="1510">0</cx:pt>
          <cx:pt idx="1511">0</cx:pt>
          <cx:pt idx="1512">0.60499999999999998</cx:pt>
          <cx:pt idx="1513">0.023800000000000002</cx:pt>
          <cx:pt idx="1514">0.0035300000000000002</cx:pt>
          <cx:pt idx="1515">0.64900000000000002</cx:pt>
          <cx:pt idx="1516">0.81899999999999995</cx:pt>
          <cx:pt idx="1517">0.85299999999999998</cx:pt>
          <cx:pt idx="1518">0.47499999999999998</cx:pt>
          <cx:pt idx="1519">0.42899999999999999</cx:pt>
          <cx:pt idx="1520">0.92700000000000005</cx:pt>
          <cx:pt idx="1521">0.93899999999999995</cx:pt>
          <cx:pt idx="1522">0.88500000000000001</cx:pt>
          <cx:pt idx="1523">0.096000000000000002</cx:pt>
          <cx:pt idx="1524">0.53200000000000003</cx:pt>
          <cx:pt idx="1525">0.878</cx:pt>
          <cx:pt idx="1526">0.80400000000000005</cx:pt>
          <cx:pt idx="1527">0.92100000000000004</cx:pt>
          <cx:pt idx="1528">0.69199999999999995</cx:pt>
          <cx:pt idx="1529">0.92700000000000005</cx:pt>
          <cx:pt idx="1530">0.93700000000000006</cx:pt>
          <cx:pt idx="1531">0.29799999999999999</cx:pt>
          <cx:pt idx="1532">0.012699999999999999</cx:pt>
          <cx:pt idx="1533">0.82799999999999996</cx:pt>
          <cx:pt idx="1534">0.187</cx:pt>
          <cx:pt idx="1535">0.77600000000000002</cx:pt>
          <cx:pt idx="1536">0.88400000000000001</cx:pt>
          <cx:pt idx="1537">0.0020999999999999999</cx:pt>
          <cx:pt idx="1538">0.88700000000000001</cx:pt>
          <cx:pt idx="1539">0.497</cx:pt>
          <cx:pt idx="1540">0.77700000000000002</cx:pt>
          <cx:pt idx="1541">0.91500000000000004</cx:pt>
          <cx:pt idx="1542">0.93200000000000005</cx:pt>
          <cx:pt idx="1543">0.19400000000000001</cx:pt>
          <cx:pt idx="1544">0.85199999999999998</cx:pt>
          <cx:pt idx="1545">0.47399999999999998</cx:pt>
          <cx:pt idx="1546">0.95599999999999996</cx:pt>
          <cx:pt idx="1547">0.63500000000000001</cx:pt>
          <cx:pt idx="1548">0.16800000000000001</cx:pt>
          <cx:pt idx="1549">0.88</cx:pt>
          <cx:pt idx="1550">0.878</cx:pt>
          <cx:pt idx="1551">0.58699999999999997</cx:pt>
          <cx:pt idx="1552">0.72999999999999998</cx:pt>
          <cx:pt idx="1553">0.90400000000000003</cx:pt>
          <cx:pt idx="1554">0.92500000000000004</cx:pt>
          <cx:pt idx="1555">0.63300000000000001</cx:pt>
          <cx:pt idx="1556">0.85699999999999998</cx:pt>
          <cx:pt idx="1557">0.623</cx:pt>
          <cx:pt idx="1558">0.65800000000000003</cx:pt>
          <cx:pt idx="1559">0.0074999999999999997</cx:pt>
          <cx:pt idx="1560">0.73199999999999998</cx:pt>
          <cx:pt idx="1561">0.13400000000000001</cx:pt>
          <cx:pt idx="1562">0.874</cx:pt>
          <cx:pt idx="1563">0.69399999999999995</cx:pt>
          <cx:pt idx="1564">0.45200000000000001</cx:pt>
          <cx:pt idx="1565">0.41499999999999998</cx:pt>
          <cx:pt idx="1566">0.34000000000000002</cx:pt>
          <cx:pt idx="1567">0.90200000000000002</cx:pt>
          <cx:pt idx="1568">0.871</cx:pt>
          <cx:pt idx="1569">0.014999999999999999</cx:pt>
          <cx:pt idx="1570">0.80500000000000005</cx:pt>
          <cx:pt idx="1571">0.876</cx:pt>
          <cx:pt idx="1572">0.91100000000000003</cx:pt>
          <cx:pt idx="1573">0.79200000000000004</cx:pt>
          <cx:pt idx="1574">0.076200000000000004</cx:pt>
          <cx:pt idx="1575">0.96399999999999997</cx:pt>
          <cx:pt idx="1576">0.0087299999999999999</cx:pt>
          <cx:pt idx="1577">0.054300000000000001</cx:pt>
          <cx:pt idx="1578">2.2900000000000001e-06</cx:pt>
          <cx:pt idx="1579">0.0161</cx:pt>
          <cx:pt idx="1580">0.000144</cx:pt>
          <cx:pt idx="1581">0.010699999999999999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7.2699999999999999e-06</cx:pt>
          <cx:pt idx="1590">1.22e-06</cx:pt>
          <cx:pt idx="1591">1.06e-05</cx:pt>
          <cx:pt idx="1592">0</cx:pt>
          <cx:pt idx="1593">1.5200000000000001e-06</cx:pt>
          <cx:pt idx="1594">0.93400000000000005</cx:pt>
          <cx:pt idx="1595">0.0065399999999999998</cx:pt>
          <cx:pt idx="1596">0.81899999999999995</cx:pt>
          <cx:pt idx="1597">0.32800000000000001</cx:pt>
          <cx:pt idx="1598">0.33800000000000002</cx:pt>
          <cx:pt idx="1599">0.91200000000000003</cx:pt>
          <cx:pt idx="1600">0.0020400000000000001</cx:pt>
          <cx:pt idx="1601">0.45200000000000001</cx:pt>
          <cx:pt idx="1602">0.52600000000000002</cx:pt>
          <cx:pt idx="1603">0.88400000000000001</cx:pt>
          <cx:pt idx="1604">0.099199999999999997</cx:pt>
          <cx:pt idx="1605">0.17100000000000001</cx:pt>
          <cx:pt idx="1606">0.0073899999999999999</cx:pt>
          <cx:pt idx="1607">0.40400000000000003</cx:pt>
          <cx:pt idx="1608">0</cx:pt>
          <cx:pt idx="1609">0.0020300000000000001</cx:pt>
          <cx:pt idx="1610">0.014200000000000001</cx:pt>
          <cx:pt idx="1611">0</cx:pt>
          <cx:pt idx="1612">0.128</cx:pt>
          <cx:pt idx="1613">0</cx:pt>
          <cx:pt idx="1614">0.0083899999999999999</cx:pt>
          <cx:pt idx="1615">0.16</cx:pt>
          <cx:pt idx="1616">0.16700000000000001</cx:pt>
          <cx:pt idx="1617">0.041200000000000001</cx:pt>
          <cx:pt idx="1618">0</cx:pt>
          <cx:pt idx="1619">0.95799999999999996</cx:pt>
          <cx:pt idx="1620">0.076499999999999999</cx:pt>
          <cx:pt idx="1621">0.104</cx:pt>
          <cx:pt idx="1622">0.0241</cx:pt>
          <cx:pt idx="1623">0.00096299999999999999</cx:pt>
          <cx:pt idx="1624">0</cx:pt>
          <cx:pt idx="1625">0.00037800000000000003</cx:pt>
          <cx:pt idx="1626">0.73199999999999998</cx:pt>
          <cx:pt idx="1627">0.00012799999999999999</cx:pt>
          <cx:pt idx="1628">0.053400000000000003</cx:pt>
          <cx:pt idx="1629">0.83099999999999996</cx:pt>
          <cx:pt idx="1630">0</cx:pt>
          <cx:pt idx="1631">0.76900000000000002</cx:pt>
          <cx:pt idx="1632">0</cx:pt>
          <cx:pt idx="1633">0.81599999999999995</cx:pt>
          <cx:pt idx="1634">0.00083299999999999997</cx:pt>
          <cx:pt idx="1635">0.67200000000000004</cx:pt>
          <cx:pt idx="1636">2.73e-05</cx:pt>
          <cx:pt idx="1637">0.00264</cx:pt>
          <cx:pt idx="1638">0.83699999999999997</cx:pt>
          <cx:pt idx="1639">3.1999999999999999e-06</cx:pt>
          <cx:pt idx="1640">0.00015100000000000001</cx:pt>
          <cx:pt idx="1641">0.94099999999999995</cx:pt>
          <cx:pt idx="1642">0.127</cx:pt>
          <cx:pt idx="1643">0.000562</cx:pt>
          <cx:pt idx="1644">0.41899999999999998</cx:pt>
          <cx:pt idx="1645">0</cx:pt>
          <cx:pt idx="1646">1.77e-06</cx:pt>
          <cx:pt idx="1647">0.00123</cx:pt>
          <cx:pt idx="1648">0.021100000000000001</cx:pt>
          <cx:pt idx="1649">0.0059300000000000004</cx:pt>
          <cx:pt idx="1650">0.59799999999999998</cx:pt>
          <cx:pt idx="1651">0.00016200000000000001</cx:pt>
          <cx:pt idx="1652">3.04e-05</cx:pt>
          <cx:pt idx="1653">0.124</cx:pt>
          <cx:pt idx="1654">4.5500000000000001e-05</cx:pt>
          <cx:pt idx="1655">0</cx:pt>
          <cx:pt idx="1656">0.17000000000000001</cx:pt>
          <cx:pt idx="1657">0.79000000000000004</cx:pt>
          <cx:pt idx="1658">0.00022800000000000001</cx:pt>
          <cx:pt idx="1659">0.0028500000000000001</cx:pt>
          <cx:pt idx="1660">0.0063200000000000001</cx:pt>
          <cx:pt idx="1661">0.95399999999999996</cx:pt>
          <cx:pt idx="1662">0</cx:pt>
          <cx:pt idx="1663">4.8300000000000003e-06</cx:pt>
          <cx:pt idx="1664">0</cx:pt>
          <cx:pt idx="1665">1.7099999999999999e-05</cx:pt>
          <cx:pt idx="1666">0</cx:pt>
          <cx:pt idx="1667">1.44e-06</cx:pt>
          <cx:pt idx="1668">0.00036900000000000002</cx:pt>
          <cx:pt idx="1669">0</cx:pt>
          <cx:pt idx="1670">1.75e-06</cx:pt>
          <cx:pt idx="1671">0</cx:pt>
          <cx:pt idx="1672">0</cx:pt>
          <cx:pt idx="1673">0</cx:pt>
          <cx:pt idx="1674">2.2000000000000001e-06</cx:pt>
          <cx:pt idx="1675">2.8700000000000001e-06</cx:pt>
          <cx:pt idx="1676">0.0012800000000000001</cx:pt>
          <cx:pt idx="1677">8.6999999999999997e-06</cx:pt>
          <cx:pt idx="1678">0</cx:pt>
          <cx:pt idx="1679">0.00055000000000000003</cx:pt>
          <cx:pt idx="1680">2.03e-06</cx:pt>
          <cx:pt idx="1681">0.00089300000000000002</cx:pt>
          <cx:pt idx="1682">0.63100000000000001</cx:pt>
          <cx:pt idx="1683">0.214</cx:pt>
          <cx:pt idx="1684">1.0200000000000001e-05</cx:pt>
          <cx:pt idx="1685">0.072499999999999995</cx:pt>
          <cx:pt idx="1686">7.9200000000000004e-06</cx:pt>
          <cx:pt idx="1687">0.00074700000000000005</cx:pt>
          <cx:pt idx="1688">0</cx:pt>
          <cx:pt idx="1689">0</cx:pt>
          <cx:pt idx="1690">0</cx:pt>
          <cx:pt idx="1691">0.0104</cx:pt>
          <cx:pt idx="1692">0</cx:pt>
          <cx:pt idx="1693">0</cx:pt>
          <cx:pt idx="1694">0</cx:pt>
          <cx:pt idx="1695">8.0399999999999993e-06</cx:pt>
          <cx:pt idx="1696">0</cx:pt>
          <cx:pt idx="1697">0</cx:pt>
          <cx:pt idx="1698">0</cx:pt>
          <cx:pt idx="1699">0</cx:pt>
          <cx:pt idx="1700">1.47e-05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0.0015399999999999999</cx:pt>
          <cx:pt idx="1722">6.3199999999999996e-06</cx:pt>
          <cx:pt idx="1723">6.0300000000000002e-05</cx:pt>
          <cx:pt idx="1724">0</cx:pt>
          <cx:pt idx="1725">0</cx:pt>
          <cx:pt idx="1726">1.9700000000000001e-05</cx:pt>
          <cx:pt idx="1727">0</cx:pt>
          <cx:pt idx="1728">0</cx:pt>
          <cx:pt idx="1729">0</cx:pt>
          <cx:pt idx="1730">0</cx:pt>
          <cx:pt idx="1731">0.0071000000000000004</cx:pt>
          <cx:pt idx="1732">0.00067199999999999996</cx:pt>
          <cx:pt idx="1733">0.00038000000000000002</cx:pt>
          <cx:pt idx="1734">6.6000000000000003e-06</cx:pt>
          <cx:pt idx="1735">0</cx:pt>
          <cx:pt idx="1736">0</cx:pt>
          <cx:pt idx="1737">0</cx:pt>
          <cx:pt idx="1738">0.00039100000000000002</cx:pt>
          <cx:pt idx="1739">0</cx:pt>
          <cx:pt idx="1740">0</cx:pt>
          <cx:pt idx="1741">0</cx:pt>
          <cx:pt idx="1742">1.6500000000000001e-06</cx:pt>
          <cx:pt idx="1743">0</cx:pt>
          <cx:pt idx="1744">0</cx:pt>
          <cx:pt idx="1745">0</cx:pt>
          <cx:pt idx="1746">0</cx:pt>
          <cx:pt idx="1747">0</cx:pt>
          <cx:pt idx="1748">0</cx:pt>
          <cx:pt idx="1749">0.0012600000000000001</cx:pt>
          <cx:pt idx="1750">0</cx:pt>
          <cx:pt idx="1751">0</cx:pt>
          <cx:pt idx="1752">1.0900000000000001e-05</cx:pt>
          <cx:pt idx="1753">0</cx:pt>
          <cx:pt idx="1754">0</cx:pt>
          <cx:pt idx="1755">0</cx:pt>
          <cx:pt idx="1756">0.000473</cx:pt>
          <cx:pt idx="1757">2.26e-06</cx:pt>
          <cx:pt idx="1758">2.4000000000000001e-05</cx:pt>
          <cx:pt idx="1759">0.0033300000000000001</cx:pt>
          <cx:pt idx="1760">8.1899999999999999e-05</cx:pt>
          <cx:pt idx="1761">3.9199999999999997e-06</cx:pt>
          <cx:pt idx="1762">3.2299999999999999e-05</cx:pt>
          <cx:pt idx="1763">0</cx:pt>
          <cx:pt idx="1764">0</cx:pt>
          <cx:pt idx="1765">0</cx:pt>
          <cx:pt idx="1766">0</cx:pt>
          <cx:pt idx="1767">0</cx:pt>
          <cx:pt idx="1768">0</cx:pt>
          <cx:pt idx="1769">1.53e-06</cx:pt>
          <cx:pt idx="1770">0</cx:pt>
          <cx:pt idx="1771">0</cx:pt>
          <cx:pt idx="1772">0</cx:pt>
          <cx:pt idx="1773">0</cx:pt>
          <cx:pt idx="1774">0</cx:pt>
          <cx:pt idx="1775">0.00157</cx:pt>
          <cx:pt idx="1776">3.6899999999999998e-06</cx:pt>
          <cx:pt idx="1777">0</cx:pt>
          <cx:pt idx="1778">4.4000000000000002e-06</cx:pt>
          <cx:pt idx="1779">2.4700000000000001e-05</cx:pt>
          <cx:pt idx="1780">0</cx:pt>
          <cx:pt idx="1781">0</cx:pt>
          <cx:pt idx="1782">1.4899999999999999e-06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2.5600000000000001e-06</cx:pt>
          <cx:pt idx="1796">0</cx:pt>
          <cx:pt idx="1797">0</cx:pt>
          <cx:pt idx="1798">3.8600000000000003e-06</cx:pt>
          <cx:pt idx="1799">0</cx:pt>
          <cx:pt idx="1800">2.61e-06</cx:pt>
          <cx:pt idx="1801">0</cx:pt>
          <cx:pt idx="1802">0</cx:pt>
          <cx:pt idx="1803">0</cx:pt>
          <cx:pt idx="1804">0</cx:pt>
          <cx:pt idx="1805">0</cx:pt>
          <cx:pt idx="1806">5.3000000000000001e-06</cx:pt>
          <cx:pt idx="1807">0</cx:pt>
          <cx:pt idx="1808">0</cx:pt>
          <cx:pt idx="1809">0</cx:pt>
          <cx:pt idx="1810">2.7199999999999998e-06</cx:pt>
          <cx:pt idx="1811">0</cx:pt>
          <cx:pt idx="1812">2.9699999999999999e-06</cx:pt>
          <cx:pt idx="1813">7.8499999999999997e-05</cx:pt>
          <cx:pt idx="1814">0</cx:pt>
          <cx:pt idx="1815">0</cx:pt>
          <cx:pt idx="1816">4.6299999999999997e-06</cx:pt>
          <cx:pt idx="1817">0</cx:pt>
          <cx:pt idx="1818">0</cx:pt>
          <cx:pt idx="1819">0</cx:pt>
          <cx:pt idx="1820">0</cx:pt>
          <cx:pt idx="1821">0</cx:pt>
          <cx:pt idx="1822">0.00025500000000000002</cx:pt>
          <cx:pt idx="1823">0</cx:pt>
          <cx:pt idx="1824">0</cx:pt>
          <cx:pt idx="1825">0</cx:pt>
          <cx:pt idx="1826">0</cx:pt>
          <cx:pt idx="1827">0.015800000000000002</cx:pt>
          <cx:pt idx="1828">7.9799999999999998e-06</cx:pt>
          <cx:pt idx="1829">0.028500000000000001</cx:pt>
          <cx:pt idx="1830">0.00055400000000000002</cx:pt>
          <cx:pt idx="1831">1.15e-05</cx:pt>
          <cx:pt idx="1832">0.00042400000000000001</cx:pt>
          <cx:pt idx="1833">0</cx:pt>
          <cx:pt idx="1834">0</cx:pt>
          <cx:pt idx="1835">0</cx:pt>
          <cx:pt idx="1836">0.000184</cx:pt>
          <cx:pt idx="1837">0.00096100000000000005</cx:pt>
          <cx:pt idx="1838">0</cx:pt>
          <cx:pt idx="1839">0</cx:pt>
          <cx:pt idx="1840">0</cx:pt>
          <cx:pt idx="1841">0</cx:pt>
          <cx:pt idx="1842">0.00018699999999999999</cx:pt>
          <cx:pt idx="1843">9.0400000000000002e-05</cx:pt>
          <cx:pt idx="1844">0.0068100000000000001</cx:pt>
          <cx:pt idx="1845">0.00115</cx:pt>
          <cx:pt idx="1846">0</cx:pt>
          <cx:pt idx="1847">0</cx:pt>
          <cx:pt idx="1848">1.9599999999999999e-05</cx:pt>
          <cx:pt idx="1849">0</cx:pt>
          <cx:pt idx="1850">0</cx:pt>
          <cx:pt idx="1851">0.00013999999999999999</cx:pt>
          <cx:pt idx="1852">0</cx:pt>
          <cx:pt idx="1853">2.9899999999999998e-05</cx:pt>
          <cx:pt idx="1854">0</cx:pt>
          <cx:pt idx="1855">0.000122</cx:pt>
          <cx:pt idx="1856">0</cx:pt>
          <cx:pt idx="1857">0</cx:pt>
          <cx:pt idx="1858">0.00562</cx:pt>
          <cx:pt idx="1859">9.2699999999999993e-06</cx:pt>
          <cx:pt idx="1860">1.5600000000000001e-06</cx:pt>
          <cx:pt idx="1861">7.47e-05</cx:pt>
          <cx:pt idx="1862">2.6400000000000001e-06</cx:pt>
          <cx:pt idx="1863">0.00382</cx:pt>
          <cx:pt idx="1864">0.00247</cx:pt>
          <cx:pt idx="1865">0.022200000000000001</cx:pt>
          <cx:pt idx="1866">0</cx:pt>
          <cx:pt idx="1867">0</cx:pt>
          <cx:pt idx="1868">7.2799999999999994e-05</cx:pt>
          <cx:pt idx="1869">0.0078499999999999993</cx:pt>
          <cx:pt idx="1870">0</cx:pt>
          <cx:pt idx="1871">0</cx:pt>
          <cx:pt idx="1872">0.0040499999999999998</cx:pt>
          <cx:pt idx="1873">0.27600000000000002</cx:pt>
          <cx:pt idx="1874">1.5099999999999999e-05</cx:pt>
          <cx:pt idx="1875">0.11600000000000001</cx:pt>
          <cx:pt idx="1876">0.82799999999999996</cx:pt>
          <cx:pt idx="1877">0</cx:pt>
          <cx:pt idx="1878">1.42e-06</cx:pt>
          <cx:pt idx="1879">2.0999999999999998e-06</cx:pt>
          <cx:pt idx="1880">5.4599999999999999e-05</cx:pt>
          <cx:pt idx="1881">1.46e-06</cx:pt>
          <cx:pt idx="1882">0.020400000000000001</cx:pt>
          <cx:pt idx="1883">0</cx:pt>
          <cx:pt idx="1884">0</cx:pt>
          <cx:pt idx="1885">0.000843</cx:pt>
          <cx:pt idx="1886">0</cx:pt>
          <cx:pt idx="1887">0.070199999999999999</cx:pt>
          <cx:pt idx="1888">6.8199999999999999e-06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0.77500000000000002</cx:pt>
          <cx:pt idx="1897">5.6099999999999997e-06</cx:pt>
          <cx:pt idx="1898">3.2399999999999999e-06</cx:pt>
          <cx:pt idx="1899">1.8300000000000001e-05</cx:pt>
          <cx:pt idx="1900">6.1700000000000002e-06</cx:pt>
          <cx:pt idx="1901">0</cx:pt>
          <cx:pt idx="1902">0</cx:pt>
          <cx:pt idx="1903">5.5600000000000003e-05</cx:pt>
          <cx:pt idx="1904">0.00022599999999999999</cx:pt>
          <cx:pt idx="1905">0</cx:pt>
          <cx:pt idx="1906">0.00071699999999999997</cx:pt>
          <cx:pt idx="1907">0.02</cx:pt>
          <cx:pt idx="1908">0</cx:pt>
          <cx:pt idx="1909">0</cx:pt>
          <cx:pt idx="1910">7.1600000000000001e-06</cx:pt>
          <cx:pt idx="1911">0.00058200000000000005</cx:pt>
          <cx:pt idx="1912">0</cx:pt>
          <cx:pt idx="1913">1.2099999999999999e-05</cx:pt>
          <cx:pt idx="1914">4.7299999999999996e-06</cx:pt>
          <cx:pt idx="1915">0</cx:pt>
          <cx:pt idx="1916">0</cx:pt>
          <cx:pt idx="1917">0</cx:pt>
          <cx:pt idx="1918">0</cx:pt>
          <cx:pt idx="1919">1.04e-06</cx:pt>
          <cx:pt idx="1920">0.0021299999999999999</cx:pt>
          <cx:pt idx="1921">7.5800000000000003e-06</cx:pt>
          <cx:pt idx="1922">0.00015799999999999999</cx:pt>
          <cx:pt idx="1923">0.0040299999999999997</cx:pt>
          <cx:pt idx="1924">7.1000000000000005e-05</cx:pt>
          <cx:pt idx="1925">0.000176</cx:pt>
          <cx:pt idx="1926">4.6400000000000003e-05</cx:pt>
          <cx:pt idx="1927">0</cx:pt>
          <cx:pt idx="1928">2.5399999999999998e-06</cx:pt>
          <cx:pt idx="1929">1.29e-05</cx:pt>
          <cx:pt idx="1930">0</cx:pt>
          <cx:pt idx="1931">3.3699999999999999e-05</cx:pt>
          <cx:pt idx="1932">0</cx:pt>
          <cx:pt idx="1933">4.3099999999999997e-05</cx:pt>
          <cx:pt idx="1934">6.8399999999999997e-06</cx:pt>
          <cx:pt idx="1935">1.39e-06</cx:pt>
          <cx:pt idx="1936">7.7400000000000004e-06</cx:pt>
          <cx:pt idx="1937">0</cx:pt>
          <cx:pt idx="1938">3.3900000000000002e-06</cx:pt>
          <cx:pt idx="1939">6.0399999999999998e-06</cx:pt>
          <cx:pt idx="1940">0</cx:pt>
          <cx:pt idx="1941">0</cx:pt>
          <cx:pt idx="1942">5.04e-06</cx:pt>
          <cx:pt idx="1943">0</cx:pt>
          <cx:pt idx="1944">1.3699999999999999e-05</cx:pt>
          <cx:pt idx="1945">0</cx:pt>
          <cx:pt idx="1946">0.00060800000000000003</cx:pt>
          <cx:pt idx="1947">0</cx:pt>
          <cx:pt idx="1948">0.000212</cx:pt>
          <cx:pt idx="1949">4.2799999999999997e-06</cx:pt>
          <cx:pt idx="1950">3.7500000000000001e-06</cx:pt>
          <cx:pt idx="1951">0</cx:pt>
          <cx:pt idx="1952">0.000112</cx:pt>
          <cx:pt idx="1953">0</cx:pt>
          <cx:pt idx="1954">4.3600000000000003e-05</cx:pt>
          <cx:pt idx="1955">0.52300000000000002</cx:pt>
          <cx:pt idx="1956">0</cx:pt>
          <cx:pt idx="1957">0</cx:pt>
          <cx:pt idx="1958">0.00030699999999999998</cx:pt>
          <cx:pt idx="1959">1.4e-05</cx:pt>
          <cx:pt idx="1960">1.2300000000000001e-06</cx:pt>
          <cx:pt idx="1961">0.0012999999999999999</cx:pt>
          <cx:pt idx="1962">0</cx:pt>
          <cx:pt idx="1963">0.00063599999999999996</cx:pt>
          <cx:pt idx="1964">0.00347</cx:pt>
          <cx:pt idx="1965">0</cx:pt>
          <cx:pt idx="1966">0</cx:pt>
          <cx:pt idx="1967">0.00038299999999999999</cx:pt>
          <cx:pt idx="1968">0</cx:pt>
          <cx:pt idx="1969">0</cx:pt>
          <cx:pt idx="1970">1.9400000000000001e-06</cx:pt>
          <cx:pt idx="1971">0</cx:pt>
          <cx:pt idx="1972">0.0057600000000000004</cx:pt>
          <cx:pt idx="1973">0</cx:pt>
          <cx:pt idx="1974">0.504</cx:pt>
          <cx:pt idx="1975">0</cx:pt>
          <cx:pt idx="1976">1.8899999999999999e-05</cx:pt>
          <cx:pt idx="1977">0</cx:pt>
          <cx:pt idx="1978">0</cx:pt>
          <cx:pt idx="1979">0.36299999999999999</cx:pt>
          <cx:pt idx="1980">0</cx:pt>
          <cx:pt idx="1981">1.03e-05</cx:pt>
          <cx:pt idx="1982">0.0023500000000000001</cx:pt>
          <cx:pt idx="1983">0.42999999999999999</cx:pt>
          <cx:pt idx="1984">0.0147</cx:pt>
          <cx:pt idx="1985">0</cx:pt>
          <cx:pt idx="1986">0</cx:pt>
          <cx:pt idx="1987">0</cx:pt>
          <cx:pt idx="1988">0.0020400000000000001</cx:pt>
          <cx:pt idx="1989">1.0100000000000001e-06</cx:pt>
          <cx:pt idx="1990">3.1099999999999999e-06</cx:pt>
          <cx:pt idx="1991">0</cx:pt>
          <cx:pt idx="1992">0</cx:pt>
          <cx:pt idx="1993">0</cx:pt>
          <cx:pt idx="1994">2.26e-05</cx:pt>
          <cx:pt idx="1995">0</cx:pt>
          <cx:pt idx="1996">0.14299999999999999</cx:pt>
          <cx:pt idx="1997">0.0146</cx:pt>
          <cx:pt idx="1998">1.8099999999999999e-05</cx:pt>
          <cx:pt idx="1999">0.00041800000000000002</cx:pt>
          <cx:pt idx="2000">0.0035000000000000001</cx:pt>
          <cx:pt idx="2001">0</cx:pt>
          <cx:pt idx="2002">3.2499999999999998e-06</cx:pt>
          <cx:pt idx="2003">0.038300000000000001</cx:pt>
          <cx:pt idx="2004">0</cx:pt>
          <cx:pt idx="2005">1.39e-06</cx:pt>
          <cx:pt idx="2006">2.7e-06</cx:pt>
          <cx:pt idx="2007">0.112</cx:pt>
          <cx:pt idx="2008">0</cx:pt>
          <cx:pt idx="2009">0.035900000000000001</cx:pt>
          <cx:pt idx="2010">0.121</cx:pt>
          <cx:pt idx="2011">0.0048900000000000002</cx:pt>
          <cx:pt idx="2012">0.0026900000000000001</cx:pt>
          <cx:pt idx="2013">0.00167</cx:pt>
          <cx:pt idx="2014">0.0039899999999999996</cx:pt>
          <cx:pt idx="2015">0.67700000000000005</cx:pt>
          <cx:pt idx="2016">3.8699999999999999e-05</cx:pt>
        </cx:lvl>
      </cx:numDim>
    </cx:data>
  </cx:chartData>
  <cx:chart>
    <cx:plotArea>
      <cx:plotAreaRegion>
        <cx:series layoutId="clusteredColumn" uniqueId="{0CD02F6A-8FE1-4F68-819D-4A4653F9F9D0}">
          <cx:tx>
            <cx:txData>
              <cx:f>spotify!$F$1</cx:f>
              <cx:v>instrumentalness</cx:v>
            </cx:txData>
          </cx:tx>
          <cx:spPr>
            <a:solidFill>
              <a:srgbClr val="9FA14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spotify!$H$2:$H$2018</cx:f>
        <cx:lvl ptCount="2017" formatCode="General">
          <cx:pt idx="0">0.16500000000000001</cx:pt>
          <cx:pt idx="1">0.13700000000000001</cx:pt>
          <cx:pt idx="2">0.159</cx:pt>
          <cx:pt idx="3">0.092200000000000004</cx:pt>
          <cx:pt idx="4">0.439</cx:pt>
          <cx:pt idx="5">0.16400000000000001</cx:pt>
          <cx:pt idx="6">0.20699999999999999</cx:pt>
          <cx:pt idx="7">0.16</cx:pt>
          <cx:pt idx="8">0.34200000000000003</cx:pt>
          <cx:pt idx="9">0.57099999999999995</cx:pt>
          <cx:pt idx="10">0.64900000000000002</cx:pt>
          <cx:pt idx="11">0.21199999999999999</cx:pt>
          <cx:pt idx="12">0.108</cx:pt>
          <cx:pt idx="13">0.10299999999999999</cx:pt>
          <cx:pt idx="14">0.097199999999999995</cx:pt>
          <cx:pt idx="15">0.316</cx:pt>
          <cx:pt idx="16">0.11899999999999999</cx:pt>
          <cx:pt idx="17">0.184</cx:pt>
          <cx:pt idx="18">0.11700000000000001</cx:pt>
          <cx:pt idx="19">0.096600000000000005</cx:pt>
          <cx:pt idx="20">0.42799999999999999</cx:pt>
          <cx:pt idx="21">0.099500000000000005</cx:pt>
          <cx:pt idx="22">0.52700000000000002</cx:pt>
          <cx:pt idx="23">0.066299999999999998</cx:pt>
          <cx:pt idx="24">0.13300000000000001</cx:pt>
          <cx:pt idx="25">0.067299999999999999</cx:pt>
          <cx:pt idx="26">0.19800000000000001</cx:pt>
          <cx:pt idx="27">0.316</cx:pt>
          <cx:pt idx="28">0.33000000000000002</cx:pt>
          <cx:pt idx="29">0.081100000000000005</cx:pt>
          <cx:pt idx="30">0.17299999999999999</cx:pt>
          <cx:pt idx="31">0.159</cx:pt>
          <cx:pt idx="32">0.35799999999999998</cx:pt>
          <cx:pt idx="33">0.098699999999999996</cx:pt>
          <cx:pt idx="34">0.084199999999999997</cx:pt>
          <cx:pt idx="35">0.183</cx:pt>
          <cx:pt idx="36">0.48899999999999999</cx:pt>
          <cx:pt idx="37">0.34100000000000003</cx:pt>
          <cx:pt idx="38">0.126</cx:pt>
          <cx:pt idx="39">0.126</cx:pt>
          <cx:pt idx="40">0.35799999999999998</cx:pt>
          <cx:pt idx="41">0.33300000000000002</cx:pt>
          <cx:pt idx="42">0.077200000000000005</cx:pt>
          <cx:pt idx="43">0.52500000000000002</cx:pt>
          <cx:pt idx="44">0.156</cx:pt>
          <cx:pt idx="45">0.16400000000000001</cx:pt>
          <cx:pt idx="46">0.057500000000000002</cx:pt>
          <cx:pt idx="47">0.14399999999999999</cx:pt>
          <cx:pt idx="48">0.074499999999999997</cx:pt>
          <cx:pt idx="49">0.182</cx:pt>
          <cx:pt idx="50">0.254</cx:pt>
          <cx:pt idx="51">0.14099999999999999</cx:pt>
          <cx:pt idx="52">0.17799999999999999</cx:pt>
          <cx:pt idx="53">0.087300000000000003</cx:pt>
          <cx:pt idx="54">0.080299999999999996</cx:pt>
          <cx:pt idx="55">0.504</cx:pt>
          <cx:pt idx="56">0.122</cx:pt>
          <cx:pt idx="57">0.099199999999999997</cx:pt>
          <cx:pt idx="58">0.062199999999999998</cx:pt>
          <cx:pt idx="59">0.27200000000000002</cx:pt>
          <cx:pt idx="60">0.094100000000000003</cx:pt>
          <cx:pt idx="61">0.20000000000000001</cx:pt>
          <cx:pt idx="62">0.66700000000000004</cx:pt>
          <cx:pt idx="63">0.17399999999999999</cx:pt>
          <cx:pt idx="64">0.17000000000000001</cx:pt>
          <cx:pt idx="65">0.33000000000000002</cx:pt>
          <cx:pt idx="66">0.33500000000000002</cx:pt>
          <cx:pt idx="67">0.13400000000000001</cx:pt>
          <cx:pt idx="68">0.104</cx:pt>
          <cx:pt idx="69">0.154</cx:pt>
          <cx:pt idx="70">0.109</cx:pt>
          <cx:pt idx="71">0.33100000000000002</cx:pt>
          <cx:pt idx="72">0.17499999999999999</cx:pt>
          <cx:pt idx="73">0.018800000000000001</cx:pt>
          <cx:pt idx="74">0.090399999999999994</cx:pt>
          <cx:pt idx="75">0.76900000000000002</cx:pt>
          <cx:pt idx="76">0.073700000000000002</cx:pt>
          <cx:pt idx="77">0.051900000000000002</cx:pt>
          <cx:pt idx="78">0.59799999999999998</cx:pt>
          <cx:pt idx="79">0.26600000000000001</cx:pt>
          <cx:pt idx="80">0.11600000000000001</cx:pt>
          <cx:pt idx="81">0.14799999999999999</cx:pt>
          <cx:pt idx="82">0.0533</cx:pt>
          <cx:pt idx="83">0.074200000000000002</cx:pt>
          <cx:pt idx="84">0.749</cx:pt>
          <cx:pt idx="85">0.077100000000000002</cx:pt>
          <cx:pt idx="86">0.077100000000000002</cx:pt>
          <cx:pt idx="87">0.376</cx:pt>
          <cx:pt idx="88">0.052699999999999997</cx:pt>
          <cx:pt idx="89">0.0378</cx:pt>
          <cx:pt idx="90">0.51200000000000001</cx:pt>
          <cx:pt idx="91">0.092899999999999996</cx:pt>
          <cx:pt idx="92">0.14000000000000001</cx:pt>
          <cx:pt idx="93">0.113</cx:pt>
          <cx:pt idx="94">0.14699999999999999</cx:pt>
          <cx:pt idx="95">0.218</cx:pt>
          <cx:pt idx="96">0.033799999999999997</cx:pt>
          <cx:pt idx="97">0.30299999999999999</cx:pt>
          <cx:pt idx="98">0.076499999999999999</cx:pt>
          <cx:pt idx="99">0.36799999999999999</cx:pt>
          <cx:pt idx="100">0.48699999999999999</cx:pt>
          <cx:pt idx="101">0.17799999999999999</cx:pt>
          <cx:pt idx="102">0.106</cx:pt>
          <cx:pt idx="103">0.080500000000000002</cx:pt>
          <cx:pt idx="104">0.77200000000000002</cx:pt>
          <cx:pt idx="105">0.092100000000000001</cx:pt>
          <cx:pt idx="106">0.27600000000000002</cx:pt>
          <cx:pt idx="107">0.14299999999999999</cx:pt>
          <cx:pt idx="108">0.81799999999999995</cx:pt>
          <cx:pt idx="109">0.16400000000000001</cx:pt>
          <cx:pt idx="110">0.19900000000000001</cx:pt>
          <cx:pt idx="111">0.085999999999999993</cx:pt>
          <cx:pt idx="112">0.129</cx:pt>
          <cx:pt idx="113">0.35999999999999999</cx:pt>
          <cx:pt idx="114">0.13600000000000001</cx:pt>
          <cx:pt idx="115">0.53600000000000003</cx:pt>
          <cx:pt idx="116">0.088099999999999998</cx:pt>
          <cx:pt idx="117">0.039</cx:pt>
          <cx:pt idx="118">0.625</cx:pt>
          <cx:pt idx="119">0.35399999999999998</cx:pt>
          <cx:pt idx="120">0.092600000000000002</cx:pt>
          <cx:pt idx="121">0.122</cx:pt>
          <cx:pt idx="122">0.222</cx:pt>
          <cx:pt idx="123">0.30199999999999999</cx:pt>
          <cx:pt idx="124">0.099299999999999999</cx:pt>
          <cx:pt idx="125">0.17899999999999999</cx:pt>
          <cx:pt idx="126">0.098199999999999996</cx:pt>
          <cx:pt idx="127">0.81899999999999995</cx:pt>
          <cx:pt idx="128">0.16800000000000001</cx:pt>
          <cx:pt idx="129">0.12</cx:pt>
          <cx:pt idx="130">0.26700000000000002</cx:pt>
          <cx:pt idx="131">0.099000000000000005</cx:pt>
          <cx:pt idx="132">0.113</cx:pt>
          <cx:pt idx="133">0.10100000000000001</cx:pt>
          <cx:pt idx="134">0.20100000000000001</cx:pt>
          <cx:pt idx="135">0.56599999999999995</cx:pt>
          <cx:pt idx="136">0.32300000000000001</cx:pt>
          <cx:pt idx="137">0.33500000000000002</cx:pt>
          <cx:pt idx="138">0.092100000000000001</cx:pt>
          <cx:pt idx="139">0.53600000000000003</cx:pt>
          <cx:pt idx="140">0.19900000000000001</cx:pt>
          <cx:pt idx="141">0.027099999999999999</cx:pt>
          <cx:pt idx="142">0.099599999999999994</cx:pt>
          <cx:pt idx="143">0.13800000000000001</cx:pt>
          <cx:pt idx="144">0.0935</cx:pt>
          <cx:pt idx="145">0.096100000000000005</cx:pt>
          <cx:pt idx="146">0.13300000000000001</cx:pt>
          <cx:pt idx="147">0.308</cx:pt>
          <cx:pt idx="148">0.106</cx:pt>
          <cx:pt idx="149">0.122</cx:pt>
          <cx:pt idx="150">0.16200000000000001</cx:pt>
          <cx:pt idx="151">0.249</cx:pt>
          <cx:pt idx="152">0.17000000000000001</cx:pt>
          <cx:pt idx="153">0.35199999999999998</cx:pt>
          <cx:pt idx="154">0.25</cx:pt>
          <cx:pt idx="155">0.309</cx:pt>
          <cx:pt idx="156">0.109</cx:pt>
          <cx:pt idx="157">0.083199999999999996</cx:pt>
          <cx:pt idx="158">0.34100000000000003</cx:pt>
          <cx:pt idx="159">0.22900000000000001</cx:pt>
          <cx:pt idx="160">0.154</cx:pt>
          <cx:pt idx="161">0.14199999999999999</cx:pt>
          <cx:pt idx="162">0.0872</cx:pt>
          <cx:pt idx="163">0.20100000000000001</cx:pt>
          <cx:pt idx="164">0.19600000000000001</cx:pt>
          <cx:pt idx="165">0.083299999999999999</cx:pt>
          <cx:pt idx="166">0.072599999999999998</cx:pt>
          <cx:pt idx="167">0.088800000000000004</cx:pt>
          <cx:pt idx="168">0.10100000000000001</cx:pt>
          <cx:pt idx="169">0.0906</cx:pt>
          <cx:pt idx="170">0.32100000000000001</cx:pt>
          <cx:pt idx="171">0.129</cx:pt>
          <cx:pt idx="172">0.35299999999999998</cx:pt>
          <cx:pt idx="173">0.34999999999999998</cx:pt>
          <cx:pt idx="174">0.17999999999999999</cx:pt>
          <cx:pt idx="175">0.34200000000000003</cx:pt>
          <cx:pt idx="176">0.0969</cx:pt>
          <cx:pt idx="177">0.0528</cx:pt>
          <cx:pt idx="178">0.13</cx:pt>
          <cx:pt idx="179">0.082500000000000004</cx:pt>
          <cx:pt idx="180">0.32700000000000001</cx:pt>
          <cx:pt idx="181">0.099900000000000003</cx:pt>
          <cx:pt idx="182">0.039399999999999998</cx:pt>
          <cx:pt idx="183">0.093100000000000002</cx:pt>
          <cx:pt idx="184">0.873</cx:pt>
          <cx:pt idx="185">0.058500000000000003</cx:pt>
          <cx:pt idx="186">0.0746</cx:pt>
          <cx:pt idx="187">0.38600000000000001</cx:pt>
          <cx:pt idx="188">0.623</cx:pt>
          <cx:pt idx="189">0.075800000000000006</cx:pt>
          <cx:pt idx="190">0.13</cx:pt>
          <cx:pt idx="191">0.128</cx:pt>
          <cx:pt idx="192">0.24099999999999999</cx:pt>
          <cx:pt idx="193">0.36299999999999999</cx:pt>
          <cx:pt idx="194">0.14999999999999999</cx:pt>
          <cx:pt idx="195">0.51800000000000002</cx:pt>
          <cx:pt idx="196">0.27900000000000003</cx:pt>
          <cx:pt idx="197">0.14799999999999999</cx:pt>
          <cx:pt idx="198">0.129</cx:pt>
          <cx:pt idx="199">0.029899999999999999</cx:pt>
          <cx:pt idx="200">0.315</cx:pt>
          <cx:pt idx="201">0.153</cx:pt>
          <cx:pt idx="202">0.10299999999999999</cx:pt>
          <cx:pt idx="203">0.10299999999999999</cx:pt>
          <cx:pt idx="204">0.0911</cx:pt>
          <cx:pt idx="205">0.028799999999999999</cx:pt>
          <cx:pt idx="206">0.045499999999999999</cx:pt>
          <cx:pt idx="207">0.072599999999999998</cx:pt>
          <cx:pt idx="208">0.40699999999999997</cx:pt>
          <cx:pt idx="209">0.0814</cx:pt>
          <cx:pt idx="210">0.29799999999999999</cx:pt>
          <cx:pt idx="211">0.13300000000000001</cx:pt>
          <cx:pt idx="212">0.123</cx:pt>
          <cx:pt idx="213">0.082199999999999995</cx:pt>
          <cx:pt idx="214">0.10100000000000001</cx:pt>
          <cx:pt idx="215">0.16600000000000001</cx:pt>
          <cx:pt idx="216">0.0964</cx:pt>
          <cx:pt idx="217">0.96299999999999997</cx:pt>
          <cx:pt idx="218">0.60199999999999998</cx:pt>
          <cx:pt idx="219">0.115</cx:pt>
          <cx:pt idx="220">0.14199999999999999</cx:pt>
          <cx:pt idx="221">0.0998</cx:pt>
          <cx:pt idx="222">0.60999999999999999</cx:pt>
          <cx:pt idx="223">0.44900000000000001</cx:pt>
          <cx:pt idx="224">0.20200000000000001</cx:pt>
          <cx:pt idx="225">0.064299999999999996</cx:pt>
          <cx:pt idx="226">0.081799999999999998</cx:pt>
          <cx:pt idx="227">0.087999999999999995</cx:pt>
          <cx:pt idx="228">0.021999999999999999</cx:pt>
          <cx:pt idx="229">0.071900000000000006</cx:pt>
          <cx:pt idx="230">0.13100000000000001</cx:pt>
          <cx:pt idx="231">0.33900000000000002</cx:pt>
          <cx:pt idx="232">0.069000000000000006</cx:pt>
          <cx:pt idx="233">0.38200000000000001</cx:pt>
          <cx:pt idx="234">0.248</cx:pt>
          <cx:pt idx="235">0.127</cx:pt>
          <cx:pt idx="236">0.35199999999999998</cx:pt>
          <cx:pt idx="237">0.14000000000000001</cx:pt>
          <cx:pt idx="238">0.082699999999999996</cx:pt>
          <cx:pt idx="239">0.13</cx:pt>
          <cx:pt idx="240">0.13100000000000001</cx:pt>
          <cx:pt idx="241">0.14599999999999999</cx:pt>
          <cx:pt idx="242">0.092200000000000004</cx:pt>
          <cx:pt idx="243">0.29399999999999998</cx:pt>
          <cx:pt idx="244">0.35599999999999998</cx:pt>
          <cx:pt idx="245">0.35299999999999998</cx:pt>
          <cx:pt idx="246">0.108</cx:pt>
          <cx:pt idx="247">0.20799999999999999</cx:pt>
          <cx:pt idx="248">0.13400000000000001</cx:pt>
          <cx:pt idx="249">0.092700000000000005</cx:pt>
          <cx:pt idx="250">0.105</cx:pt>
          <cx:pt idx="251">0.109</cx:pt>
          <cx:pt idx="252">0.10100000000000001</cx:pt>
          <cx:pt idx="253">0.13700000000000001</cx:pt>
          <cx:pt idx="254">0.085699999999999998</cx:pt>
          <cx:pt idx="255">0.0521</cx:pt>
          <cx:pt idx="256">0.61099999999999999</cx:pt>
          <cx:pt idx="257">0.088200000000000001</cx:pt>
          <cx:pt idx="258">0.17399999999999999</cx:pt>
          <cx:pt idx="259">0.10000000000000001</cx:pt>
          <cx:pt idx="260">0.057700000000000001</cx:pt>
          <cx:pt idx="261">0.32900000000000001</cx:pt>
          <cx:pt idx="262">0.13500000000000001</cx:pt>
          <cx:pt idx="263">0.078100000000000003</cx:pt>
          <cx:pt idx="264">0.098599999999999993</cx:pt>
          <cx:pt idx="265">0.314</cx:pt>
          <cx:pt idx="266">0.122</cx:pt>
          <cx:pt idx="267">0.106</cx:pt>
          <cx:pt idx="268">0.067400000000000002</cx:pt>
          <cx:pt idx="269">0.080500000000000002</cx:pt>
          <cx:pt idx="270">0.25600000000000001</cx:pt>
          <cx:pt idx="271">0.89700000000000002</cx:pt>
          <cx:pt idx="272">0.105</cx:pt>
          <cx:pt idx="273">0.13300000000000001</cx:pt>
          <cx:pt idx="274">0.095699999999999993</cx:pt>
          <cx:pt idx="275">0.60799999999999998</cx:pt>
          <cx:pt idx="276">0.112</cx:pt>
          <cx:pt idx="277">0.31</cx:pt>
          <cx:pt idx="278">0.23499999999999999</cx:pt>
          <cx:pt idx="279">0.098699999999999996</cx:pt>
          <cx:pt idx="280">0.10299999999999999</cx:pt>
          <cx:pt idx="281">0.12</cx:pt>
          <cx:pt idx="282">0.114</cx:pt>
          <cx:pt idx="283">0.115</cx:pt>
          <cx:pt idx="284">0.114</cx:pt>
          <cx:pt idx="285">0.13100000000000001</cx:pt>
          <cx:pt idx="286">0.157</cx:pt>
          <cx:pt idx="287">0.152</cx:pt>
          <cx:pt idx="288">0.063299999999999995</cx:pt>
          <cx:pt idx="289">0.29499999999999998</cx:pt>
          <cx:pt idx="290">0.248</cx:pt>
          <cx:pt idx="291">0.0785</cx:pt>
          <cx:pt idx="292">0.14000000000000001</cx:pt>
          <cx:pt idx="293">0.11600000000000001</cx:pt>
          <cx:pt idx="294">0.129</cx:pt>
          <cx:pt idx="295">0.081500000000000003</cx:pt>
          <cx:pt idx="296">0.091399999999999995</cx:pt>
          <cx:pt idx="297">0.13700000000000001</cx:pt>
          <cx:pt idx="298">0.16500000000000001</cx:pt>
          <cx:pt idx="299">0.127</cx:pt>
          <cx:pt idx="300">0.073599999999999999</cx:pt>
          <cx:pt idx="301">0.10100000000000001</cx:pt>
          <cx:pt idx="302">0.221</cx:pt>
          <cx:pt idx="303">0.42999999999999999</cx:pt>
          <cx:pt idx="304">0.58499999999999996</cx:pt>
          <cx:pt idx="305">0.113</cx:pt>
          <cx:pt idx="306">0.11</cx:pt>
          <cx:pt idx="307">0.34100000000000003</cx:pt>
          <cx:pt idx="308">0.106</cx:pt>
          <cx:pt idx="309">0.038199999999999998</cx:pt>
          <cx:pt idx="310">0.41799999999999998</cx:pt>
          <cx:pt idx="311">0.38</cx:pt>
          <cx:pt idx="312">0.38600000000000001</cx:pt>
          <cx:pt idx="313">0.124</cx:pt>
          <cx:pt idx="314">0.128</cx:pt>
          <cx:pt idx="315">0.23100000000000001</cx:pt>
          <cx:pt idx="316">0.14999999999999999</cx:pt>
          <cx:pt idx="317">0.072099999999999997</cx:pt>
          <cx:pt idx="318">0.10199999999999999</cx:pt>
          <cx:pt idx="319">0.072300000000000003</cx:pt>
          <cx:pt idx="320">0.11899999999999999</cx:pt>
          <cx:pt idx="321">0.25700000000000001</cx:pt>
          <cx:pt idx="322">0.32700000000000001</cx:pt>
          <cx:pt idx="323">0.22600000000000001</cx:pt>
          <cx:pt idx="324">0.124</cx:pt>
          <cx:pt idx="325">0.219</cx:pt>
          <cx:pt idx="326">0.093700000000000006</cx:pt>
          <cx:pt idx="327">0.093100000000000002</cx:pt>
          <cx:pt idx="328">0.094600000000000004</cx:pt>
          <cx:pt idx="329">0.099099999999999994</cx:pt>
          <cx:pt idx="330">0.058200000000000002</cx:pt>
          <cx:pt idx="331">0.249</cx:pt>
          <cx:pt idx="332">0.093299999999999994</cx:pt>
          <cx:pt idx="333">0.121</cx:pt>
          <cx:pt idx="334">0.088300000000000003</cx:pt>
          <cx:pt idx="335">0.30199999999999999</cx:pt>
          <cx:pt idx="336">0.33500000000000002</cx:pt>
          <cx:pt idx="337">0.082000000000000003</cx:pt>
          <cx:pt idx="338">0.77700000000000002</cx:pt>
          <cx:pt idx="339">0.60499999999999998</cx:pt>
          <cx:pt idx="340">0.11899999999999999</cx:pt>
          <cx:pt idx="341">0.071599999999999997</cx:pt>
          <cx:pt idx="342">0.14399999999999999</cx:pt>
          <cx:pt idx="343">0.65700000000000003</cx:pt>
          <cx:pt idx="344">0.30499999999999999</cx:pt>
          <cx:pt idx="345">0.086800000000000002</cx:pt>
          <cx:pt idx="346">0.042099999999999999</cx:pt>
          <cx:pt idx="347">0.33600000000000002</cx:pt>
          <cx:pt idx="348">0.13300000000000001</cx:pt>
          <cx:pt idx="349">0.23799999999999999</cx:pt>
          <cx:pt idx="350">0.10199999999999999</cx:pt>
          <cx:pt idx="351">0.098400000000000001</cx:pt>
          <cx:pt idx="352">0.46600000000000003</cx:pt>
          <cx:pt idx="353">0.125</cx:pt>
          <cx:pt idx="354">0.45100000000000001</cx:pt>
          <cx:pt idx="355">0.17799999999999999</cx:pt>
          <cx:pt idx="356">0.13300000000000001</cx:pt>
          <cx:pt idx="357">0.092399999999999996</cx:pt>
          <cx:pt idx="358">0.075399999999999995</cx:pt>
          <cx:pt idx="359">0.214</cx:pt>
          <cx:pt idx="360">0.065699999999999995</cx:pt>
          <cx:pt idx="361">0.45800000000000002</cx:pt>
          <cx:pt idx="362">0.077299999999999994</cx:pt>
          <cx:pt idx="363">0.17699999999999999</cx:pt>
          <cx:pt idx="364">0.13500000000000001</cx:pt>
          <cx:pt idx="365">0.35399999999999998</cx:pt>
          <cx:pt idx="366">0.11</cx:pt>
          <cx:pt idx="367">0.16500000000000001</cx:pt>
          <cx:pt idx="368">0.122</cx:pt>
          <cx:pt idx="369">0.089899999999999994</cx:pt>
          <cx:pt idx="370">0.14099999999999999</cx:pt>
          <cx:pt idx="371">0.127</cx:pt>
          <cx:pt idx="372">0.153</cx:pt>
          <cx:pt idx="373">0.084900000000000003</cx:pt>
          <cx:pt idx="374">0.056099999999999997</cx:pt>
          <cx:pt idx="375">0.373</cx:pt>
          <cx:pt idx="376">0.076899999999999996</cx:pt>
          <cx:pt idx="377">0.23300000000000001</cx:pt>
          <cx:pt idx="378">0.223</cx:pt>
          <cx:pt idx="379">0.077799999999999994</cx:pt>
          <cx:pt idx="380">0.27400000000000002</cx:pt>
          <cx:pt idx="381">0.34200000000000003</cx:pt>
          <cx:pt idx="382">0.124</cx:pt>
          <cx:pt idx="383">0.11</cx:pt>
          <cx:pt idx="384">0.11799999999999999</cx:pt>
          <cx:pt idx="385">0.075800000000000006</cx:pt>
          <cx:pt idx="386">0.062799999999999995</cx:pt>
          <cx:pt idx="387">0.076799999999999993</cx:pt>
          <cx:pt idx="388">0.216</cx:pt>
          <cx:pt idx="389">0.093600000000000003</cx:pt>
          <cx:pt idx="390">0.219</cx:pt>
          <cx:pt idx="391">0.34499999999999997</cx:pt>
          <cx:pt idx="392">0.084699999999999998</cx:pt>
          <cx:pt idx="393">0.11700000000000001</cx:pt>
          <cx:pt idx="394">0.13600000000000001</cx:pt>
          <cx:pt idx="395">0.111</cx:pt>
          <cx:pt idx="396">0.082400000000000001</cx:pt>
          <cx:pt idx="397">0.0848</cx:pt>
          <cx:pt idx="398">0.20399999999999999</cx:pt>
          <cx:pt idx="399">0.188</cx:pt>
          <cx:pt idx="400">0.109</cx:pt>
          <cx:pt idx="401">0.076700000000000004</cx:pt>
          <cx:pt idx="402">0.107</cx:pt>
          <cx:pt idx="403">0.076300000000000007</cx:pt>
          <cx:pt idx="404">0.039399999999999998</cx:pt>
          <cx:pt idx="405">0.067599999999999993</cx:pt>
          <cx:pt idx="406">0.0596</cx:pt>
          <cx:pt idx="407">0.188</cx:pt>
          <cx:pt idx="408">0.34899999999999998</cx:pt>
          <cx:pt idx="409">0.115</cx:pt>
          <cx:pt idx="410">0.027300000000000001</cx:pt>
          <cx:pt idx="411">0.79100000000000004</cx:pt>
          <cx:pt idx="412">0.247</cx:pt>
          <cx:pt idx="413">0.089499999999999996</cx:pt>
          <cx:pt idx="414">0.246</cx:pt>
          <cx:pt idx="415">0.090300000000000005</cx:pt>
          <cx:pt idx="416">0.098500000000000004</cx:pt>
          <cx:pt idx="417">0.34599999999999997</cx:pt>
          <cx:pt idx="418">0.371</cx:pt>
          <cx:pt idx="419">0.156</cx:pt>
          <cx:pt idx="420">0.36499999999999999</cx:pt>
          <cx:pt idx="421">0.60599999999999998</cx:pt>
          <cx:pt idx="422">0.16200000000000001</cx:pt>
          <cx:pt idx="423">0.14000000000000001</cx:pt>
          <cx:pt idx="424">0.317</cx:pt>
          <cx:pt idx="425">0.161</cx:pt>
          <cx:pt idx="426">0.122</cx:pt>
          <cx:pt idx="427">0.14099999999999999</cx:pt>
          <cx:pt idx="428">0.185</cx:pt>
          <cx:pt idx="429">0.22600000000000001</cx:pt>
          <cx:pt idx="430">0.14299999999999999</cx:pt>
          <cx:pt idx="431">0.095500000000000002</cx:pt>
          <cx:pt idx="432">0.185</cx:pt>
          <cx:pt idx="433">0.078600000000000003</cx:pt>
          <cx:pt idx="434">0.099699999999999997</cx:pt>
          <cx:pt idx="435">0.14499999999999999</cx:pt>
          <cx:pt idx="436">0.53100000000000003</cx:pt>
          <cx:pt idx="437">0.13400000000000001</cx:pt>
          <cx:pt idx="438">0.623</cx:pt>
          <cx:pt idx="439">0.081699999999999995</cx:pt>
          <cx:pt idx="440">0.090800000000000006</cx:pt>
          <cx:pt idx="441">0.115</cx:pt>
          <cx:pt idx="442">0.093700000000000006</cx:pt>
          <cx:pt idx="443">0.186</cx:pt>
          <cx:pt idx="444">0.91000000000000003</cx:pt>
          <cx:pt idx="445">0.34100000000000003</cx:pt>
          <cx:pt idx="446">0.16600000000000001</cx:pt>
          <cx:pt idx="447">0.107</cx:pt>
          <cx:pt idx="448">0.066299999999999998</cx:pt>
          <cx:pt idx="449">0.38400000000000001</cx:pt>
          <cx:pt idx="450">0.084000000000000005</cx:pt>
          <cx:pt idx="451">0.317</cx:pt>
          <cx:pt idx="452">0.224</cx:pt>
          <cx:pt idx="453">0.077100000000000002</cx:pt>
          <cx:pt idx="454">0.115</cx:pt>
          <cx:pt idx="455">0.098900000000000002</cx:pt>
          <cx:pt idx="456">0.29199999999999998</cx:pt>
          <cx:pt idx="457">0.28299999999999997</cx:pt>
          <cx:pt idx="458">0.157</cx:pt>
          <cx:pt idx="459">0.055800000000000002</cx:pt>
          <cx:pt idx="460">0.13800000000000001</cx:pt>
          <cx:pt idx="461">0.052499999999999998</cx:pt>
          <cx:pt idx="462">0.13100000000000001</cx:pt>
          <cx:pt idx="463">0.29899999999999999</cx:pt>
          <cx:pt idx="464">0.122</cx:pt>
          <cx:pt idx="465">0.49299999999999999</cx:pt>
          <cx:pt idx="466">0.29599999999999999</cx:pt>
          <cx:pt idx="467">0.17599999999999999</cx:pt>
          <cx:pt idx="468">0.062700000000000006</cx:pt>
          <cx:pt idx="469">0.071800000000000003</cx:pt>
          <cx:pt idx="470">0.094700000000000006</cx:pt>
          <cx:pt idx="471">0.192</cx:pt>
          <cx:pt idx="472">0.107</cx:pt>
          <cx:pt idx="473">0.113</cx:pt>
          <cx:pt idx="474">0.11700000000000001</cx:pt>
          <cx:pt idx="475">0.41899999999999998</cx:pt>
          <cx:pt idx="476">0.24299999999999999</cx:pt>
          <cx:pt idx="477">0.63200000000000001</cx:pt>
          <cx:pt idx="478">0.65100000000000002</cx:pt>
          <cx:pt idx="479">0.080199999999999994</cx:pt>
          <cx:pt idx="480">0.16900000000000001</cx:pt>
          <cx:pt idx="481">0.063899999999999998</cx:pt>
          <cx:pt idx="482">0.25800000000000001</cx:pt>
          <cx:pt idx="483">0.14299999999999999</cx:pt>
          <cx:pt idx="484">0.078399999999999997</cx:pt>
          <cx:pt idx="485">0.29299999999999998</cx:pt>
          <cx:pt idx="486">0.125</cx:pt>
          <cx:pt idx="487">0.096299999999999997</cx:pt>
          <cx:pt idx="488">0.107</cx:pt>
          <cx:pt idx="489">0.058799999999999998</cx:pt>
          <cx:pt idx="490">0.122</cx:pt>
          <cx:pt idx="491">0.0487</cx:pt>
          <cx:pt idx="492">0.13700000000000001</cx:pt>
          <cx:pt idx="493">0.077299999999999994</cx:pt>
          <cx:pt idx="494">0.098299999999999998</cx:pt>
          <cx:pt idx="495">0.13700000000000001</cx:pt>
          <cx:pt idx="496">0.060600000000000001</cx:pt>
          <cx:pt idx="497">0.33100000000000002</cx:pt>
          <cx:pt idx="498">0.098299999999999998</cx:pt>
          <cx:pt idx="499">0.26700000000000002</cx:pt>
          <cx:pt idx="500">0.17100000000000001</cx:pt>
          <cx:pt idx="501">0.39500000000000002</cx:pt>
          <cx:pt idx="502">0.218</cx:pt>
          <cx:pt idx="503">0.057599999999999998</cx:pt>
          <cx:pt idx="504">0.093899999999999997</cx:pt>
          <cx:pt idx="505">0.070199999999999999</cx:pt>
          <cx:pt idx="506">0.097600000000000006</cx:pt>
          <cx:pt idx="507">0.081799999999999998</cx:pt>
          <cx:pt idx="508">0.35299999999999998</cx:pt>
          <cx:pt idx="509">0.077200000000000005</cx:pt>
          <cx:pt idx="510">0.28399999999999997</cx:pt>
          <cx:pt idx="511">0.24099999999999999</cx:pt>
          <cx:pt idx="512">0.062399999999999997</cx:pt>
          <cx:pt idx="513">0.40600000000000003</cx:pt>
          <cx:pt idx="514">0.161</cx:pt>
          <cx:pt idx="515">0.075700000000000003</cx:pt>
          <cx:pt idx="516">0.24299999999999999</cx:pt>
          <cx:pt idx="517">0.106</cx:pt>
          <cx:pt idx="518">0.20100000000000001</cx:pt>
          <cx:pt idx="519">0.104</cx:pt>
          <cx:pt idx="520">0.191</cx:pt>
          <cx:pt idx="521">0.27300000000000002</cx:pt>
          <cx:pt idx="522">0.063100000000000003</cx:pt>
          <cx:pt idx="523">0.23100000000000001</cx:pt>
          <cx:pt idx="524">0.075700000000000003</cx:pt>
          <cx:pt idx="525">0.086199999999999999</cx:pt>
          <cx:pt idx="526">0.215</cx:pt>
          <cx:pt idx="527">0.092399999999999996</cx:pt>
          <cx:pt idx="528">0.121</cx:pt>
          <cx:pt idx="529">0.156</cx:pt>
          <cx:pt idx="530">0.22600000000000001</cx:pt>
          <cx:pt idx="531">0.13100000000000001</cx:pt>
          <cx:pt idx="532">0.29199999999999998</cx:pt>
          <cx:pt idx="533">0.38200000000000001</cx:pt>
          <cx:pt idx="534">0.307</cx:pt>
          <cx:pt idx="535">0.105</cx:pt>
          <cx:pt idx="536">0.14299999999999999</cx:pt>
          <cx:pt idx="537">0.11600000000000001</cx:pt>
          <cx:pt idx="538">0.187</cx:pt>
          <cx:pt idx="539">0.14999999999999999</cx:pt>
          <cx:pt idx="540">0.086999999999999994</cx:pt>
          <cx:pt idx="541">0.089800000000000005</cx:pt>
          <cx:pt idx="542">0.113</cx:pt>
          <cx:pt idx="543">0.069099999999999995</cx:pt>
          <cx:pt idx="544">0.090200000000000002</cx:pt>
          <cx:pt idx="545">0.187</cx:pt>
          <cx:pt idx="546">0.066799999999999998</cx:pt>
          <cx:pt idx="547">0.19500000000000001</cx:pt>
          <cx:pt idx="548">0.19</cx:pt>
          <cx:pt idx="549">0.081000000000000003</cx:pt>
          <cx:pt idx="550">0.083299999999999999</cx:pt>
          <cx:pt idx="551">0.108</cx:pt>
          <cx:pt idx="552">0.47199999999999998</cx:pt>
          <cx:pt idx="553">0.112</cx:pt>
          <cx:pt idx="554">0.0693</cx:pt>
          <cx:pt idx="555">0.058000000000000003</cx:pt>
          <cx:pt idx="556">0.0533</cx:pt>
          <cx:pt idx="557">0.89700000000000002</cx:pt>
          <cx:pt idx="558">0.313</cx:pt>
          <cx:pt idx="559">0.27600000000000002</cx:pt>
          <cx:pt idx="560">0.34799999999999998</cx:pt>
          <cx:pt idx="561">0.111</cx:pt>
          <cx:pt idx="562">0.11600000000000001</cx:pt>
          <cx:pt idx="563">0.127</cx:pt>
          <cx:pt idx="564">0.072599999999999998</cx:pt>
          <cx:pt idx="565">0.10100000000000001</cx:pt>
          <cx:pt idx="566">0.36899999999999999</cx:pt>
          <cx:pt idx="567">0.0487</cx:pt>
          <cx:pt idx="568">0.63700000000000001</cx:pt>
          <cx:pt idx="569">0.29999999999999999</cx:pt>
          <cx:pt idx="570">0.084599999999999995</cx:pt>
          <cx:pt idx="571">0.111</cx:pt>
          <cx:pt idx="572">0.14599999999999999</cx:pt>
          <cx:pt idx="573">0.099599999999999994</cx:pt>
          <cx:pt idx="574">0.434</cx:pt>
          <cx:pt idx="575">0.096000000000000002</cx:pt>
          <cx:pt idx="576">0.14199999999999999</cx:pt>
          <cx:pt idx="577">0.14000000000000001</cx:pt>
          <cx:pt idx="578">0.29699999999999999</cx:pt>
          <cx:pt idx="579">0.055599999999999997</cx:pt>
          <cx:pt idx="580">0.10299999999999999</cx:pt>
          <cx:pt idx="581">0.41799999999999998</cx:pt>
          <cx:pt idx="582">0.091999999999999998</cx:pt>
          <cx:pt idx="583">0.31900000000000001</cx:pt>
          <cx:pt idx="584">0.19400000000000001</cx:pt>
          <cx:pt idx="585">0.14099999999999999</cx:pt>
          <cx:pt idx="586">0.14099999999999999</cx:pt>
          <cx:pt idx="587">0.105</cx:pt>
          <cx:pt idx="588">0.26200000000000001</cx:pt>
          <cx:pt idx="589">0.26600000000000001</cx:pt>
          <cx:pt idx="590">0.625</cx:pt>
          <cx:pt idx="591">0.40400000000000003</cx:pt>
          <cx:pt idx="592">0.108</cx:pt>
          <cx:pt idx="593">0.063500000000000001</cx:pt>
          <cx:pt idx="594">0.076899999999999996</cx:pt>
          <cx:pt idx="595">0.317</cx:pt>
          <cx:pt idx="596">0.076399999999999996</cx:pt>
          <cx:pt idx="597">0.035999999999999997</cx:pt>
          <cx:pt idx="598">0.183</cx:pt>
          <cx:pt idx="599">0.127</cx:pt>
          <cx:pt idx="600">0.087599999999999997</cx:pt>
          <cx:pt idx="601">0.040800000000000003</cx:pt>
          <cx:pt idx="602">0.0293</cx:pt>
          <cx:pt idx="603">0.079100000000000004</cx:pt>
          <cx:pt idx="604">0.13400000000000001</cx:pt>
          <cx:pt idx="605">0.041399999999999999</cx:pt>
          <cx:pt idx="606">0.38200000000000001</cx:pt>
          <cx:pt idx="607">0.082600000000000007</cx:pt>
          <cx:pt idx="608">0.068400000000000002</cx:pt>
          <cx:pt idx="609">0.23000000000000001</cx:pt>
          <cx:pt idx="610">0.124</cx:pt>
          <cx:pt idx="611">0.10000000000000001</cx:pt>
          <cx:pt idx="612">0.157</cx:pt>
          <cx:pt idx="613">0.11</cx:pt>
          <cx:pt idx="614">0.111</cx:pt>
          <cx:pt idx="615">0.128</cx:pt>
          <cx:pt idx="616">0.192</cx:pt>
          <cx:pt idx="617">0.087900000000000006</cx:pt>
          <cx:pt idx="618">0.26400000000000001</cx:pt>
          <cx:pt idx="619">0.36399999999999999</cx:pt>
          <cx:pt idx="620">0.20100000000000001</cx:pt>
          <cx:pt idx="621">0.17100000000000001</cx:pt>
          <cx:pt idx="622">0.14599999999999999</cx:pt>
          <cx:pt idx="623">0.080000000000000002</cx:pt>
          <cx:pt idx="624">0.10100000000000001</cx:pt>
          <cx:pt idx="625">0.0579</cx:pt>
          <cx:pt idx="626">0.33400000000000002</cx:pt>
          <cx:pt idx="627">0.076999999999999999</cx:pt>
          <cx:pt idx="628">0.312</cx:pt>
          <cx:pt idx="629">0.59899999999999998</cx:pt>
          <cx:pt idx="630">0.13100000000000001</cx:pt>
          <cx:pt idx="631">0.251</cx:pt>
          <cx:pt idx="632">0.127</cx:pt>
          <cx:pt idx="633">0.31900000000000001</cx:pt>
          <cx:pt idx="634">0.095000000000000001</cx:pt>
          <cx:pt idx="635">0.88700000000000001</cx:pt>
          <cx:pt idx="636">0.52400000000000002</cx:pt>
          <cx:pt idx="637">0.058700000000000002</cx:pt>
          <cx:pt idx="638">0.0751</cx:pt>
          <cx:pt idx="639">0.35599999999999998</cx:pt>
          <cx:pt idx="640">0.113</cx:pt>
          <cx:pt idx="641">0.14599999999999999</cx:pt>
          <cx:pt idx="642">0.0751</cx:pt>
          <cx:pt idx="643">0.10100000000000001</cx:pt>
          <cx:pt idx="644">0.22</cx:pt>
          <cx:pt idx="645">0.159</cx:pt>
          <cx:pt idx="646">0.36899999999999999</cx:pt>
          <cx:pt idx="647">0.11600000000000001</cx:pt>
          <cx:pt idx="648">0.088499999999999995</cx:pt>
          <cx:pt idx="649">0.48499999999999999</cx:pt>
          <cx:pt idx="650">0.114</cx:pt>
          <cx:pt idx="651">0.058999999999999997</cx:pt>
          <cx:pt idx="652">0.0964</cx:pt>
          <cx:pt idx="653">0.26500000000000001</cx:pt>
          <cx:pt idx="654">0.59499999999999997</cx:pt>
          <cx:pt idx="655">0.063799999999999996</cx:pt>
          <cx:pt idx="656">0.32200000000000001</cx:pt>
          <cx:pt idx="657">0.38100000000000001</cx:pt>
          <cx:pt idx="658">0.087999999999999995</cx:pt>
          <cx:pt idx="659">0.35999999999999999</cx:pt>
          <cx:pt idx="660">0.36299999999999999</cx:pt>
          <cx:pt idx="661">0.40899999999999997</cx:pt>
          <cx:pt idx="662">0.46100000000000002</cx:pt>
          <cx:pt idx="663">0.10199999999999999</cx:pt>
          <cx:pt idx="664">0.095000000000000001</cx:pt>
          <cx:pt idx="665">0.53100000000000003</cx:pt>
          <cx:pt idx="666">0.29099999999999998</cx:pt>
          <cx:pt idx="667">0.128</cx:pt>
          <cx:pt idx="668">0.0688</cx:pt>
          <cx:pt idx="669">0.77900000000000003</cx:pt>
          <cx:pt idx="670">0.33100000000000002</cx:pt>
          <cx:pt idx="671">0.127</cx:pt>
          <cx:pt idx="672">0.16900000000000001</cx:pt>
          <cx:pt idx="673">0.054399999999999997</cx:pt>
          <cx:pt idx="674">0.072499999999999995</cx:pt>
          <cx:pt idx="675">0.66400000000000003</cx:pt>
          <cx:pt idx="676">0.092299999999999993</cx:pt>
          <cx:pt idx="677">0.13200000000000001</cx:pt>
          <cx:pt idx="678">0.69099999999999995</cx:pt>
          <cx:pt idx="679">0.19</cx:pt>
          <cx:pt idx="680">0.48999999999999999</cx:pt>
          <cx:pt idx="681">0.105</cx:pt>
          <cx:pt idx="682">0.13900000000000001</cx:pt>
          <cx:pt idx="683">0.434</cx:pt>
          <cx:pt idx="684">0.058400000000000001</cx:pt>
          <cx:pt idx="685">0.23499999999999999</cx:pt>
          <cx:pt idx="686">0.077399999999999997</cx:pt>
          <cx:pt idx="687">0.104</cx:pt>
          <cx:pt idx="688">0.40899999999999997</cx:pt>
          <cx:pt idx="689">0.084500000000000006</cx:pt>
          <cx:pt idx="690">0.112</cx:pt>
          <cx:pt idx="691">0.121</cx:pt>
          <cx:pt idx="692">0.317</cx:pt>
          <cx:pt idx="693">0.17199999999999999</cx:pt>
          <cx:pt idx="694">0.60299999999999998</cx:pt>
          <cx:pt idx="695">0.105</cx:pt>
          <cx:pt idx="696">0.056300000000000003</cx:pt>
          <cx:pt idx="697">0.38500000000000001</cx:pt>
          <cx:pt idx="698">0.65700000000000003</cx:pt>
          <cx:pt idx="699">0.111</cx:pt>
          <cx:pt idx="700">0.16400000000000001</cx:pt>
          <cx:pt idx="701">0.14999999999999999</cx:pt>
          <cx:pt idx="702">0.14399999999999999</cx:pt>
          <cx:pt idx="703">0.24299999999999999</cx:pt>
          <cx:pt idx="704">0.246</cx:pt>
          <cx:pt idx="705">0.083299999999999999</cx:pt>
          <cx:pt idx="706">0.063700000000000007</cx:pt>
          <cx:pt idx="707">0.16200000000000001</cx:pt>
          <cx:pt idx="708">0.072499999999999995</cx:pt>
          <cx:pt idx="709">0.074899999999999994</cx:pt>
          <cx:pt idx="710">0.066699999999999995</cx:pt>
          <cx:pt idx="711">0.38500000000000001</cx:pt>
          <cx:pt idx="712">0.122</cx:pt>
          <cx:pt idx="713">0.35199999999999998</cx:pt>
          <cx:pt idx="714">0.11</cx:pt>
          <cx:pt idx="715">0.23000000000000001</cx:pt>
          <cx:pt idx="716">0.46500000000000002</cx:pt>
          <cx:pt idx="717">0.070499999999999993</cx:pt>
          <cx:pt idx="718">0.10000000000000001</cx:pt>
          <cx:pt idx="719">0.089700000000000002</cx:pt>
          <cx:pt idx="720">0.17699999999999999</cx:pt>
          <cx:pt idx="721">0.24299999999999999</cx:pt>
          <cx:pt idx="722">0.38500000000000001</cx:pt>
          <cx:pt idx="723">0.10100000000000001</cx:pt>
          <cx:pt idx="724">0.30499999999999999</cx:pt>
          <cx:pt idx="725">0.155</cx:pt>
          <cx:pt idx="726">0.28000000000000003</cx:pt>
          <cx:pt idx="727">0.083500000000000005</cx:pt>
          <cx:pt idx="728">0.317</cx:pt>
          <cx:pt idx="729">0.26900000000000002</cx:pt>
          <cx:pt idx="730">0.27200000000000002</cx:pt>
          <cx:pt idx="731">0.17399999999999999</cx:pt>
          <cx:pt idx="732">0.13</cx:pt>
          <cx:pt idx="733">0.14499999999999999</cx:pt>
          <cx:pt idx="734">0.099299999999999999</cx:pt>
          <cx:pt idx="735">0.044200000000000003</cx:pt>
          <cx:pt idx="736">0.376</cx:pt>
          <cx:pt idx="737">0.063899999999999998</cx:pt>
          <cx:pt idx="738">0.34200000000000003</cx:pt>
          <cx:pt idx="739">0.32300000000000001</cx:pt>
          <cx:pt idx="740">0.114</cx:pt>
          <cx:pt idx="741">0.14000000000000001</cx:pt>
          <cx:pt idx="742">0.113</cx:pt>
          <cx:pt idx="743">0.29299999999999998</cx:pt>
          <cx:pt idx="744">0.113</cx:pt>
          <cx:pt idx="745">0.11600000000000001</cx:pt>
          <cx:pt idx="746">0.088599999999999998</cx:pt>
          <cx:pt idx="747">0.090700000000000003</cx:pt>
          <cx:pt idx="748">0.18099999999999999</cx:pt>
          <cx:pt idx="749">0.55000000000000004</cx:pt>
          <cx:pt idx="750">0.092999999999999999</cx:pt>
          <cx:pt idx="751">0.16600000000000001</cx:pt>
          <cx:pt idx="752">0.20300000000000001</cx:pt>
          <cx:pt idx="753">0.14599999999999999</cx:pt>
          <cx:pt idx="754">0.61599999999999999</cx:pt>
          <cx:pt idx="755">0.20799999999999999</cx:pt>
          <cx:pt idx="756">0.125</cx:pt>
          <cx:pt idx="757">0.105</cx:pt>
          <cx:pt idx="758">0.313</cx:pt>
          <cx:pt idx="759">0.098299999999999998</cx:pt>
          <cx:pt idx="760">0.048099999999999997</cx:pt>
          <cx:pt idx="761">0.13300000000000001</cx:pt>
          <cx:pt idx="762">0.13400000000000001</cx:pt>
          <cx:pt idx="763">0.192</cx:pt>
          <cx:pt idx="764">0.070300000000000001</cx:pt>
          <cx:pt idx="765">0.029600000000000001</cx:pt>
          <cx:pt idx="766">0.066699999999999995</cx:pt>
          <cx:pt idx="767">0.29099999999999998</cx:pt>
          <cx:pt idx="768">0.087499999999999994</cx:pt>
          <cx:pt idx="769">0.14699999999999999</cx:pt>
          <cx:pt idx="770">0.0458</cx:pt>
          <cx:pt idx="771">0.057799999999999997</cx:pt>
          <cx:pt idx="772">0.25600000000000001</cx:pt>
          <cx:pt idx="773">0.074700000000000003</cx:pt>
          <cx:pt idx="774">0.36199999999999999</cx:pt>
          <cx:pt idx="775">0.13700000000000001</cx:pt>
          <cx:pt idx="776">0.10000000000000001</cx:pt>
          <cx:pt idx="777">0.16700000000000001</cx:pt>
          <cx:pt idx="778">0.59599999999999997</cx:pt>
          <cx:pt idx="779">0.27400000000000002</cx:pt>
          <cx:pt idx="780">0.0562</cx:pt>
          <cx:pt idx="781">0.14899999999999999</cx:pt>
          <cx:pt idx="782">0.14399999999999999</cx:pt>
          <cx:pt idx="783">0.96899999999999997</cx:pt>
          <cx:pt idx="784">0.063500000000000001</cx:pt>
          <cx:pt idx="785">0.11700000000000001</cx:pt>
          <cx:pt idx="786">0.083199999999999996</cx:pt>
          <cx:pt idx="787">0.062899999999999998</cx:pt>
          <cx:pt idx="788">0.045199999999999997</cx:pt>
          <cx:pt idx="789">0.22800000000000001</cx:pt>
          <cx:pt idx="790">0.26200000000000001</cx:pt>
          <cx:pt idx="791">0.076600000000000001</cx:pt>
          <cx:pt idx="792">0.115</cx:pt>
          <cx:pt idx="793">0.40500000000000003</cx:pt>
          <cx:pt idx="794">0.0877</cx:pt>
          <cx:pt idx="795">0.0683</cx:pt>
          <cx:pt idx="796">0.0511</cx:pt>
          <cx:pt idx="797">0.107</cx:pt>
          <cx:pt idx="798">0.32900000000000001</cx:pt>
          <cx:pt idx="799">0.109</cx:pt>
          <cx:pt idx="800">0.057599999999999998</cx:pt>
          <cx:pt idx="801">0.61699999999999999</cx:pt>
          <cx:pt idx="802">0.0935</cx:pt>
          <cx:pt idx="803">0.093100000000000002</cx:pt>
          <cx:pt idx="804">0.092600000000000002</cx:pt>
          <cx:pt idx="805">0.074499999999999997</cx:pt>
          <cx:pt idx="806">0.14099999999999999</cx:pt>
          <cx:pt idx="807">0.091800000000000007</cx:pt>
          <cx:pt idx="808">0.107</cx:pt>
          <cx:pt idx="809">0.16600000000000001</cx:pt>
          <cx:pt idx="810">0.33400000000000002</cx:pt>
          <cx:pt idx="811">0.122</cx:pt>
          <cx:pt idx="812">0.056899999999999999</cx:pt>
          <cx:pt idx="813">0.122</cx:pt>
          <cx:pt idx="814">0.40100000000000002</cx:pt>
          <cx:pt idx="815">0.10299999999999999</cx:pt>
          <cx:pt idx="816">0.35699999999999998</cx:pt>
          <cx:pt idx="817">0.12</cx:pt>
          <cx:pt idx="818">0.121</cx:pt>
          <cx:pt idx="819">0.68300000000000005</cx:pt>
          <cx:pt idx="820">0.113</cx:pt>
          <cx:pt idx="821">0.17000000000000001</cx:pt>
          <cx:pt idx="822">0.123</cx:pt>
          <cx:pt idx="823">0.072099999999999997</cx:pt>
          <cx:pt idx="824">0.112</cx:pt>
          <cx:pt idx="825">0.14299999999999999</cx:pt>
          <cx:pt idx="826">0.32200000000000001</cx:pt>
          <cx:pt idx="827">0.152</cx:pt>
          <cx:pt idx="828">0.16900000000000001</cx:pt>
          <cx:pt idx="829">0.109</cx:pt>
          <cx:pt idx="830">0.106</cx:pt>
          <cx:pt idx="831">0.094100000000000003</cx:pt>
          <cx:pt idx="832">0.34799999999999998</cx:pt>
          <cx:pt idx="833">0.10000000000000001</cx:pt>
          <cx:pt idx="834">0.21099999999999999</cx:pt>
          <cx:pt idx="835">0.058799999999999998</cx:pt>
          <cx:pt idx="836">0.108</cx:pt>
          <cx:pt idx="837">0.113</cx:pt>
          <cx:pt idx="838">0.073599999999999999</cx:pt>
          <cx:pt idx="839">0.104</cx:pt>
          <cx:pt idx="840">0.105</cx:pt>
          <cx:pt idx="841">0.19500000000000001</cx:pt>
          <cx:pt idx="842">0.046899999999999997</cx:pt>
          <cx:pt idx="843">0.089399999999999993</cx:pt>
          <cx:pt idx="844">0.12</cx:pt>
          <cx:pt idx="845">0.061800000000000001</cx:pt>
          <cx:pt idx="846">0.27600000000000002</cx:pt>
          <cx:pt idx="847">0.42499999999999999</cx:pt>
          <cx:pt idx="848">0.10100000000000001</cx:pt>
          <cx:pt idx="849">0.047699999999999999</cx:pt>
          <cx:pt idx="850">0.053499999999999999</cx:pt>
          <cx:pt idx="851">0.14999999999999999</cx:pt>
          <cx:pt idx="852">0.28599999999999998</cx:pt>
          <cx:pt idx="853">0.56899999999999995</cx:pt>
          <cx:pt idx="854">0.27300000000000002</cx:pt>
          <cx:pt idx="855">0.097500000000000003</cx:pt>
          <cx:pt idx="856">0.34599999999999997</cx:pt>
          <cx:pt idx="857">0.036799999999999999</cx:pt>
          <cx:pt idx="858">0.16800000000000001</cx:pt>
          <cx:pt idx="859">0.098400000000000001</cx:pt>
          <cx:pt idx="860">0.17799999999999999</cx:pt>
          <cx:pt idx="861">0.050799999999999998</cx:pt>
          <cx:pt idx="862">0.377</cx:pt>
          <cx:pt idx="863">0.069400000000000003</cx:pt>
          <cx:pt idx="864">0.086199999999999999</cx:pt>
          <cx:pt idx="865">0.14599999999999999</cx:pt>
          <cx:pt idx="866">0.14499999999999999</cx:pt>
          <cx:pt idx="867">0.34899999999999998</cx:pt>
          <cx:pt idx="868">0.14999999999999999</cx:pt>
          <cx:pt idx="869">0.104</cx:pt>
          <cx:pt idx="870">0.053499999999999999</cx:pt>
          <cx:pt idx="871">0.080799999999999997</cx:pt>
          <cx:pt idx="872">0.095200000000000007</cx:pt>
          <cx:pt idx="873">0.073400000000000007</cx:pt>
          <cx:pt idx="874">0.076700000000000004</cx:pt>
          <cx:pt idx="875">0.11</cx:pt>
          <cx:pt idx="876">0.20000000000000001</cx:pt>
          <cx:pt idx="877">0.114</cx:pt>
          <cx:pt idx="878">0.33600000000000002</cx:pt>
          <cx:pt idx="879">0.76000000000000001</cx:pt>
          <cx:pt idx="880">0.157</cx:pt>
          <cx:pt idx="881">0.372</cx:pt>
          <cx:pt idx="882">0.053999999999999999</cx:pt>
          <cx:pt idx="883">0.063799999999999996</cx:pt>
          <cx:pt idx="884">0.084000000000000005</cx:pt>
          <cx:pt idx="885">0.058299999999999998</cx:pt>
          <cx:pt idx="886">0.083699999999999997</cx:pt>
          <cx:pt idx="887">0.114</cx:pt>
          <cx:pt idx="888">0.043499999999999997</cx:pt>
          <cx:pt idx="889">0.125</cx:pt>
          <cx:pt idx="890">0.17199999999999999</cx:pt>
          <cx:pt idx="891">0.090399999999999994</cx:pt>
          <cx:pt idx="892">0.16700000000000001</cx:pt>
          <cx:pt idx="893">0.27200000000000002</cx:pt>
          <cx:pt idx="894">0.11</cx:pt>
          <cx:pt idx="895">0.63500000000000001</cx:pt>
          <cx:pt idx="896">0.044499999999999998</cx:pt>
          <cx:pt idx="897">0.13700000000000001</cx:pt>
          <cx:pt idx="898">0.098400000000000001</cx:pt>
          <cx:pt idx="899">0.13300000000000001</cx:pt>
          <cx:pt idx="900">0.11700000000000001</cx:pt>
          <cx:pt idx="901">0.10299999999999999</cx:pt>
          <cx:pt idx="902">0.13500000000000001</cx:pt>
          <cx:pt idx="903">0.095299999999999996</cx:pt>
          <cx:pt idx="904">0.35499999999999998</cx:pt>
          <cx:pt idx="905">0.19500000000000001</cx:pt>
          <cx:pt idx="906">0.066600000000000006</cx:pt>
          <cx:pt idx="907">0.051400000000000001</cx:pt>
          <cx:pt idx="908">0.16900000000000001</cx:pt>
          <cx:pt idx="909">0.089899999999999994</cx:pt>
          <cx:pt idx="910">0.094700000000000006</cx:pt>
          <cx:pt idx="911">0.062199999999999998</cx:pt>
          <cx:pt idx="912">0.13700000000000001</cx:pt>
          <cx:pt idx="913">0.26700000000000002</cx:pt>
          <cx:pt idx="914">0.32600000000000001</cx:pt>
          <cx:pt idx="915">0.13600000000000001</cx:pt>
          <cx:pt idx="916">0.63200000000000001</cx:pt>
          <cx:pt idx="917">0.33700000000000002</cx:pt>
          <cx:pt idx="918">0.46899999999999997</cx:pt>
          <cx:pt idx="919">0.084199999999999997</cx:pt>
          <cx:pt idx="920">0.061800000000000001</cx:pt>
          <cx:pt idx="921">0.13600000000000001</cx:pt>
          <cx:pt idx="922">0.876</cx:pt>
          <cx:pt idx="923">0.0964</cx:pt>
          <cx:pt idx="924">0.127</cx:pt>
          <cx:pt idx="925">0.39700000000000002</cx:pt>
          <cx:pt idx="926">0.157</cx:pt>
          <cx:pt idx="927">0.27300000000000002</cx:pt>
          <cx:pt idx="928">0.11600000000000001</cx:pt>
          <cx:pt idx="929">0.044299999999999999</cx:pt>
          <cx:pt idx="930">0.192</cx:pt>
          <cx:pt idx="931">0.107</cx:pt>
          <cx:pt idx="932">0.17299999999999999</cx:pt>
          <cx:pt idx="933">0.128</cx:pt>
          <cx:pt idx="934">0.091300000000000006</cx:pt>
          <cx:pt idx="935">0.115</cx:pt>
          <cx:pt idx="936">0.248</cx:pt>
          <cx:pt idx="937">0.11600000000000001</cx:pt>
          <cx:pt idx="938">0.16900000000000001</cx:pt>
          <cx:pt idx="939">0.084599999999999995</cx:pt>
          <cx:pt idx="940">0.081199999999999994</cx:pt>
          <cx:pt idx="941">0.067000000000000004</cx:pt>
          <cx:pt idx="942">0.078399999999999997</cx:pt>
          <cx:pt idx="943">0.30599999999999999</cx:pt>
          <cx:pt idx="944">0.081100000000000005</cx:pt>
          <cx:pt idx="945">0.112</cx:pt>
          <cx:pt idx="946">0.105</cx:pt>
          <cx:pt idx="947">0.078200000000000006</cx:pt>
          <cx:pt idx="948">0.19400000000000001</cx:pt>
          <cx:pt idx="949">0.36899999999999999</cx:pt>
          <cx:pt idx="950">0.14399999999999999</cx:pt>
          <cx:pt idx="951">0.14999999999999999</cx:pt>
          <cx:pt idx="952">0.108</cx:pt>
          <cx:pt idx="953">0.099299999999999999</cx:pt>
          <cx:pt idx="954">0.11799999999999999</cx:pt>
          <cx:pt idx="955">0.95299999999999996</cx:pt>
          <cx:pt idx="956">0.16700000000000001</cx:pt>
          <cx:pt idx="957">0.61799999999999999</cx:pt>
          <cx:pt idx="958">0.46300000000000002</cx:pt>
          <cx:pt idx="959">0.153</cx:pt>
          <cx:pt idx="960">0.111</cx:pt>
          <cx:pt idx="961">0.094</cx:pt>
          <cx:pt idx="962">0.124</cx:pt>
          <cx:pt idx="963">0.108</cx:pt>
          <cx:pt idx="964">0.187</cx:pt>
          <cx:pt idx="965">0.071999999999999995</cx:pt>
          <cx:pt idx="966">0.089800000000000005</cx:pt>
          <cx:pt idx="967">0.27600000000000002</cx:pt>
          <cx:pt idx="968">0.14399999999999999</cx:pt>
          <cx:pt idx="969">0.075899999999999995</cx:pt>
          <cx:pt idx="970">0.36099999999999999</cx:pt>
          <cx:pt idx="971">0.26800000000000002</cx:pt>
          <cx:pt idx="972">0.079500000000000001</cx:pt>
          <cx:pt idx="973">0.10100000000000001</cx:pt>
          <cx:pt idx="974">0.11600000000000001</cx:pt>
          <cx:pt idx="975">0.088400000000000006</cx:pt>
          <cx:pt idx="976">0.14599999999999999</cx:pt>
          <cx:pt idx="977">0.0579</cx:pt>
          <cx:pt idx="978">0.48799999999999999</cx:pt>
          <cx:pt idx="979">0.095200000000000007</cx:pt>
          <cx:pt idx="980">0.17100000000000001</cx:pt>
          <cx:pt idx="981">0.16900000000000001</cx:pt>
          <cx:pt idx="982">0.092899999999999996</cx:pt>
          <cx:pt idx="983">0.60199999999999998</cx:pt>
          <cx:pt idx="984">0.075700000000000003</cx:pt>
          <cx:pt idx="985">0.111</cx:pt>
          <cx:pt idx="986">0.0814</cx:pt>
          <cx:pt idx="987">0.20899999999999999</cx:pt>
          <cx:pt idx="988">0.115</cx:pt>
          <cx:pt idx="989">0.40899999999999997</cx:pt>
          <cx:pt idx="990">0.14399999999999999</cx:pt>
          <cx:pt idx="991">0.114</cx:pt>
          <cx:pt idx="992">0.0814</cx:pt>
          <cx:pt idx="993">0.26700000000000002</cx:pt>
          <cx:pt idx="994">0.22900000000000001</cx:pt>
          <cx:pt idx="995">0.050299999999999997</cx:pt>
          <cx:pt idx="996">0.097699999999999995</cx:pt>
          <cx:pt idx="997">0.108</cx:pt>
          <cx:pt idx="998">0.56999999999999995</cx:pt>
          <cx:pt idx="999">0.092999999999999999</cx:pt>
          <cx:pt idx="1000">0.184</cx:pt>
          <cx:pt idx="1001">0.14299999999999999</cx:pt>
          <cx:pt idx="1002">0.086499999999999994</cx:pt>
          <cx:pt idx="1003">0.151</cx:pt>
          <cx:pt idx="1004">0.080199999999999994</cx:pt>
          <cx:pt idx="1005">0.088900000000000007</cx:pt>
          <cx:pt idx="1006">0.13500000000000001</cx:pt>
          <cx:pt idx="1007">0.085300000000000001</cx:pt>
          <cx:pt idx="1008">0.12</cx:pt>
          <cx:pt idx="1009">0.39600000000000002</cx:pt>
          <cx:pt idx="1010">0.067900000000000002</cx:pt>
          <cx:pt idx="1011">0.0901</cx:pt>
          <cx:pt idx="1012">0.434</cx:pt>
          <cx:pt idx="1013">0.097500000000000003</cx:pt>
          <cx:pt idx="1014">0.084000000000000005</cx:pt>
          <cx:pt idx="1015">0.23899999999999999</cx:pt>
          <cx:pt idx="1016">0.155</cx:pt>
          <cx:pt idx="1017">0.092399999999999996</cx:pt>
          <cx:pt idx="1018">0.079899999999999999</cx:pt>
          <cx:pt idx="1019">0.48299999999999998</cx:pt>
          <cx:pt idx="1020">0.097799999999999998</cx:pt>
          <cx:pt idx="1021">0.122</cx:pt>
          <cx:pt idx="1022">0.075600000000000001</cx:pt>
          <cx:pt idx="1023">0.071900000000000006</cx:pt>
          <cx:pt idx="1024">0.37</cx:pt>
          <cx:pt idx="1025">0.081199999999999994</cx:pt>
          <cx:pt idx="1026">0.314</cx:pt>
          <cx:pt idx="1027">0.11700000000000001</cx:pt>
          <cx:pt idx="1028">0.11700000000000001</cx:pt>
          <cx:pt idx="1029">0.074099999999999999</cx:pt>
          <cx:pt idx="1030">0.11899999999999999</cx:pt>
          <cx:pt idx="1031">0.36299999999999999</cx:pt>
          <cx:pt idx="1032">0.108</cx:pt>
          <cx:pt idx="1033">0.106</cx:pt>
          <cx:pt idx="1034">0.087900000000000006</cx:pt>
          <cx:pt idx="1035">0.18099999999999999</cx:pt>
          <cx:pt idx="1036">0.33000000000000002</cx:pt>
          <cx:pt idx="1037">0.307</cx:pt>
          <cx:pt idx="1038">0.16200000000000001</cx:pt>
          <cx:pt idx="1039">0.32700000000000001</cx:pt>
          <cx:pt idx="1040">0.095799999999999996</cx:pt>
          <cx:pt idx="1041">0.22</cx:pt>
          <cx:pt idx="1042">0.217</cx:pt>
          <cx:pt idx="1043">0.086599999999999996</cx:pt>
          <cx:pt idx="1044">0.13200000000000001</cx:pt>
          <cx:pt idx="1045">0.14099999999999999</cx:pt>
          <cx:pt idx="1046">0.377</cx:pt>
          <cx:pt idx="1047">0.097199999999999995</cx:pt>
          <cx:pt idx="1048">0.11600000000000001</cx:pt>
          <cx:pt idx="1049">0.093700000000000006</cx:pt>
          <cx:pt idx="1050">0.17199999999999999</cx:pt>
          <cx:pt idx="1051">0.17299999999999999</cx:pt>
          <cx:pt idx="1052">0.067000000000000004</cx:pt>
          <cx:pt idx="1053">0.106</cx:pt>
          <cx:pt idx="1054">0.29199999999999998</cx:pt>
          <cx:pt idx="1055">0.113</cx:pt>
          <cx:pt idx="1056">0.16800000000000001</cx:pt>
          <cx:pt idx="1057">0.36399999999999999</cx:pt>
          <cx:pt idx="1058">0.107</cx:pt>
          <cx:pt idx="1059">0.098500000000000004</cx:pt>
          <cx:pt idx="1060">0.11700000000000001</cx:pt>
          <cx:pt idx="1061">0.19400000000000001</cx:pt>
          <cx:pt idx="1062">0.091600000000000001</cx:pt>
          <cx:pt idx="1063">0.10299999999999999</cx:pt>
          <cx:pt idx="1064">0.152</cx:pt>
          <cx:pt idx="1065">0.073300000000000004</cx:pt>
          <cx:pt idx="1066">0.221</cx:pt>
          <cx:pt idx="1067">0.35099999999999998</cx:pt>
          <cx:pt idx="1068">0.46800000000000003</cx:pt>
          <cx:pt idx="1069">0.059700000000000003</cx:pt>
          <cx:pt idx="1070">0.14499999999999999</cx:pt>
          <cx:pt idx="1071">0.098799999999999999</cx:pt>
          <cx:pt idx="1072">0.121</cx:pt>
          <cx:pt idx="1073">0.16900000000000001</cx:pt>
          <cx:pt idx="1074">0.105</cx:pt>
          <cx:pt idx="1075">0.11600000000000001</cx:pt>
          <cx:pt idx="1076">0.089399999999999993</cx:pt>
          <cx:pt idx="1077">0.19700000000000001</cx:pt>
          <cx:pt idx="1078">0.092399999999999996</cx:pt>
          <cx:pt idx="1079">0.35099999999999998</cx:pt>
          <cx:pt idx="1080">0.111</cx:pt>
          <cx:pt idx="1081">0.049700000000000001</cx:pt>
          <cx:pt idx="1082">0.14000000000000001</cx:pt>
          <cx:pt idx="1083">0.085300000000000001</cx:pt>
          <cx:pt idx="1084">0.123</cx:pt>
          <cx:pt idx="1085">0.16300000000000001</cx:pt>
          <cx:pt idx="1086">0.128</cx:pt>
          <cx:pt idx="1087">0.20499999999999999</cx:pt>
          <cx:pt idx="1088">0.44</cx:pt>
          <cx:pt idx="1089">0.317</cx:pt>
          <cx:pt idx="1090">0.080199999999999994</cx:pt>
          <cx:pt idx="1091">0.112</cx:pt>
          <cx:pt idx="1092">0.17599999999999999</cx:pt>
          <cx:pt idx="1093">0.38900000000000001</cx:pt>
          <cx:pt idx="1094">0.066400000000000001</cx:pt>
          <cx:pt idx="1095">0.086199999999999999</cx:pt>
          <cx:pt idx="1096">0.089399999999999993</cx:pt>
          <cx:pt idx="1097">0.10100000000000001</cx:pt>
          <cx:pt idx="1098">0.126</cx:pt>
          <cx:pt idx="1099">0.17799999999999999</cx:pt>
          <cx:pt idx="1100">0.255</cx:pt>
          <cx:pt idx="1101">0.183</cx:pt>
          <cx:pt idx="1102">0.189</cx:pt>
          <cx:pt idx="1103">0.219</cx:pt>
          <cx:pt idx="1104">0.0722</cx:pt>
          <cx:pt idx="1105">0.72699999999999998</cx:pt>
          <cx:pt idx="1106">0.32900000000000001</cx:pt>
          <cx:pt idx="1107">0.049700000000000001</cx:pt>
          <cx:pt idx="1108">0.067900000000000002</cx:pt>
          <cx:pt idx="1109">0.31</cx:pt>
          <cx:pt idx="1110">0.104</cx:pt>
          <cx:pt idx="1111">0.151</cx:pt>
          <cx:pt idx="1112">0.22600000000000001</cx:pt>
          <cx:pt idx="1113">0.112</cx:pt>
          <cx:pt idx="1114">0.247</cx:pt>
          <cx:pt idx="1115">0.076100000000000001</cx:pt>
          <cx:pt idx="1116">0.14999999999999999</cx:pt>
          <cx:pt idx="1117">0.063100000000000003</cx:pt>
          <cx:pt idx="1118">0.16900000000000001</cx:pt>
          <cx:pt idx="1119">0.067199999999999996</cx:pt>
          <cx:pt idx="1120">0.0877</cx:pt>
          <cx:pt idx="1121">0.10299999999999999</cx:pt>
          <cx:pt idx="1122">0.14000000000000001</cx:pt>
          <cx:pt idx="1123">0.093100000000000002</cx:pt>
          <cx:pt idx="1124">0.122</cx:pt>
          <cx:pt idx="1125">0.16800000000000001</cx:pt>
          <cx:pt idx="1126">0.128</cx:pt>
          <cx:pt idx="1127">0.16200000000000001</cx:pt>
          <cx:pt idx="1128">0.127</cx:pt>
          <cx:pt idx="1129">0.16300000000000001</cx:pt>
          <cx:pt idx="1130">0.111</cx:pt>
          <cx:pt idx="1131">0.52900000000000003</cx:pt>
          <cx:pt idx="1132">0.65600000000000003</cx:pt>
          <cx:pt idx="1133">0.61699999999999999</cx:pt>
          <cx:pt idx="1134">0.078</cx:pt>
          <cx:pt idx="1135">0.083900000000000002</cx:pt>
          <cx:pt idx="1136">0.076999999999999999</cx:pt>
          <cx:pt idx="1137">0.090999999999999998</cx:pt>
          <cx:pt idx="1138">0.121</cx:pt>
          <cx:pt idx="1139">0.0848</cx:pt>
          <cx:pt idx="1140">0.091300000000000006</cx:pt>
          <cx:pt idx="1141">0.10299999999999999</cx:pt>
          <cx:pt idx="1142">0.086900000000000005</cx:pt>
          <cx:pt idx="1143">0.099000000000000005</cx:pt>
          <cx:pt idx="1144">0.14000000000000001</cx:pt>
          <cx:pt idx="1145">0.084699999999999998</cx:pt>
          <cx:pt idx="1146">0.075700000000000003</cx:pt>
          <cx:pt idx="1147">0.11600000000000001</cx:pt>
          <cx:pt idx="1148">0.17499999999999999</cx:pt>
          <cx:pt idx="1149">0.104</cx:pt>
          <cx:pt idx="1150">0.13100000000000001</cx:pt>
          <cx:pt idx="1151">0.106</cx:pt>
          <cx:pt idx="1152">0.0574</cx:pt>
          <cx:pt idx="1153">0.23400000000000001</cx:pt>
          <cx:pt idx="1154">0.056800000000000003</cx:pt>
          <cx:pt idx="1155">0.63900000000000001</cx:pt>
          <cx:pt idx="1156">0.224</cx:pt>
          <cx:pt idx="1157">0.20999999999999999</cx:pt>
          <cx:pt idx="1158">0.091600000000000001</cx:pt>
          <cx:pt idx="1159">0.23400000000000001</cx:pt>
          <cx:pt idx="1160">0.0872</cx:pt>
          <cx:pt idx="1161">0.104</cx:pt>
          <cx:pt idx="1162">0.089700000000000002</cx:pt>
          <cx:pt idx="1163">0.124</cx:pt>
          <cx:pt idx="1164">0.187</cx:pt>
          <cx:pt idx="1165">0.107</cx:pt>
          <cx:pt idx="1166">0.40300000000000002</cx:pt>
          <cx:pt idx="1167">0.38300000000000001</cx:pt>
          <cx:pt idx="1168">0.083099999999999993</cx:pt>
          <cx:pt idx="1169">0.054100000000000002</cx:pt>
          <cx:pt idx="1170">0.29399999999999998</cx:pt>
          <cx:pt idx="1171">0.375</cx:pt>
          <cx:pt idx="1172">0.042700000000000002</cx:pt>
          <cx:pt idx="1173">0.16500000000000001</cx:pt>
          <cx:pt idx="1174">0.154</cx:pt>
          <cx:pt idx="1175">0.109</cx:pt>
          <cx:pt idx="1176">0.153</cx:pt>
          <cx:pt idx="1177">0.060699999999999997</cx:pt>
          <cx:pt idx="1178">0.094399999999999998</cx:pt>
          <cx:pt idx="1179">0.085500000000000007</cx:pt>
          <cx:pt idx="1180">0.085199999999999998</cx:pt>
          <cx:pt idx="1181">0.089800000000000005</cx:pt>
          <cx:pt idx="1182">0.26100000000000001</cx:pt>
          <cx:pt idx="1183">0.11</cx:pt>
          <cx:pt idx="1184">0.093100000000000002</cx:pt>
          <cx:pt idx="1185">0.26200000000000001</cx:pt>
          <cx:pt idx="1186">0.16600000000000001</cx:pt>
          <cx:pt idx="1187">0.122</cx:pt>
          <cx:pt idx="1188">0.69399999999999995</cx:pt>
          <cx:pt idx="1189">0.26700000000000002</cx:pt>
          <cx:pt idx="1190">0.11799999999999999</cx:pt>
          <cx:pt idx="1191">0.0263</cx:pt>
          <cx:pt idx="1192">0.19400000000000001</cx:pt>
          <cx:pt idx="1193">0.036799999999999999</cx:pt>
          <cx:pt idx="1194">0.097000000000000003</cx:pt>
          <cx:pt idx="1195">0.21099999999999999</cx:pt>
          <cx:pt idx="1196">0.088300000000000003</cx:pt>
          <cx:pt idx="1197">0.34100000000000003</cx:pt>
          <cx:pt idx="1198">0.13900000000000001</cx:pt>
          <cx:pt idx="1199">0.157</cx:pt>
          <cx:pt idx="1200">0.129</cx:pt>
          <cx:pt idx="1201">0.36899999999999999</cx:pt>
          <cx:pt idx="1202">0.065000000000000002</cx:pt>
          <cx:pt idx="1203">0.115</cx:pt>
          <cx:pt idx="1204">0.112</cx:pt>
          <cx:pt idx="1205">0.29099999999999998</cx:pt>
          <cx:pt idx="1206">0.076100000000000001</cx:pt>
          <cx:pt idx="1207">0.11600000000000001</cx:pt>
          <cx:pt idx="1208">0.113</cx:pt>
          <cx:pt idx="1209">0.066699999999999995</cx:pt>
          <cx:pt idx="1210">0.063600000000000004</cx:pt>
          <cx:pt idx="1211">0.158</cx:pt>
          <cx:pt idx="1212">0.063100000000000003</cx:pt>
          <cx:pt idx="1213">0.11600000000000001</cx:pt>
          <cx:pt idx="1214">0.057000000000000002</cx:pt>
          <cx:pt idx="1215">0.071999999999999995</cx:pt>
          <cx:pt idx="1216">0.093600000000000003</cx:pt>
          <cx:pt idx="1217">0.128</cx:pt>
          <cx:pt idx="1218">0.27700000000000002</cx:pt>
          <cx:pt idx="1219">0.047699999999999999</cx:pt>
          <cx:pt idx="1220">0.128</cx:pt>
          <cx:pt idx="1221">0.217</cx:pt>
          <cx:pt idx="1222">0.0683</cx:pt>
          <cx:pt idx="1223">0.088200000000000001</cx:pt>
          <cx:pt idx="1224">0.188</cx:pt>
          <cx:pt idx="1225">0.085599999999999996</cx:pt>
          <cx:pt idx="1226">0.60599999999999998</cx:pt>
          <cx:pt idx="1227">0.26900000000000002</cx:pt>
          <cx:pt idx="1228">0.34899999999999998</cx:pt>
          <cx:pt idx="1229">0.126</cx:pt>
          <cx:pt idx="1230">0.10199999999999999</cx:pt>
          <cx:pt idx="1231">0.18099999999999999</cx:pt>
          <cx:pt idx="1232">0.095399999999999999</cx:pt>
          <cx:pt idx="1233">0.31</cx:pt>
          <cx:pt idx="1234">0.152</cx:pt>
          <cx:pt idx="1235">0.071999999999999995</cx:pt>
          <cx:pt idx="1236">0.11700000000000001</cx:pt>
          <cx:pt idx="1237">0.083099999999999993</cx:pt>
          <cx:pt idx="1238">0.0901</cx:pt>
          <cx:pt idx="1239">0.114</cx:pt>
          <cx:pt idx="1240">0.089999999999999997</cx:pt>
          <cx:pt idx="1241">0.078600000000000003</cx:pt>
          <cx:pt idx="1242">0.24199999999999999</cx:pt>
          <cx:pt idx="1243">0.14799999999999999</cx:pt>
          <cx:pt idx="1244">0.107</cx:pt>
          <cx:pt idx="1245">0.086699999999999999</cx:pt>
          <cx:pt idx="1246">0.189</cx:pt>
          <cx:pt idx="1247">0.159</cx:pt>
          <cx:pt idx="1248">0.108</cx:pt>
          <cx:pt idx="1249">0.084099999999999994</cx:pt>
          <cx:pt idx="1250">0.085800000000000001</cx:pt>
          <cx:pt idx="1251">0.17599999999999999</cx:pt>
          <cx:pt idx="1252">0.29899999999999999</cx:pt>
          <cx:pt idx="1253">0.11600000000000001</cx:pt>
          <cx:pt idx="1254">0.126</cx:pt>
          <cx:pt idx="1255">0.112</cx:pt>
          <cx:pt idx="1256">0.20300000000000001</cx:pt>
          <cx:pt idx="1257">0.157</cx:pt>
          <cx:pt idx="1258">0.159</cx:pt>
          <cx:pt idx="1259">0.57499999999999996</cx:pt>
          <cx:pt idx="1260">0.17699999999999999</cx:pt>
          <cx:pt idx="1261">0.34499999999999997</cx:pt>
          <cx:pt idx="1262">0.14599999999999999</cx:pt>
          <cx:pt idx="1263">0.104</cx:pt>
          <cx:pt idx="1264">0.089800000000000005</cx:pt>
          <cx:pt idx="1265">0.16500000000000001</cx:pt>
          <cx:pt idx="1266">0.24299999999999999</cx:pt>
          <cx:pt idx="1267">0.081100000000000005</cx:pt>
          <cx:pt idx="1268">0.079000000000000001</cx:pt>
          <cx:pt idx="1269">0.19400000000000001</cx:pt>
          <cx:pt idx="1270">0.19</cx:pt>
          <cx:pt idx="1271">0.077799999999999994</cx:pt>
          <cx:pt idx="1272">0.108</cx:pt>
          <cx:pt idx="1273">0.33300000000000002</cx:pt>
          <cx:pt idx="1274">0.17499999999999999</cx:pt>
          <cx:pt idx="1275">0.26400000000000001</cx:pt>
          <cx:pt idx="1276">0.046399999999999997</cx:pt>
          <cx:pt idx="1277">0.16300000000000001</cx:pt>
          <cx:pt idx="1278">0.109</cx:pt>
          <cx:pt idx="1279">0.66100000000000003</cx:pt>
          <cx:pt idx="1280">0.093799999999999994</cx:pt>
          <cx:pt idx="1281">0.25</cx:pt>
          <cx:pt idx="1282">0.308</cx:pt>
          <cx:pt idx="1283">0.104</cx:pt>
          <cx:pt idx="1284">0.098199999999999996</cx:pt>
          <cx:pt idx="1285">0.082199999999999995</cx:pt>
          <cx:pt idx="1286">0.0998</cx:pt>
          <cx:pt idx="1287">0.10299999999999999</cx:pt>
          <cx:pt idx="1288">0.070300000000000001</cx:pt>
          <cx:pt idx="1289">0.20200000000000001</cx:pt>
          <cx:pt idx="1290">0.096100000000000005</cx:pt>
          <cx:pt idx="1291">0.113</cx:pt>
          <cx:pt idx="1292">0.099599999999999994</cx:pt>
          <cx:pt idx="1293">0.11700000000000001</cx:pt>
          <cx:pt idx="1294">0.11700000000000001</cx:pt>
          <cx:pt idx="1295">0.46400000000000002</cx:pt>
          <cx:pt idx="1296">0.39300000000000002</cx:pt>
          <cx:pt idx="1297">0.090800000000000006</cx:pt>
          <cx:pt idx="1298">0.32500000000000001</cx:pt>
          <cx:pt idx="1299">0.23300000000000001</cx:pt>
          <cx:pt idx="1300">0.13700000000000001</cx:pt>
          <cx:pt idx="1301">0.072800000000000004</cx:pt>
          <cx:pt idx="1302">0.308</cx:pt>
          <cx:pt idx="1303">0.50800000000000001</cx:pt>
          <cx:pt idx="1304">0.32400000000000001</cx:pt>
          <cx:pt idx="1305">0.062</cx:pt>
          <cx:pt idx="1306">0.22900000000000001</cx:pt>
          <cx:pt idx="1307">0.53600000000000003</cx:pt>
          <cx:pt idx="1308">0.091399999999999995</cx:pt>
          <cx:pt idx="1309">0.092299999999999993</cx:pt>
          <cx:pt idx="1310">0.32400000000000001</cx:pt>
          <cx:pt idx="1311">0.154</cx:pt>
          <cx:pt idx="1312">0.114</cx:pt>
          <cx:pt idx="1313">0.56899999999999995</cx:pt>
          <cx:pt idx="1314">0.47899999999999998</cx:pt>
          <cx:pt idx="1315">0.34200000000000003</cx:pt>
          <cx:pt idx="1316">0.38900000000000001</cx:pt>
          <cx:pt idx="1317">0.39900000000000002</cx:pt>
          <cx:pt idx="1318">0.12</cx:pt>
          <cx:pt idx="1319">0.25700000000000001</cx:pt>
          <cx:pt idx="1320">0.58799999999999997</cx:pt>
          <cx:pt idx="1321">0.104</cx:pt>
          <cx:pt idx="1322">0.253</cx:pt>
          <cx:pt idx="1323">0.61799999999999999</cx:pt>
          <cx:pt idx="1324">0.14000000000000001</cx:pt>
          <cx:pt idx="1325">0.46999999999999997</cx:pt>
          <cx:pt idx="1326">0.28699999999999998</cx:pt>
          <cx:pt idx="1327">0.32900000000000001</cx:pt>
          <cx:pt idx="1328">0.050099999999999999</cx:pt>
          <cx:pt idx="1329">0.68600000000000005</cx:pt>
          <cx:pt idx="1330">0.77900000000000003</cx:pt>
          <cx:pt idx="1331">0.33700000000000002</cx:pt>
          <cx:pt idx="1332">0.32200000000000001</cx:pt>
          <cx:pt idx="1333">0.064500000000000002</cx:pt>
          <cx:pt idx="1334">0.77500000000000002</cx:pt>
          <cx:pt idx="1335">0.36499999999999999</cx:pt>
          <cx:pt idx="1336">0.29899999999999999</cx:pt>
          <cx:pt idx="1337">0.67700000000000005</cx:pt>
          <cx:pt idx="1338">0.35899999999999999</cx:pt>
          <cx:pt idx="1339">0.092499999999999999</cx:pt>
          <cx:pt idx="1340">0.72699999999999998</cx:pt>
          <cx:pt idx="1341">0.65100000000000002</cx:pt>
          <cx:pt idx="1342">0.36399999999999999</cx:pt>
          <cx:pt idx="1343">0.36299999999999999</cx:pt>
          <cx:pt idx="1344">0.108</cx:pt>
          <cx:pt idx="1345">0.45300000000000001</cx:pt>
          <cx:pt idx="1346">0.26300000000000001</cx:pt>
          <cx:pt idx="1347">0.34200000000000003</cx:pt>
          <cx:pt idx="1348">0.66900000000000004</cx:pt>
          <cx:pt idx="1349">0.30499999999999999</cx:pt>
          <cx:pt idx="1350">0.058999999999999997</cx:pt>
          <cx:pt idx="1351">0.317</cx:pt>
          <cx:pt idx="1352">0.53600000000000003</cx:pt>
          <cx:pt idx="1353">0.35499999999999998</cx:pt>
          <cx:pt idx="1354">0.13300000000000001</cx:pt>
          <cx:pt idx="1355">0.48299999999999998</cx:pt>
          <cx:pt idx="1356">0.13</cx:pt>
          <cx:pt idx="1357">0.113</cx:pt>
          <cx:pt idx="1358">0.105</cx:pt>
          <cx:pt idx="1359">0.074099999999999999</cx:pt>
          <cx:pt idx="1360">0.11600000000000001</cx:pt>
          <cx:pt idx="1361">0.106</cx:pt>
          <cx:pt idx="1362">0.109</cx:pt>
          <cx:pt idx="1363">0.104</cx:pt>
          <cx:pt idx="1364">0.097500000000000003</cx:pt>
          <cx:pt idx="1365">0.059999999999999998</cx:pt>
          <cx:pt idx="1366">0.36099999999999999</cx:pt>
          <cx:pt idx="1367">0.091499999999999998</cx:pt>
          <cx:pt idx="1368">0.10100000000000001</cx:pt>
          <cx:pt idx="1369">0.109</cx:pt>
          <cx:pt idx="1370">0.23999999999999999</cx:pt>
          <cx:pt idx="1371">0.35399999999999998</cx:pt>
          <cx:pt idx="1372">0.17699999999999999</cx:pt>
          <cx:pt idx="1373">0.089700000000000002</cx:pt>
          <cx:pt idx="1374">0.107</cx:pt>
          <cx:pt idx="1375">0.71399999999999997</cx:pt>
          <cx:pt idx="1376">0.111</cx:pt>
          <cx:pt idx="1377">0.35199999999999998</cx:pt>
          <cx:pt idx="1378">0.042500000000000003</cx:pt>
          <cx:pt idx="1379">0.161</cx:pt>
          <cx:pt idx="1380">0.114</cx:pt>
          <cx:pt idx="1381">0.10299999999999999</cx:pt>
          <cx:pt idx="1382">0.10199999999999999</cx:pt>
          <cx:pt idx="1383">0.086599999999999996</cx:pt>
          <cx:pt idx="1384">0.121</cx:pt>
          <cx:pt idx="1385">0.75</cx:pt>
          <cx:pt idx="1386">0.087900000000000006</cx:pt>
          <cx:pt idx="1387">0.047699999999999999</cx:pt>
          <cx:pt idx="1388">0.099500000000000005</cx:pt>
          <cx:pt idx="1389">0.312</cx:pt>
          <cx:pt idx="1390">0.255</cx:pt>
          <cx:pt idx="1391">0.127</cx:pt>
          <cx:pt idx="1392">0.14199999999999999</cx:pt>
          <cx:pt idx="1393">0.11700000000000001</cx:pt>
          <cx:pt idx="1394">0.26500000000000001</cx:pt>
          <cx:pt idx="1395">0.16400000000000001</cx:pt>
          <cx:pt idx="1396">0.27700000000000002</cx:pt>
          <cx:pt idx="1397">0.088900000000000007</cx:pt>
          <cx:pt idx="1398">0.070400000000000004</cx:pt>
          <cx:pt idx="1399">0.17000000000000001</cx:pt>
          <cx:pt idx="1400">0.114</cx:pt>
          <cx:pt idx="1401">0.104</cx:pt>
          <cx:pt idx="1402">0.10100000000000001</cx:pt>
          <cx:pt idx="1403">0.13</cx:pt>
          <cx:pt idx="1404">0.049599999999999998</cx:pt>
          <cx:pt idx="1405">0.36299999999999999</cx:pt>
          <cx:pt idx="1406">0.219</cx:pt>
          <cx:pt idx="1407">0.109</cx:pt>
          <cx:pt idx="1408">0.106</cx:pt>
          <cx:pt idx="1409">0.056500000000000002</cx:pt>
          <cx:pt idx="1410">0.128</cx:pt>
          <cx:pt idx="1411">0.11</cx:pt>
          <cx:pt idx="1412">0.189</cx:pt>
          <cx:pt idx="1413">0.28299999999999997</cx:pt>
          <cx:pt idx="1414">0.32700000000000001</cx:pt>
          <cx:pt idx="1415">0.11799999999999999</cx:pt>
          <cx:pt idx="1416">0.314</cx:pt>
          <cx:pt idx="1417">0.60399999999999998</cx:pt>
          <cx:pt idx="1418">0.61199999999999999</cx:pt>
          <cx:pt idx="1419">0.13200000000000001</cx:pt>
          <cx:pt idx="1420">0.14099999999999999</cx:pt>
          <cx:pt idx="1421">0.072099999999999997</cx:pt>
          <cx:pt idx="1422">0.61299999999999999</cx:pt>
          <cx:pt idx="1423">0.17899999999999999</cx:pt>
          <cx:pt idx="1424">0.11799999999999999</cx:pt>
          <cx:pt idx="1425">0.21099999999999999</cx:pt>
          <cx:pt idx="1426">0.64200000000000002</cx:pt>
          <cx:pt idx="1427">0.112</cx:pt>
          <cx:pt idx="1428">0.062600000000000003</cx:pt>
          <cx:pt idx="1429">0.24299999999999999</cx:pt>
          <cx:pt idx="1430">0.062100000000000002</cx:pt>
          <cx:pt idx="1431">0.096000000000000002</cx:pt>
          <cx:pt idx="1432">0.92400000000000004</cx:pt>
          <cx:pt idx="1433">0.025999999999999999</cx:pt>
          <cx:pt idx="1434">0.112</cx:pt>
          <cx:pt idx="1435">0.219</cx:pt>
          <cx:pt idx="1436">0.45800000000000002</cx:pt>
          <cx:pt idx="1437">0.105</cx:pt>
          <cx:pt idx="1438">0.057000000000000002</cx:pt>
          <cx:pt idx="1439">0.10100000000000001</cx:pt>
          <cx:pt idx="1440">0.13700000000000001</cx:pt>
          <cx:pt idx="1441">0.17399999999999999</cx:pt>
          <cx:pt idx="1442">0.104</cx:pt>
          <cx:pt idx="1443">0.54800000000000004</cx:pt>
          <cx:pt idx="1444">0.114</cx:pt>
          <cx:pt idx="1445">0.11799999999999999</cx:pt>
          <cx:pt idx="1446">0.11600000000000001</cx:pt>
          <cx:pt idx="1447">0.086400000000000005</cx:pt>
          <cx:pt idx="1448">0.39700000000000002</cx:pt>
          <cx:pt idx="1449">0.29399999999999998</cx:pt>
          <cx:pt idx="1450">0.10000000000000001</cx:pt>
          <cx:pt idx="1451">0.30499999999999999</cx:pt>
          <cx:pt idx="1452">0.16200000000000001</cx:pt>
          <cx:pt idx="1453">0.44700000000000001</cx:pt>
          <cx:pt idx="1454">0.075899999999999995</cx:pt>
          <cx:pt idx="1455">0.34100000000000003</cx:pt>
          <cx:pt idx="1456">0.089099999999999999</cx:pt>
          <cx:pt idx="1457">0.152</cx:pt>
          <cx:pt idx="1458">0.247</cx:pt>
          <cx:pt idx="1459">0.20399999999999999</cx:pt>
          <cx:pt idx="1460">0.39000000000000001</cx:pt>
          <cx:pt idx="1461">0.10100000000000001</cx:pt>
          <cx:pt idx="1462">0.43099999999999999</cx:pt>
          <cx:pt idx="1463">0.36199999999999999</cx:pt>
          <cx:pt idx="1464">0.20499999999999999</cx:pt>
          <cx:pt idx="1465">0.59899999999999998</cx:pt>
          <cx:pt idx="1466">0.30499999999999999</cx:pt>
          <cx:pt idx="1467">0.076499999999999999</cx:pt>
          <cx:pt idx="1468">0.047500000000000001</cx:pt>
          <cx:pt idx="1469">0.106</cx:pt>
          <cx:pt idx="1470">0.32300000000000001</cx:pt>
          <cx:pt idx="1471">0.114</cx:pt>
          <cx:pt idx="1472">0.092899999999999996</cx:pt>
          <cx:pt idx="1473">0.085199999999999998</cx:pt>
          <cx:pt idx="1474">0.123</cx:pt>
          <cx:pt idx="1475">0.079100000000000004</cx:pt>
          <cx:pt idx="1476">0.122</cx:pt>
          <cx:pt idx="1477">0.13400000000000001</cx:pt>
          <cx:pt idx="1478">0.0872</cx:pt>
          <cx:pt idx="1479">0.38200000000000001</cx:pt>
          <cx:pt idx="1480">0.021899999999999999</cx:pt>
          <cx:pt idx="1481">0.318</cx:pt>
          <cx:pt idx="1482">0.105</cx:pt>
          <cx:pt idx="1483">0.14799999999999999</cx:pt>
          <cx:pt idx="1484">0.19900000000000001</cx:pt>
          <cx:pt idx="1485">0.30199999999999999</cx:pt>
          <cx:pt idx="1486">0.104</cx:pt>
          <cx:pt idx="1487">0.14799999999999999</cx:pt>
          <cx:pt idx="1488">0.222</cx:pt>
          <cx:pt idx="1489">0.192</cx:pt>
          <cx:pt idx="1490">0.066199999999999995</cx:pt>
          <cx:pt idx="1491">0.0545</cx:pt>
          <cx:pt idx="1492">0.10199999999999999</cx:pt>
          <cx:pt idx="1493">0.106</cx:pt>
          <cx:pt idx="1494">0.070099999999999996</cx:pt>
          <cx:pt idx="1495">0.14999999999999999</cx:pt>
          <cx:pt idx="1496">0.11799999999999999</cx:pt>
          <cx:pt idx="1497">0.071499999999999994</cx:pt>
          <cx:pt idx="1498">0.16500000000000001</cx:pt>
          <cx:pt idx="1499">0.081500000000000003</cx:pt>
          <cx:pt idx="1500">0.114</cx:pt>
          <cx:pt idx="1501">0.079000000000000001</cx:pt>
          <cx:pt idx="1502">0.36699999999999999</cx:pt>
          <cx:pt idx="1503">0.13700000000000001</cx:pt>
          <cx:pt idx="1504">0.11600000000000001</cx:pt>
          <cx:pt idx="1505">0.076200000000000004</cx:pt>
          <cx:pt idx="1506">0.224</cx:pt>
          <cx:pt idx="1507">0.081500000000000003</cx:pt>
          <cx:pt idx="1508">0.0974</cx:pt>
          <cx:pt idx="1509">0.39800000000000002</cx:pt>
          <cx:pt idx="1510">0.087400000000000005</cx:pt>
          <cx:pt idx="1511">0.055599999999999997</cx:pt>
          <cx:pt idx="1512">0.20999999999999999</cx:pt>
          <cx:pt idx="1513">0.129</cx:pt>
          <cx:pt idx="1514">0.68600000000000005</cx:pt>
          <cx:pt idx="1515">0.105</cx:pt>
          <cx:pt idx="1516">0.109</cx:pt>
          <cx:pt idx="1517">0.10299999999999999</cx:pt>
          <cx:pt idx="1518">0.111</cx:pt>
          <cx:pt idx="1519">0.115</cx:pt>
          <cx:pt idx="1520">0.14000000000000001</cx:pt>
          <cx:pt idx="1521">0.108</cx:pt>
          <cx:pt idx="1522">0.11</cx:pt>
          <cx:pt idx="1523">0.20899999999999999</cx:pt>
          <cx:pt idx="1524">0.107</cx:pt>
          <cx:pt idx="1525">0.11899999999999999</cx:pt>
          <cx:pt idx="1526">0.105</cx:pt>
          <cx:pt idx="1527">0.127</cx:pt>
          <cx:pt idx="1528">0.10299999999999999</cx:pt>
          <cx:pt idx="1529">0.098400000000000001</cx:pt>
          <cx:pt idx="1530">0.125</cx:pt>
          <cx:pt idx="1531">0.079200000000000007</cx:pt>
          <cx:pt idx="1532">0.218</cx:pt>
          <cx:pt idx="1533">0.25800000000000001</cx:pt>
          <cx:pt idx="1534">0.104</cx:pt>
          <cx:pt idx="1535">0.65400000000000003</cx:pt>
          <cx:pt idx="1536">0.13100000000000001</cx:pt>
          <cx:pt idx="1537">0.097799999999999998</cx:pt>
          <cx:pt idx="1538">0.28100000000000003</cx:pt>
          <cx:pt idx="1539">0.105</cx:pt>
          <cx:pt idx="1540">0.114</cx:pt>
          <cx:pt idx="1541">0.121</cx:pt>
          <cx:pt idx="1542">0.112</cx:pt>
          <cx:pt idx="1543">0.097299999999999998</cx:pt>
          <cx:pt idx="1544">0.097799999999999998</cx:pt>
          <cx:pt idx="1545">0.115</cx:pt>
          <cx:pt idx="1546">0.17799999999999999</cx:pt>
          <cx:pt idx="1547">0.083900000000000002</cx:pt>
          <cx:pt idx="1548">0.114</cx:pt>
          <cx:pt idx="1549">0.094799999999999995</cx:pt>
          <cx:pt idx="1550">0.189</cx:pt>
          <cx:pt idx="1551">0.095699999999999993</cx:pt>
          <cx:pt idx="1552">0.16900000000000001</cx:pt>
          <cx:pt idx="1553">0.077499999999999999</cx:pt>
          <cx:pt idx="1554">0.064000000000000001</cx:pt>
          <cx:pt idx="1555">0.10199999999999999</cx:pt>
          <cx:pt idx="1556">0.13500000000000001</cx:pt>
          <cx:pt idx="1557">0.115</cx:pt>
          <cx:pt idx="1558">0.16800000000000001</cx:pt>
          <cx:pt idx="1559">0.097500000000000003</cx:pt>
          <cx:pt idx="1560">0.111</cx:pt>
          <cx:pt idx="1561">0.097900000000000001</cx:pt>
          <cx:pt idx="1562">0.0688</cx:pt>
          <cx:pt idx="1563">0.24099999999999999</cx:pt>
          <cx:pt idx="1564">0.109</cx:pt>
          <cx:pt idx="1565">0.218</cx:pt>
          <cx:pt idx="1566">0.089599999999999999</cx:pt>
          <cx:pt idx="1567">0.106</cx:pt>
          <cx:pt idx="1568">0.121</cx:pt>
          <cx:pt idx="1569">0.092700000000000005</cx:pt>
          <cx:pt idx="1570">0.19400000000000001</cx:pt>
          <cx:pt idx="1571">0.086300000000000002</cx:pt>
          <cx:pt idx="1572">0.13400000000000001</cx:pt>
          <cx:pt idx="1573">0.066500000000000004</cx:pt>
          <cx:pt idx="1574">0.123</cx:pt>
          <cx:pt idx="1575">0.115</cx:pt>
          <cx:pt idx="1576">0.219</cx:pt>
          <cx:pt idx="1577">0.10100000000000001</cx:pt>
          <cx:pt idx="1578">0.26800000000000002</cx:pt>
          <cx:pt idx="1579">0.113</cx:pt>
          <cx:pt idx="1580">0.13800000000000001</cx:pt>
          <cx:pt idx="1581">0.35599999999999998</cx:pt>
          <cx:pt idx="1582">0.125</cx:pt>
          <cx:pt idx="1583">0.41899999999999998</cx:pt>
          <cx:pt idx="1584">0.22800000000000001</cx:pt>
          <cx:pt idx="1585">0.122</cx:pt>
          <cx:pt idx="1586">0.097000000000000003</cx:pt>
          <cx:pt idx="1587">0.095200000000000007</cx:pt>
          <cx:pt idx="1588">0.247</cx:pt>
          <cx:pt idx="1589">0.32900000000000001</cx:pt>
          <cx:pt idx="1590">0.065500000000000003</cx:pt>
          <cx:pt idx="1591">0.084099999999999994</cx:pt>
          <cx:pt idx="1592">0.074499999999999997</cx:pt>
          <cx:pt idx="1593">0.121</cx:pt>
          <cx:pt idx="1594">0.18099999999999999</cx:pt>
          <cx:pt idx="1595">0.14799999999999999</cx:pt>
          <cx:pt idx="1596">0.072999999999999995</cx:pt>
          <cx:pt idx="1597">0.121</cx:pt>
          <cx:pt idx="1598">0.16500000000000001</cx:pt>
          <cx:pt idx="1599">0.067299999999999999</cx:pt>
          <cx:pt idx="1600">0.14199999999999999</cx:pt>
          <cx:pt idx="1601">0.10100000000000001</cx:pt>
          <cx:pt idx="1602">0.13200000000000001</cx:pt>
          <cx:pt idx="1603">0.114</cx:pt>
          <cx:pt idx="1604">0.125</cx:pt>
          <cx:pt idx="1605">0.11899999999999999</cx:pt>
          <cx:pt idx="1606">0.108</cx:pt>
          <cx:pt idx="1607">0.68799999999999994</cx:pt>
          <cx:pt idx="1608">0.090300000000000005</cx:pt>
          <cx:pt idx="1609">0.30299999999999999</cx:pt>
          <cx:pt idx="1610">0.254</cx:pt>
          <cx:pt idx="1611">0.26600000000000001</cx:pt>
          <cx:pt idx="1612">0.22</cx:pt>
          <cx:pt idx="1613">0.058700000000000002</cx:pt>
          <cx:pt idx="1614">0.17899999999999999</cx:pt>
          <cx:pt idx="1615">0.061400000000000003</cx:pt>
          <cx:pt idx="1616">0.14999999999999999</cx:pt>
          <cx:pt idx="1617">0.031600000000000003</cx:pt>
          <cx:pt idx="1618">0.067299999999999999</cx:pt>
          <cx:pt idx="1619">0.063299999999999995</cx:pt>
          <cx:pt idx="1620">0.0998</cx:pt>
          <cx:pt idx="1621">0.106</cx:pt>
          <cx:pt idx="1622">0.22</cx:pt>
          <cx:pt idx="1623">0.10199999999999999</cx:pt>
          <cx:pt idx="1624">0.075899999999999995</cx:pt>
          <cx:pt idx="1625">0.074399999999999994</cx:pt>
          <cx:pt idx="1626">0.59599999999999997</cx:pt>
          <cx:pt idx="1627">0.20000000000000001</cx:pt>
          <cx:pt idx="1628">0.068199999999999997</cx:pt>
          <cx:pt idx="1629">0.16300000000000001</cx:pt>
          <cx:pt idx="1630">0.089800000000000005</cx:pt>
          <cx:pt idx="1631">0.377</cx:pt>
          <cx:pt idx="1632">0.093600000000000003</cx:pt>
          <cx:pt idx="1633">0.60499999999999998</cx:pt>
          <cx:pt idx="1634">0.23300000000000001</cx:pt>
          <cx:pt idx="1635">0.5</cx:pt>
          <cx:pt idx="1636">0.23300000000000001</cx:pt>
          <cx:pt idx="1637">0.54600000000000004</cx:pt>
          <cx:pt idx="1638">0.314</cx:pt>
          <cx:pt idx="1639">0.111</cx:pt>
          <cx:pt idx="1640">0.075600000000000001</cx:pt>
          <cx:pt idx="1641">0.47799999999999998</cx:pt>
          <cx:pt idx="1642">0.111</cx:pt>
          <cx:pt idx="1643">0.29699999999999999</cx:pt>
          <cx:pt idx="1644">0.22800000000000001</cx:pt>
          <cx:pt idx="1645">0.23300000000000001</cx:pt>
          <cx:pt idx="1646">0.66200000000000003</cx:pt>
          <cx:pt idx="1647">0.56499999999999995</cx:pt>
          <cx:pt idx="1648">0.47799999999999998</cx:pt>
          <cx:pt idx="1649">0.35699999999999998</cx:pt>
          <cx:pt idx="1650">0.10199999999999999</cx:pt>
          <cx:pt idx="1651">0.050099999999999999</cx:pt>
          <cx:pt idx="1652">0.13900000000000001</cx:pt>
          <cx:pt idx="1653">0.31900000000000001</cx:pt>
          <cx:pt idx="1654">0.35299999999999998</cx:pt>
          <cx:pt idx="1655">0.30399999999999999</cx:pt>
          <cx:pt idx="1656">0.36299999999999999</cx:pt>
          <cx:pt idx="1657">0.13700000000000001</cx:pt>
          <cx:pt idx="1658">0.050900000000000001</cx:pt>
          <cx:pt idx="1659">0.30399999999999999</cx:pt>
          <cx:pt idx="1660">0.14699999999999999</cx:pt>
          <cx:pt idx="1661">0.371</cx:pt>
          <cx:pt idx="1662">0.073300000000000004</cx:pt>
          <cx:pt idx="1663">0.41499999999999998</cx:pt>
          <cx:pt idx="1664">0.13300000000000001</cx:pt>
          <cx:pt idx="1665">0.60499999999999998</cx:pt>
          <cx:pt idx="1666">0.051200000000000002</cx:pt>
          <cx:pt idx="1667">0.113</cx:pt>
          <cx:pt idx="1668">0.113</cx:pt>
          <cx:pt idx="1669">0.094500000000000001</cx:pt>
          <cx:pt idx="1670">0.309</cx:pt>
          <cx:pt idx="1671">0.104</cx:pt>
          <cx:pt idx="1672">0.079799999999999996</cx:pt>
          <cx:pt idx="1673">0.224</cx:pt>
          <cx:pt idx="1674">0.11600000000000001</cx:pt>
          <cx:pt idx="1675">0.079500000000000001</cx:pt>
          <cx:pt idx="1676">0.70699999999999996</cx:pt>
          <cx:pt idx="1677">0.311</cx:pt>
          <cx:pt idx="1678">0.125</cx:pt>
          <cx:pt idx="1679">0.39600000000000002</cx:pt>
          <cx:pt idx="1680">0.10000000000000001</cx:pt>
          <cx:pt idx="1681">0.45400000000000001</cx:pt>
          <cx:pt idx="1682">0.124</cx:pt>
          <cx:pt idx="1683">0.033300000000000003</cx:pt>
          <cx:pt idx="1684">0.35099999999999998</cx:pt>
          <cx:pt idx="1685">0.097199999999999995</cx:pt>
          <cx:pt idx="1686">0.075800000000000006</cx:pt>
          <cx:pt idx="1687">0.122</cx:pt>
          <cx:pt idx="1688">0.247</cx:pt>
          <cx:pt idx="1689">0.74099999999999999</cx:pt>
          <cx:pt idx="1690">0.17499999999999999</cx:pt>
          <cx:pt idx="1691">0.13600000000000001</cx:pt>
          <cx:pt idx="1692">0.042799999999999998</cx:pt>
          <cx:pt idx="1693">0.086400000000000005</cx:pt>
          <cx:pt idx="1694">0.10100000000000001</cx:pt>
          <cx:pt idx="1695">0.061199999999999997</cx:pt>
          <cx:pt idx="1696">0.14599999999999999</cx:pt>
          <cx:pt idx="1697">0.080600000000000005</cx:pt>
          <cx:pt idx="1698">0.17999999999999999</cx:pt>
          <cx:pt idx="1699">0.30499999999999999</cx:pt>
          <cx:pt idx="1700">0.104</cx:pt>
          <cx:pt idx="1701">0.079699999999999993</cx:pt>
          <cx:pt idx="1702">0.092100000000000001</cx:pt>
          <cx:pt idx="1703">0.105</cx:pt>
          <cx:pt idx="1704">0.35299999999999998</cx:pt>
          <cx:pt idx="1705">0.081199999999999994</cx:pt>
          <cx:pt idx="1706">0.38600000000000001</cx:pt>
          <cx:pt idx="1707">0.129</cx:pt>
          <cx:pt idx="1708">0.28599999999999998</cx:pt>
          <cx:pt idx="1709">0.13300000000000001</cx:pt>
          <cx:pt idx="1710">0.17499999999999999</cx:pt>
          <cx:pt idx="1711">0.109</cx:pt>
          <cx:pt idx="1712">0.17699999999999999</cx:pt>
          <cx:pt idx="1713">0.17000000000000001</cx:pt>
          <cx:pt idx="1714">0.28000000000000003</cx:pt>
          <cx:pt idx="1715">0.079600000000000004</cx:pt>
          <cx:pt idx="1716">0.082199999999999995</cx:pt>
          <cx:pt idx="1717">0.156</cx:pt>
          <cx:pt idx="1718">0.070900000000000005</cx:pt>
          <cx:pt idx="1719">0.055599999999999997</cx:pt>
          <cx:pt idx="1720">0.26300000000000001</cx:pt>
          <cx:pt idx="1721">0.0533</cx:pt>
          <cx:pt idx="1722">0.29999999999999999</cx:pt>
          <cx:pt idx="1723">0.099900000000000003</cx:pt>
          <cx:pt idx="1724">0.081199999999999994</cx:pt>
          <cx:pt idx="1725">0.11799999999999999</cx:pt>
          <cx:pt idx="1726">0.072900000000000006</cx:pt>
          <cx:pt idx="1727">0.067599999999999993</cx:pt>
          <cx:pt idx="1728">0.088400000000000006</cx:pt>
          <cx:pt idx="1729">0.156</cx:pt>
          <cx:pt idx="1730">0.125</cx:pt>
          <cx:pt idx="1731">0.104</cx:pt>
          <cx:pt idx="1732">0.156</cx:pt>
          <cx:pt idx="1733">0.18099999999999999</cx:pt>
          <cx:pt idx="1734">0.056399999999999999</cx:pt>
          <cx:pt idx="1735">0.122</cx:pt>
          <cx:pt idx="1736">0.048500000000000001</cx:pt>
          <cx:pt idx="1737">0.10100000000000001</cx:pt>
          <cx:pt idx="1738">0.40100000000000002</cx:pt>
          <cx:pt idx="1739">0.21199999999999999</cx:pt>
          <cx:pt idx="1740">0.32300000000000001</cx:pt>
          <cx:pt idx="1741">0.111</cx:pt>
          <cx:pt idx="1742">0.16800000000000001</cx:pt>
          <cx:pt idx="1743">0.155</cx:pt>
          <cx:pt idx="1744">0.065699999999999995</cx:pt>
          <cx:pt idx="1745">0.28699999999999998</cx:pt>
          <cx:pt idx="1746">0.13100000000000001</cx:pt>
          <cx:pt idx="1747">0.076700000000000004</cx:pt>
          <cx:pt idx="1748">0.154</cx:pt>
          <cx:pt idx="1749">0.58899999999999997</cx:pt>
          <cx:pt idx="1750">0.21099999999999999</cx:pt>
          <cx:pt idx="1751">0.084699999999999998</cx:pt>
          <cx:pt idx="1752">0.43099999999999999</cx:pt>
          <cx:pt idx="1753">0.091899999999999996</cx:pt>
          <cx:pt idx="1754">0.20200000000000001</cx:pt>
          <cx:pt idx="1755">0.107</cx:pt>
          <cx:pt idx="1756">0.0596</cx:pt>
          <cx:pt idx="1757">0.056500000000000002</cx:pt>
          <cx:pt idx="1758">0.373</cx:pt>
          <cx:pt idx="1759">0.28299999999999997</cx:pt>
          <cx:pt idx="1760">0.071599999999999997</cx:pt>
          <cx:pt idx="1761">0.28599999999999998</cx:pt>
          <cx:pt idx="1762">0.223</cx:pt>
          <cx:pt idx="1763">0.13400000000000001</cx:pt>
          <cx:pt idx="1764">0.082699999999999996</cx:pt>
          <cx:pt idx="1765">0.314</cx:pt>
          <cx:pt idx="1766">0.34100000000000003</cx:pt>
          <cx:pt idx="1767">0.053999999999999999</cx:pt>
          <cx:pt idx="1768">0.159</cx:pt>
          <cx:pt idx="1769">0.073300000000000004</cx:pt>
          <cx:pt idx="1770">0.0465</cx:pt>
          <cx:pt idx="1771">0.052400000000000002</cx:pt>
          <cx:pt idx="1772">0.097900000000000001</cx:pt>
          <cx:pt idx="1773">0.23599999999999999</cx:pt>
          <cx:pt idx="1774">0.14899999999999999</cx:pt>
          <cx:pt idx="1775">0.053699999999999998</cx:pt>
          <cx:pt idx="1776">0.16900000000000001</cx:pt>
          <cx:pt idx="1777">0.076399999999999996</cx:pt>
          <cx:pt idx="1778">0.065100000000000005</cx:pt>
          <cx:pt idx="1779">0.28899999999999998</cx:pt>
          <cx:pt idx="1780">0.14299999999999999</cx:pt>
          <cx:pt idx="1781">0.081199999999999994</cx:pt>
          <cx:pt idx="1782">0.14299999999999999</cx:pt>
          <cx:pt idx="1783">0.373</cx:pt>
          <cx:pt idx="1784">0.099699999999999997</cx:pt>
          <cx:pt idx="1785">0.34499999999999997</cx:pt>
          <cx:pt idx="1786">0.11899999999999999</cx:pt>
          <cx:pt idx="1787">0.093399999999999997</cx:pt>
          <cx:pt idx="1788">0.152</cx:pt>
          <cx:pt idx="1789">0.13300000000000001</cx:pt>
          <cx:pt idx="1790">0.22700000000000001</cx:pt>
          <cx:pt idx="1791">0.106</cx:pt>
          <cx:pt idx="1792">0.064299999999999996</cx:pt>
          <cx:pt idx="1793">0.083500000000000005</cx:pt>
          <cx:pt idx="1794">0.099400000000000002</cx:pt>
          <cx:pt idx="1795">0.501</cx:pt>
          <cx:pt idx="1796">0.16700000000000001</cx:pt>
          <cx:pt idx="1797">0.094</cx:pt>
          <cx:pt idx="1798">0.11700000000000001</cx:pt>
          <cx:pt idx="1799">0.16500000000000001</cx:pt>
          <cx:pt idx="1800">0.24099999999999999</cx:pt>
          <cx:pt idx="1801">0.107</cx:pt>
          <cx:pt idx="1802">0.36499999999999999</cx:pt>
          <cx:pt idx="1803">0.12</cx:pt>
          <cx:pt idx="1804">0.106</cx:pt>
          <cx:pt idx="1805">0.088900000000000007</cx:pt>
          <cx:pt idx="1806">0.038199999999999998</cx:pt>
          <cx:pt idx="1807">0.10100000000000001</cx:pt>
          <cx:pt idx="1808">0.76000000000000001</cx:pt>
          <cx:pt idx="1809">0.095100000000000004</cx:pt>
          <cx:pt idx="1810">0.111</cx:pt>
          <cx:pt idx="1811">0.161</cx:pt>
          <cx:pt idx="1812">0.112</cx:pt>
          <cx:pt idx="1813">0.075499999999999998</cx:pt>
          <cx:pt idx="1814">0.28599999999999998</cx:pt>
          <cx:pt idx="1815">0.049700000000000001</cx:pt>
          <cx:pt idx="1816">0.23000000000000001</cx:pt>
          <cx:pt idx="1817">0.107</cx:pt>
          <cx:pt idx="1818">0.23300000000000001</cx:pt>
          <cx:pt idx="1819">0.126</cx:pt>
          <cx:pt idx="1820">0.186</cx:pt>
          <cx:pt idx="1821">0.086699999999999999</cx:pt>
          <cx:pt idx="1822">0.16500000000000001</cx:pt>
          <cx:pt idx="1823">0.076899999999999996</cx:pt>
          <cx:pt idx="1824">0.10299999999999999</cx:pt>
          <cx:pt idx="1825">0.41599999999999998</cx:pt>
          <cx:pt idx="1826">0.111</cx:pt>
          <cx:pt idx="1827">0.035900000000000001</cx:pt>
          <cx:pt idx="1828">0.19700000000000001</cx:pt>
          <cx:pt idx="1829">0.374</cx:pt>
          <cx:pt idx="1830">0.11600000000000001</cx:pt>
          <cx:pt idx="1831">0.114</cx:pt>
          <cx:pt idx="1832">0.127</cx:pt>
          <cx:pt idx="1833">0.46600000000000003</cx:pt>
          <cx:pt idx="1834">0.35399999999999998</cx:pt>
          <cx:pt idx="1835">0.13100000000000001</cx:pt>
          <cx:pt idx="1836">0.20300000000000001</cx:pt>
          <cx:pt idx="1837">0.11</cx:pt>
          <cx:pt idx="1838">0.34399999999999997</cx:pt>
          <cx:pt idx="1839">0.077600000000000002</cx:pt>
          <cx:pt idx="1840">0.089700000000000002</cx:pt>
          <cx:pt idx="1841">0.084199999999999997</cx:pt>
          <cx:pt idx="1842">0.70899999999999996</cx:pt>
          <cx:pt idx="1843">0.13600000000000001</cx:pt>
          <cx:pt idx="1844">0.33600000000000002</cx:pt>
          <cx:pt idx="1845">0.076999999999999999</cx:pt>
          <cx:pt idx="1846">0.11600000000000001</cx:pt>
          <cx:pt idx="1847">0.0877</cx:pt>
          <cx:pt idx="1848">0.11899999999999999</cx:pt>
          <cx:pt idx="1849">0.33500000000000002</cx:pt>
          <cx:pt idx="1850">0.052499999999999998</cx:pt>
          <cx:pt idx="1851">0.111</cx:pt>
          <cx:pt idx="1852">0.092200000000000004</cx:pt>
          <cx:pt idx="1853">0.32600000000000001</cx:pt>
          <cx:pt idx="1854">0.28999999999999998</cx:pt>
          <cx:pt idx="1855">0.14599999999999999</cx:pt>
          <cx:pt idx="1856">0.088900000000000007</cx:pt>
          <cx:pt idx="1857">0.0693</cx:pt>
          <cx:pt idx="1858">0.070400000000000004</cx:pt>
          <cx:pt idx="1859">0.10000000000000001</cx:pt>
          <cx:pt idx="1860">0.091499999999999998</cx:pt>
          <cx:pt idx="1861">0.094799999999999995</cx:pt>
          <cx:pt idx="1862">0.14199999999999999</cx:pt>
          <cx:pt idx="1863">0.13600000000000001</cx:pt>
          <cx:pt idx="1864">0.252</cx:pt>
          <cx:pt idx="1865">0.087099999999999997</cx:pt>
          <cx:pt idx="1866">0.092999999999999999</cx:pt>
          <cx:pt idx="1867">0.084199999999999997</cx:pt>
          <cx:pt idx="1868">0.109</cx:pt>
          <cx:pt idx="1869">0.109</cx:pt>
          <cx:pt idx="1870">0.105</cx:pt>
          <cx:pt idx="1871">0.107</cx:pt>
          <cx:pt idx="1872">0.112</cx:pt>
          <cx:pt idx="1873">0.108</cx:pt>
          <cx:pt idx="1874">0.13400000000000001</cx:pt>
          <cx:pt idx="1875">0.111</cx:pt>
          <cx:pt idx="1876">0.13100000000000001</cx:pt>
          <cx:pt idx="1877">0.123</cx:pt>
          <cx:pt idx="1878">0.246</cx:pt>
          <cx:pt idx="1879">0.056500000000000002</cx:pt>
          <cx:pt idx="1880">0.113</cx:pt>
          <cx:pt idx="1881">0.32800000000000001</cx:pt>
          <cx:pt idx="1882">0.13200000000000001</cx:pt>
          <cx:pt idx="1883">0.154</cx:pt>
          <cx:pt idx="1884">0.087499999999999994</cx:pt>
          <cx:pt idx="1885">0.111</cx:pt>
          <cx:pt idx="1886">0.16500000000000001</cx:pt>
          <cx:pt idx="1887">0.22</cx:pt>
          <cx:pt idx="1888">0.109</cx:pt>
          <cx:pt idx="1889">0.108</cx:pt>
          <cx:pt idx="1890">0.114</cx:pt>
          <cx:pt idx="1891">0.093899999999999997</cx:pt>
          <cx:pt idx="1892">0.112</cx:pt>
          <cx:pt idx="1893">0.105</cx:pt>
          <cx:pt idx="1894">0.36699999999999999</cx:pt>
          <cx:pt idx="1895">0.082100000000000006</cx:pt>
          <cx:pt idx="1896">0.36499999999999999</cx:pt>
          <cx:pt idx="1897">0.081100000000000005</cx:pt>
          <cx:pt idx="1898">0.185</cx:pt>
          <cx:pt idx="1899">0.081299999999999997</cx:pt>
          <cx:pt idx="1900">0.023400000000000001</cx:pt>
          <cx:pt idx="1901">0.051900000000000002</cx:pt>
          <cx:pt idx="1902">0.34000000000000002</cx:pt>
          <cx:pt idx="1903">0.56799999999999995</cx:pt>
          <cx:pt idx="1904">0.14399999999999999</cx:pt>
          <cx:pt idx="1905">0.123</cx:pt>
          <cx:pt idx="1906">0.068500000000000005</cx:pt>
          <cx:pt idx="1907">0.14999999999999999</cx:pt>
          <cx:pt idx="1908">0.39800000000000002</cx:pt>
          <cx:pt idx="1909">0.16200000000000001</cx:pt>
          <cx:pt idx="1910">0.23300000000000001</cx:pt>
          <cx:pt idx="1911">0.080399999999999999</cx:pt>
          <cx:pt idx="1912">0.23599999999999999</cx:pt>
          <cx:pt idx="1913">0.193</cx:pt>
          <cx:pt idx="1914">0.29499999999999998</cx:pt>
          <cx:pt idx="1915">0.19900000000000001</cx:pt>
          <cx:pt idx="1916">0.109</cx:pt>
          <cx:pt idx="1917">0.32000000000000001</cx:pt>
          <cx:pt idx="1918">0.067500000000000004</cx:pt>
          <cx:pt idx="1919">0.30099999999999999</cx:pt>
          <cx:pt idx="1920">0.30499999999999999</cx:pt>
          <cx:pt idx="1921">0.11799999999999999</cx:pt>
          <cx:pt idx="1922">0.193</cx:pt>
          <cx:pt idx="1923">0.33300000000000002</cx:pt>
          <cx:pt idx="1924">0.39200000000000002</cx:pt>
          <cx:pt idx="1925">0.77600000000000002</cx:pt>
          <cx:pt idx="1926">0.084000000000000005</cx:pt>
          <cx:pt idx="1927">0.40500000000000003</cx:pt>
          <cx:pt idx="1928">0.127</cx:pt>
          <cx:pt idx="1929">0.38200000000000001</cx:pt>
          <cx:pt idx="1930">0.13200000000000001</cx:pt>
          <cx:pt idx="1931">0.051400000000000001</cx:pt>
          <cx:pt idx="1932">0.77500000000000002</cx:pt>
          <cx:pt idx="1933">0.67100000000000004</cx:pt>
          <cx:pt idx="1934">0.20699999999999999</cx:pt>
          <cx:pt idx="1935">0.122</cx:pt>
          <cx:pt idx="1936">0.29999999999999999</cx:pt>
          <cx:pt idx="1937">0.0877</cx:pt>
          <cx:pt idx="1938">0.191</cx:pt>
          <cx:pt idx="1939">0.097500000000000003</cx:pt>
          <cx:pt idx="1940">0.058000000000000003</cx:pt>
          <cx:pt idx="1941">0.094200000000000006</cx:pt>
          <cx:pt idx="1942">0.057500000000000002</cx:pt>
          <cx:pt idx="1943">0.065600000000000006</cx:pt>
          <cx:pt idx="1944">0.072599999999999998</cx:pt>
          <cx:pt idx="1945">0.10299999999999999</cx:pt>
          <cx:pt idx="1946">0.083000000000000004</cx:pt>
          <cx:pt idx="1947">0.19</cx:pt>
          <cx:pt idx="1948">0.086499999999999994</cx:pt>
          <cx:pt idx="1949">0.042299999999999997</cx:pt>
          <cx:pt idx="1950">0.17100000000000001</cx:pt>
          <cx:pt idx="1951">0.24299999999999999</cx:pt>
          <cx:pt idx="1952">0.19800000000000001</cx:pt>
          <cx:pt idx="1953">0.0574</cx:pt>
          <cx:pt idx="1954">0.042200000000000001</cx:pt>
          <cx:pt idx="1955">0.0395</cx:pt>
          <cx:pt idx="1956">0.11799999999999999</cx:pt>
          <cx:pt idx="1957">0.14999999999999999</cx:pt>
          <cx:pt idx="1958">0.069400000000000003</cx:pt>
          <cx:pt idx="1959">0.069400000000000003</cx:pt>
          <cx:pt idx="1960">0.35299999999999998</cx:pt>
          <cx:pt idx="1961">0.37</cx:pt>
          <cx:pt idx="1962">0.19400000000000001</cx:pt>
          <cx:pt idx="1963">0.154</cx:pt>
          <cx:pt idx="1964">0.17000000000000001</cx:pt>
          <cx:pt idx="1965">0.317</cx:pt>
          <cx:pt idx="1966">0.057000000000000002</cx:pt>
          <cx:pt idx="1967">0.27400000000000002</cx:pt>
          <cx:pt idx="1968">0.34300000000000003</cx:pt>
          <cx:pt idx="1969">0.51300000000000001</cx:pt>
          <cx:pt idx="1970">0.14699999999999999</cx:pt>
          <cx:pt idx="1971">0.070599999999999996</cx:pt>
          <cx:pt idx="1972">0.316</cx:pt>
          <cx:pt idx="1973">0.099000000000000005</cx:pt>
          <cx:pt idx="1974">0.34599999999999997</cx:pt>
          <cx:pt idx="1975">0.091999999999999998</cx:pt>
          <cx:pt idx="1976">0.040399999999999998</cx:pt>
          <cx:pt idx="1977">0.28000000000000003</cx:pt>
          <cx:pt idx="1978">0.315</cx:pt>
          <cx:pt idx="1979">0.080399999999999999</cx:pt>
          <cx:pt idx="1980">0.055300000000000002</cx:pt>
          <cx:pt idx="1981">0.29299999999999998</cx:pt>
          <cx:pt idx="1982">0.034500000000000003</cx:pt>
          <cx:pt idx="1983">0.055199999999999999</cx:pt>
          <cx:pt idx="1984">0.17599999999999999</cx:pt>
          <cx:pt idx="1985">0.25700000000000001</cx:pt>
          <cx:pt idx="1986">0.23999999999999999</cx:pt>
          <cx:pt idx="1987">0.46400000000000002</cx:pt>
          <cx:pt idx="1988">0.10299999999999999</cx:pt>
          <cx:pt idx="1989">0.125</cx:pt>
          <cx:pt idx="1990">0.064199999999999993</cx:pt>
          <cx:pt idx="1991">0.14099999999999999</cx:pt>
          <cx:pt idx="1992">0.13</cx:pt>
          <cx:pt idx="1993">0.076399999999999996</cx:pt>
          <cx:pt idx="1994">0.088099999999999998</cx:pt>
          <cx:pt idx="1995">0.14599999999999999</cx:pt>
          <cx:pt idx="1996">0.38300000000000001</cx:pt>
          <cx:pt idx="1997">0.22600000000000001</cx:pt>
          <cx:pt idx="1998">0.112</cx:pt>
          <cx:pt idx="1999">0.17899999999999999</cx:pt>
          <cx:pt idx="2000">0.093899999999999997</cx:pt>
          <cx:pt idx="2001">0.33900000000000002</cx:pt>
          <cx:pt idx="2002">0.129</cx:pt>
          <cx:pt idx="2003">0.71599999999999997</cx:pt>
          <cx:pt idx="2004">0.10199999999999999</cx:pt>
          <cx:pt idx="2005">0.42599999999999999</cx:pt>
          <cx:pt idx="2006">0.38500000000000001</cx:pt>
          <cx:pt idx="2007">0.083799999999999999</cx:pt>
          <cx:pt idx="2008">0.13400000000000001</cx:pt>
          <cx:pt idx="2009">0.10100000000000001</cx:pt>
          <cx:pt idx="2010">0.255</cx:pt>
          <cx:pt idx="2011">0.043200000000000002</cx:pt>
          <cx:pt idx="2012">0.129</cx:pt>
          <cx:pt idx="2013">0.0528</cx:pt>
          <cx:pt idx="2014">0.214</cx:pt>
          <cx:pt idx="2015">0.091300000000000006</cx:pt>
          <cx:pt idx="2016">0.218</cx:pt>
        </cx:lvl>
      </cx:numDim>
    </cx:data>
  </cx:chartData>
  <cx:chart>
    <cx:plotArea>
      <cx:plotAreaRegion>
        <cx:series layoutId="clusteredColumn" uniqueId="{A54127C4-EE92-4A84-A6D9-3C62C6515847}">
          <cx:tx>
            <cx:txData>
              <cx:f>spotify!$H$1</cx:f>
              <cx:v>liveness</cx:v>
            </cx:txData>
          </cx:tx>
          <cx:spPr>
            <a:solidFill>
              <a:srgbClr val="CC6600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spotify!$I$2:$I$2018</cx:f>
        <cx:lvl ptCount="2017" formatCode="General">
          <cx:pt idx="0">-8.7949999999999999</cx:pt>
          <cx:pt idx="1">-10.401</cx:pt>
          <cx:pt idx="2">-7.1479999999999997</cx:pt>
          <cx:pt idx="3">-15.236000000000001</cx:pt>
          <cx:pt idx="4">-11.648</cx:pt>
          <cx:pt idx="5">-6.6820000000000004</cx:pt>
          <cx:pt idx="6">-11.204000000000001</cx:pt>
          <cx:pt idx="7">-11.609</cx:pt>
          <cx:pt idx="8">-3.6259999999999999</cx:pt>
          <cx:pt idx="9">-7.7919999999999998</cx:pt>
          <cx:pt idx="10">-7.3719999999999999</cx:pt>
          <cx:pt idx="11">-8.6199999999999992</cx:pt>
          <cx:pt idx="13">-12.686</cx:pt>
          <cx:pt idx="14">-8.3170000000000002</cx:pt>
          <cx:pt idx="15">-6.6369999999999996</cx:pt>
          <cx:pt idx="16">-4.1109999999999998</cx:pt>
          <cx:pt idx="17">-12.654</cx:pt>
          <cx:pt idx="18">-6.702</cx:pt>
          <cx:pt idx="19">-6.9139999999999997</cx:pt>
          <cx:pt idx="20">-9.3350000000000009</cx:pt>
          <cx:pt idx="21">-4.1340000000000003</cx:pt>
          <cx:pt idx="22">-8.5530000000000008</cx:pt>
          <cx:pt idx="23">-1.71</cx:pt>
          <cx:pt idx="24">-5.8920000000000003</cx:pt>
          <cx:pt idx="25">-6.758</cx:pt>
          <cx:pt idx="26">-6.8890000000000002</cx:pt>
          <cx:pt idx="27">-6.6150000000000002</cx:pt>
          <cx:pt idx="28">-7.4669999999999996</cx:pt>
          <cx:pt idx="29">-12.766</cx:pt>
          <cx:pt idx="30">-12.037000000000001</cx:pt>
          <cx:pt idx="31">-8.8279999999999994</cx:pt>
          <cx:pt idx="32">-5.5339999999999998</cx:pt>
          <cx:pt idx="33">-5.8760000000000003</cx:pt>
          <cx:pt idx="34">-7.7709999999999999</cx:pt>
          <cx:pt idx="35">-5.1639999999999997</cx:pt>
          <cx:pt idx="36">-3.9159999999999999</cx:pt>
          <cx:pt idx="37">-7.5350000000000001</cx:pt>
          <cx:pt idx="38">-5.1369999999999996</cx:pt>
          <cx:pt idx="39">-7.431</cx:pt>
          <cx:pt idx="40">-6.0800000000000001</cx:pt>
          <cx:pt idx="41">-8.7509999999999994</cx:pt>
          <cx:pt idx="42">-5.3300000000000001</cx:pt>
          <cx:pt idx="43">-5.6189999999999998</cx:pt>
          <cx:pt idx="44">-4.1079999999999997</cx:pt>
          <cx:pt idx="45">-5.3789999999999996</cx:pt>
          <cx:pt idx="46">-10.714</cx:pt>
          <cx:pt idx="47">-13.702</cx:pt>
          <cx:pt idx="48">-6.202</cx:pt>
          <cx:pt idx="49">-4.8140000000000001</cx:pt>
          <cx:pt idx="50">-6.0389999999999997</cx:pt>
          <cx:pt idx="51">-6.2270000000000003</cx:pt>
          <cx:pt idx="52">-7.0620000000000003</cx:pt>
          <cx:pt idx="53">-7.2649999999999997</cx:pt>
          <cx:pt idx="54">-8.6989999999999998</cx:pt>
          <cx:pt idx="55">-9.9120000000000008</cx:pt>
          <cx:pt idx="56">-10.775</cx:pt>
          <cx:pt idx="57">-15.086</cx:pt>
          <cx:pt idx="58">-8.8729999999999993</cx:pt>
          <cx:pt idx="59">-3.6259999999999999</cx:pt>
          <cx:pt idx="60">-14.359999999999999</cx:pt>
          <cx:pt idx="61">-8.6989999999999998</cx:pt>
          <cx:pt idx="62">-6.6399999999999997</cx:pt>
          <cx:pt idx="63">-6.641</cx:pt>
          <cx:pt idx="64">-11.164</cx:pt>
          <cx:pt idx="65">-10.087999999999999</cx:pt>
          <cx:pt idx="66">-8.3900000000000006</cx:pt>
          <cx:pt idx="67">-7.8300000000000001</cx:pt>
          <cx:pt idx="68">-10.742000000000001</cx:pt>
          <cx:pt idx="69">-4.6639999999999997</cx:pt>
          <cx:pt idx="70">-5.4850000000000003</cx:pt>
          <cx:pt idx="71">-6.5460000000000003</cx:pt>
          <cx:pt idx="72">-6.8520000000000003</cx:pt>
          <cx:pt idx="73">-5.915</cx:pt>
          <cx:pt idx="74">-5.6260000000000003</cx:pt>
          <cx:pt idx="75">-5.2949999999999999</cx:pt>
          <cx:pt idx="76">-8.1310000000000002</cx:pt>
          <cx:pt idx="77">-8.2609999999999992</cx:pt>
          <cx:pt idx="78">-13.382</cx:pt>
          <cx:pt idx="79">-6.1559999999999997</cx:pt>
          <cx:pt idx="80">-8.3770000000000007</cx:pt>
          <cx:pt idx="81">-6.2480000000000002</cx:pt>
          <cx:pt idx="82">-8.5690000000000008</cx:pt>
          <cx:pt idx="83">-16.399999999999999</cx:pt>
          <cx:pt idx="84">-7.54</cx:pt>
          <cx:pt idx="85">-9.3659999999999997</cx:pt>
          <cx:pt idx="86">-11.089</cx:pt>
          <cx:pt idx="87">-8.109</cx:pt>
          <cx:pt idx="88">-9.1679999999999993</cx:pt>
          <cx:pt idx="89">-11.416</cx:pt>
          <cx:pt idx="90">-9.6820000000000004</cx:pt>
          <cx:pt idx="91">-4.5019999999999998</cx:pt>
          <cx:pt idx="92">-5.4710000000000001</cx:pt>
          <cx:pt idx="93">-5.8659999999999997</cx:pt>
          <cx:pt idx="94">-3.1030000000000002</cx:pt>
          <cx:pt idx="95">-3.903</cx:pt>
          <cx:pt idx="96">-8.2080000000000002</cx:pt>
          <cx:pt idx="97">-7.3879999999999999</cx:pt>
          <cx:pt idx="98">-9.0310000000000006</cx:pt>
          <cx:pt idx="99">-6.492</cx:pt>
          <cx:pt idx="100">-4.9139999999999997</cx:pt>
          <cx:pt idx="101">-5.8220000000000001</cx:pt>
          <cx:pt idx="102">-6.8739999999999997</cx:pt>
          <cx:pt idx="103">-5.3319999999999999</cx:pt>
          <cx:pt idx="104">-4.7220000000000004</cx:pt>
          <cx:pt idx="105">-7.032</cx:pt>
          <cx:pt idx="106">-5.7800000000000002</cx:pt>
          <cx:pt idx="107">-5.0720000000000001</cx:pt>
          <cx:pt idx="108">-2.6850000000000001</cx:pt>
          <cx:pt idx="109">-3.2650000000000001</cx:pt>
          <cx:pt idx="110">-7.9450000000000003</cx:pt>
          <cx:pt idx="111">-7.4450000000000003</cx:pt>
          <cx:pt idx="112">-10.250999999999999</cx:pt>
          <cx:pt idx="113">-2.536</cx:pt>
          <cx:pt idx="114">-10.113</cx:pt>
          <cx:pt idx="115">-9.9120000000000008</cx:pt>
          <cx:pt idx="116">-6.5899999999999999</cx:pt>
          <cx:pt idx="117">-8.0079999999999991</cx:pt>
          <cx:pt idx="118">-5.7380000000000004</cx:pt>
          <cx:pt idx="119">-3.8029999999999999</cx:pt>
          <cx:pt idx="120">-7.7969999999999997</cx:pt>
          <cx:pt idx="121">-6.2400000000000002</cx:pt>
          <cx:pt idx="122">-2.3250000000000002</cx:pt>
          <cx:pt idx="123">-3.331</cx:pt>
          <cx:pt idx="124">-9.2710000000000008</cx:pt>
          <cx:pt idx="125">-6.5250000000000004</cx:pt>
          <cx:pt idx="126">-7.6970000000000001</cx:pt>
          <cx:pt idx="127">-6.109</cx:pt>
          <cx:pt idx="128">-6.1769999999999996</cx:pt>
          <cx:pt idx="129">-6.6070000000000002</cx:pt>
          <cx:pt idx="130">-8.9039999999999999</cx:pt>
          <cx:pt idx="131">-8.9819999999999993</cx:pt>
          <cx:pt idx="132">-8.7040000000000006</cx:pt>
          <cx:pt idx="133">-7.8739999999999997</cx:pt>
          <cx:pt idx="134">-5.2060000000000004</cx:pt>
          <cx:pt idx="135">-6.6159999999999997</cx:pt>
          <cx:pt idx="136">-5.96</cx:pt>
          <cx:pt idx="137">-5.7670000000000003</cx:pt>
          <cx:pt idx="138">-4.141</cx:pt>
          <cx:pt idx="139">-4.5789999999999997</cx:pt>
          <cx:pt idx="140">-4.3780000000000001</cx:pt>
          <cx:pt idx="141">-6.335</cx:pt>
          <cx:pt idx="142">-13.584</cx:pt>
          <cx:pt idx="143">-3.3969999999999998</cx:pt>
          <cx:pt idx="144">-6.4260000000000002</cx:pt>
          <cx:pt idx="145">-8.4120000000000008</cx:pt>
          <cx:pt idx="146">-6.298</cx:pt>
          <cx:pt idx="147">-6.9539999999999997</cx:pt>
          <cx:pt idx="148">-12.977</cx:pt>
          <cx:pt idx="149">-6.4340000000000002</cx:pt>
          <cx:pt idx="150">-4.968</cx:pt>
          <cx:pt idx="151">-7.8929999999999998</cx:pt>
          <cx:pt idx="152">-10.866</cx:pt>
          <cx:pt idx="153">-4.9820000000000002</cx:pt>
          <cx:pt idx="154">-6.4320000000000004</cx:pt>
          <cx:pt idx="155">-6.2460000000000004</cx:pt>
          <cx:pt idx="156">-9.0890000000000004</cx:pt>
          <cx:pt idx="157">-5.9720000000000004</cx:pt>
          <cx:pt idx="158">-8.7349999999999994</cx:pt>
          <cx:pt idx="159">-10.65</cx:pt>
          <cx:pt idx="160">-6.5949999999999998</cx:pt>
          <cx:pt idx="161">-9.1579999999999995</cx:pt>
          <cx:pt idx="162">-7.2169999999999996</cx:pt>
          <cx:pt idx="163">-5.2450000000000001</cx:pt>
          <cx:pt idx="164">-7.657</cx:pt>
          <cx:pt idx="165">-8.4670000000000005</cx:pt>
          <cx:pt idx="166">-7.859</cx:pt>
          <cx:pt idx="167">-7.1719999999999997</cx:pt>
          <cx:pt idx="168">-8.6699999999999999</cx:pt>
          <cx:pt idx="169">-10.695</cx:pt>
          <cx:pt idx="170">-4.7359999999999998</cx:pt>
          <cx:pt idx="171">-4.6849999999999996</cx:pt>
          <cx:pt idx="172">-9.5419999999999998</cx:pt>
          <cx:pt idx="173">-6.2770000000000001</cx:pt>
          <cx:pt idx="174">-7.9279999999999999</cx:pt>
          <cx:pt idx="175">-4.3380000000000001</cx:pt>
          <cx:pt idx="176">-4.3399999999999999</cx:pt>
          <cx:pt idx="177">-5.0990000000000002</cx:pt>
          <cx:pt idx="178">-5.3789999999999996</cx:pt>
          <cx:pt idx="179">-5.0039999999999996</cx:pt>
          <cx:pt idx="180">-6.9720000000000004</cx:pt>
          <cx:pt idx="181">-7.9829999999999997</cx:pt>
          <cx:pt idx="182">-4.2610000000000001</cx:pt>
          <cx:pt idx="183">-11.125</cx:pt>
          <cx:pt idx="184">-5.3979999999999997</cx:pt>
          <cx:pt idx="185">-5.569</cx:pt>
          <cx:pt idx="186">-5.7670000000000003</cx:pt>
          <cx:pt idx="187">-6.3070000000000004</cx:pt>
          <cx:pt idx="188">-2.9350000000000001</cx:pt>
          <cx:pt idx="189">-7.6719999999999997</cx:pt>
          <cx:pt idx="190">-7.202</cx:pt>
          <cx:pt idx="191">-4.8159999999999998</cx:pt>
          <cx:pt idx="192">-4.6790000000000003</cx:pt>
          <cx:pt idx="193">-6.5709999999999997</cx:pt>
          <cx:pt idx="194">-7.4139999999999997</cx:pt>
          <cx:pt idx="195">-0.307</cx:pt>
          <cx:pt idx="196">-7.9329999999999998</cx:pt>
          <cx:pt idx="197">-6.3650000000000002</cx:pt>
          <cx:pt idx="198">-6.2199999999999998</cx:pt>
          <cx:pt idx="199">-5</cx:pt>
          <cx:pt idx="200">-3.9780000000000002</cx:pt>
          <cx:pt idx="201">-8.5359999999999996</cx:pt>
          <cx:pt idx="202">-4.6920000000000002</cx:pt>
          <cx:pt idx="203">-8.7420000000000009</cx:pt>
          <cx:pt idx="204">-6.6029999999999998</cx:pt>
          <cx:pt idx="205">-1.157</cx:pt>
          <cx:pt idx="206">-8.1020000000000003</cx:pt>
          <cx:pt idx="207">-13.186999999999999</cx:pt>
          <cx:pt idx="208">-6.226</cx:pt>
          <cx:pt idx="209">-3.641</cx:pt>
          <cx:pt idx="210">-5.2930000000000001</cx:pt>
          <cx:pt idx="211">-7.3929999999999998</cx:pt>
          <cx:pt idx="212">-6.7690000000000001</cx:pt>
          <cx:pt idx="213">-4.8970000000000002</cx:pt>
          <cx:pt idx="214">-4.1040000000000001</cx:pt>
          <cx:pt idx="215">-6.8959999999999999</cx:pt>
          <cx:pt idx="216">-3.484</cx:pt>
          <cx:pt idx="217">-4.4029999999999996</cx:pt>
          <cx:pt idx="218">-7.4160000000000004</cx:pt>
          <cx:pt idx="219">-9.4139999999999997</cx:pt>
          <cx:pt idx="220">-6.2119999999999997</cx:pt>
          <cx:pt idx="221">-7.4420000000000002</cx:pt>
          <cx:pt idx="222">-5.7130000000000001</cx:pt>
          <cx:pt idx="223">-13.436999999999999</cx:pt>
          <cx:pt idx="224">-10.457000000000001</cx:pt>
          <cx:pt idx="225">-13.443</cx:pt>
          <cx:pt idx="226">-12.907</cx:pt>
          <cx:pt idx="227">-4.516</cx:pt>
          <cx:pt idx="228">-5.7539999999999996</cx:pt>
          <cx:pt idx="229">-6.1790000000000003</cx:pt>
          <cx:pt idx="230">-10.666</cx:pt>
          <cx:pt idx="231">-8.0370000000000008</cx:pt>
          <cx:pt idx="232">-8.8499999999999996</cx:pt>
          <cx:pt idx="233">-6.3380000000000001</cx:pt>
          <cx:pt idx="234">-8.827</cx:pt>
          <cx:pt idx="235">-3.8860000000000001</cx:pt>
          <cx:pt idx="236">-5.8280000000000003</cx:pt>
          <cx:pt idx="237">-7.6669999999999998</cx:pt>
          <cx:pt idx="238">-10.584</cx:pt>
          <cx:pt idx="239">-7.1210000000000004</cx:pt>
          <cx:pt idx="240">-6.4450000000000003</cx:pt>
          <cx:pt idx="241">-7.9530000000000003</cx:pt>
          <cx:pt idx="242">-7.0359999999999996</cx:pt>
          <cx:pt idx="243">-5.2690000000000001</cx:pt>
          <cx:pt idx="244">-7.3170000000000002</cx:pt>
          <cx:pt idx="245">-9.7810000000000006</cx:pt>
          <cx:pt idx="246">-7.7469999999999999</cx:pt>
          <cx:pt idx="247">-7.3300000000000001</cx:pt>
          <cx:pt idx="248">-6.2350000000000003</cx:pt>
          <cx:pt idx="249">-3.593</cx:pt>
          <cx:pt idx="250">-2.431</cx:pt>
          <cx:pt idx="251">-9.7100000000000009</cx:pt>
          <cx:pt idx="252">-9.9730000000000008</cx:pt>
          <cx:pt idx="253">-7.0190000000000001</cx:pt>
          <cx:pt idx="254">-6.0979999999999999</cx:pt>
          <cx:pt idx="255">-9.7870000000000008</cx:pt>
          <cx:pt idx="256">-6.1589999999999998</cx:pt>
          <cx:pt idx="257">-8.7739999999999991</cx:pt>
          <cx:pt idx="258">-7.4589999999999996</cx:pt>
          <cx:pt idx="259">-7.6390000000000002</cx:pt>
          <cx:pt idx="260">-3.484</cx:pt>
          <cx:pt idx="261">-4.4210000000000003</cx:pt>
          <cx:pt idx="262">-10.598000000000001</cx:pt>
          <cx:pt idx="263">-8.407</cx:pt>
          <cx:pt idx="264">-7.3579999999999997</cx:pt>
          <cx:pt idx="265">-13.265000000000001</cx:pt>
          <cx:pt idx="266">-6.5330000000000004</cx:pt>
          <cx:pt idx="267">-12.977</cx:pt>
          <cx:pt idx="268">-6.4429999999999996</cx:pt>
          <cx:pt idx="269">-9.8539999999999992</cx:pt>
          <cx:pt idx="270">-9.6989999999999998</cx:pt>
          <cx:pt idx="271">-6.391</cx:pt>
          <cx:pt idx="272">-5.3090000000000002</cx:pt>
          <cx:pt idx="273">-8.3300000000000001</cx:pt>
          <cx:pt idx="274">-5.7619999999999996</cx:pt>
          <cx:pt idx="275">-8.1869999999999994</cx:pt>
          <cx:pt idx="276">-6.2320000000000002</cx:pt>
          <cx:pt idx="277">-4.6020000000000003</cx:pt>
          <cx:pt idx="278">-9.8300000000000001</cx:pt>
          <cx:pt idx="279">-11.025</cx:pt>
          <cx:pt idx="280">-9.3569999999999993</cx:pt>
          <cx:pt idx="281">-8.3160000000000007</cx:pt>
          <cx:pt idx="282">-8.0800000000000001</cx:pt>
          <cx:pt idx="283">-5.0250000000000004</cx:pt>
          <cx:pt idx="284">-10.183999999999999</cx:pt>
          <cx:pt idx="285">-12.744999999999999</cx:pt>
          <cx:pt idx="286">-3.3319999999999999</cx:pt>
          <cx:pt idx="287">-11.167999999999999</cx:pt>
          <cx:pt idx="288">-5.1970000000000001</cx:pt>
          <cx:pt idx="289">-5.6470000000000002</cx:pt>
          <cx:pt idx="290">-6.0700000000000003</cx:pt>
          <cx:pt idx="291">-5.109</cx:pt>
          <cx:pt idx="292">-8.5869999999999997</cx:pt>
          <cx:pt idx="293">-6.4379999999999997</cx:pt>
          <cx:pt idx="294">-9.3680000000000003</cx:pt>
          <cx:pt idx="295">-8.6780000000000008</cx:pt>
          <cx:pt idx="296">-8.8300000000000001</cx:pt>
          <cx:pt idx="297">-7.0110000000000001</cx:pt>
          <cx:pt idx="298">-1.8660000000000001</cx:pt>
          <cx:pt idx="299">-5.2009999999999996</cx:pt>
          <cx:pt idx="300">-3.452</cx:pt>
          <cx:pt idx="301">-8.4450000000000003</cx:pt>
          <cx:pt idx="302">-9.827</cx:pt>
          <cx:pt idx="303">-14.195</cx:pt>
          <cx:pt idx="304">-15.944000000000001</cx:pt>
          <cx:pt idx="305">-4.9119999999999999</cx:pt>
          <cx:pt idx="306">-11.004</cx:pt>
          <cx:pt idx="307">-20.815000000000001</cx:pt>
          <cx:pt idx="308">-9.5869999999999997</cx:pt>
          <cx:pt idx="309">-4.5359999999999996</cx:pt>
          <cx:pt idx="310">-5.8890000000000002</cx:pt>
          <cx:pt idx="311">-8.7379999999999995</cx:pt>
          <cx:pt idx="312">-7.415</cx:pt>
          <cx:pt idx="313">-7.3650000000000002</cx:pt>
          <cx:pt idx="314">-6.0880000000000001</cx:pt>
          <cx:pt idx="315">-7.8200000000000003</cx:pt>
          <cx:pt idx="316">-6.444</cx:pt>
          <cx:pt idx="317">-4.8860000000000001</cx:pt>
          <cx:pt idx="318">-6.101</cx:pt>
          <cx:pt idx="319">-12.718999999999999</cx:pt>
          <cx:pt idx="320">-7.7869999999999999</cx:pt>
          <cx:pt idx="321">-17.847999999999999</cx:pt>
          <cx:pt idx="322">-6.1989999999999998</cx:pt>
          <cx:pt idx="323">-11.156000000000001</cx:pt>
          <cx:pt idx="324">-13.029</cx:pt>
          <cx:pt idx="325">-4.5970000000000004</cx:pt>
          <cx:pt idx="326">-4.5270000000000001</cx:pt>
          <cx:pt idx="327">-9.9789999999999992</cx:pt>
          <cx:pt idx="328">-12.702</cx:pt>
          <cx:pt idx="329">-11.689</cx:pt>
          <cx:pt idx="330">-8.7300000000000004</cx:pt>
          <cx:pt idx="331">-11.358000000000001</cx:pt>
          <cx:pt idx="332">-8.6679999999999993</cx:pt>
          <cx:pt idx="333">-4.008</cx:pt>
          <cx:pt idx="334">-6.0759999999999996</cx:pt>
          <cx:pt idx="335">-5.1150000000000002</cx:pt>
          <cx:pt idx="336">-5.7889999999999997</cx:pt>
          <cx:pt idx="337">-8.4269999999999996</cx:pt>
          <cx:pt idx="338">-4.1820000000000004</cx:pt>
          <cx:pt idx="339">-3.069</cx:pt>
          <cx:pt idx="340">-5.4489999999999998</cx:pt>
          <cx:pt idx="341">-5.0460000000000003</cx:pt>
          <cx:pt idx="342">-6.5910000000000002</cx:pt>
          <cx:pt idx="343">-9.4849999999999994</cx:pt>
          <cx:pt idx="344">-9.3670000000000009</cx:pt>
          <cx:pt idx="345">-6.1950000000000003</cx:pt>
          <cx:pt idx="346">-8.5210000000000008</cx:pt>
          <cx:pt idx="347">-5.851</cx:pt>
          <cx:pt idx="348">-3.9820000000000002</cx:pt>
          <cx:pt idx="349">-8.0359999999999996</cx:pt>
          <cx:pt idx="350">-7.7919999999999998</cx:pt>
          <cx:pt idx="351">-5.4370000000000003</cx:pt>
          <cx:pt idx="352">-7.7270000000000003</cx:pt>
          <cx:pt idx="353">-7.0679999999999996</cx:pt>
          <cx:pt idx="354">-7.9740000000000002</cx:pt>
          <cx:pt idx="355">-4.5279999999999996</cx:pt>
          <cx:pt idx="356">-3.7469999999999999</cx:pt>
          <cx:pt idx="357">-7.3010000000000002</cx:pt>
          <cx:pt idx="358">-7.4930000000000003</cx:pt>
          <cx:pt idx="359">-6.2469999999999999</cx:pt>
          <cx:pt idx="360">-7.5949999999999998</cx:pt>
          <cx:pt idx="361">-7.2060000000000004</cx:pt>
          <cx:pt idx="362">-3.4580000000000002</cx:pt>
          <cx:pt idx="363">-6.3529999999999998</cx:pt>
          <cx:pt idx="364">-7.6310000000000002</cx:pt>
          <cx:pt idx="365">-4.2850000000000001</cx:pt>
          <cx:pt idx="366">-6.5780000000000003</cx:pt>
          <cx:pt idx="367">-7.8819999999999997</cx:pt>
          <cx:pt idx="368">-7.2069999999999999</cx:pt>
          <cx:pt idx="369">-5.766</cx:pt>
          <cx:pt idx="370">-7.3239999999999998</cx:pt>
          <cx:pt idx="371">-6.21</cx:pt>
          <cx:pt idx="372">-5.9160000000000004</cx:pt>
          <cx:pt idx="373">-13.462999999999999</cx:pt>
          <cx:pt idx="374">-9.5310000000000006</cx:pt>
          <cx:pt idx="375">-4.8380000000000001</cx:pt>
          <cx:pt idx="376">-12.428000000000001</cx:pt>
          <cx:pt idx="377">-7.7560000000000002</cx:pt>
          <cx:pt idx="378">-3.8149999999999999</cx:pt>
          <cx:pt idx="379">-5.5709999999999997</cx:pt>
          <cx:pt idx="380">-10.41</cx:pt>
          <cx:pt idx="381">-7.5330000000000004</cx:pt>
          <cx:pt idx="382">-4.9029999999999996</cx:pt>
          <cx:pt idx="383">-9.0440000000000005</cx:pt>
          <cx:pt idx="384">-8.6920000000000002</cx:pt>
          <cx:pt idx="385">-12.223000000000001</cx:pt>
          <cx:pt idx="386">-11.276</cx:pt>
          <cx:pt idx="387">-6.1280000000000001</cx:pt>
          <cx:pt idx="388">-8.734</cx:pt>
          <cx:pt idx="389">-6.0049999999999999</cx:pt>
          <cx:pt idx="390">-6.9409999999999998</cx:pt>
          <cx:pt idx="391">-4.2110000000000003</cx:pt>
          <cx:pt idx="392">-10.917999999999999</cx:pt>
          <cx:pt idx="393">-5.0149999999999997</cx:pt>
          <cx:pt idx="394">-7.0810000000000004</cx:pt>
          <cx:pt idx="395">-9.2970000000000006</cx:pt>
          <cx:pt idx="396">-9.0820000000000007</cx:pt>
          <cx:pt idx="397">-7.1680000000000001</cx:pt>
          <cx:pt idx="398">-8.3940000000000001</cx:pt>
          <cx:pt idx="399">-9.4329999999999998</cx:pt>
          <cx:pt idx="400">-9.5719999999999992</cx:pt>
          <cx:pt idx="401">-10.829000000000001</cx:pt>
          <cx:pt idx="402">-8.0830000000000002</cx:pt>
          <cx:pt idx="403">-5.2930000000000001</cx:pt>
          <cx:pt idx="404">-14.157</cx:pt>
          <cx:pt idx="405">-7.0309999999999997</cx:pt>
          <cx:pt idx="406">-9.6210000000000004</cx:pt>
          <cx:pt idx="407">-11.627000000000001</cx:pt>
          <cx:pt idx="408">-8.6229999999999993</cx:pt>
          <cx:pt idx="409">-6.9699999999999998</cx:pt>
          <cx:pt idx="410">-8.3499999999999996</cx:pt>
          <cx:pt idx="411">-6.1109999999999998</cx:pt>
          <cx:pt idx="412">-5.7910000000000004</cx:pt>
          <cx:pt idx="413">-8.8379999999999992</cx:pt>
          <cx:pt idx="414">-5.6429999999999998</cx:pt>
          <cx:pt idx="415">-6.351</cx:pt>
          <cx:pt idx="416">-10.026</cx:pt>
          <cx:pt idx="417">-7.8410000000000002</cx:pt>
          <cx:pt idx="418">-13.662000000000001</cx:pt>
          <cx:pt idx="419">-4.056</cx:pt>
          <cx:pt idx="420">-3.9929999999999999</cx:pt>
          <cx:pt idx="421">-7.8369999999999997</cx:pt>
          <cx:pt idx="422">-4.6589999999999998</cx:pt>
          <cx:pt idx="423">-7.165</cx:pt>
          <cx:pt idx="424">-5.4640000000000004</cx:pt>
          <cx:pt idx="425">-6.1749999999999998</cx:pt>
          <cx:pt idx="426">-6.4489999999999998</cx:pt>
          <cx:pt idx="427">-5.5709999999999997</cx:pt>
          <cx:pt idx="428">-3.948</cx:pt>
          <cx:pt idx="429">-9.9710000000000001</cx:pt>
          <cx:pt idx="430">-5.3070000000000004</cx:pt>
          <cx:pt idx="431">-5.4820000000000002</cx:pt>
          <cx:pt idx="432">-9.7279999999999998</cx:pt>
          <cx:pt idx="433">-13.742000000000001</cx:pt>
          <cx:pt idx="434">-7.8369999999999997</cx:pt>
          <cx:pt idx="435">-3.9089999999999998</cx:pt>
          <cx:pt idx="436">-4.5730000000000004</cx:pt>
          <cx:pt idx="437">-4.1580000000000004</cx:pt>
          <cx:pt idx="438">-11.488</cx:pt>
          <cx:pt idx="439">-5.2960000000000003</cx:pt>
          <cx:pt idx="440">-7.3819999999999997</cx:pt>
          <cx:pt idx="441">-5.0650000000000004</cx:pt>
          <cx:pt idx="442">-5.1689999999999996</cx:pt>
          <cx:pt idx="443">-3.8820000000000001</cx:pt>
          <cx:pt idx="444">-2.9100000000000001</cx:pt>
          <cx:pt idx="445">-7.2119999999999997</cx:pt>
          <cx:pt idx="446">-10.475</cx:pt>
          <cx:pt idx="447">-7.1020000000000003</cx:pt>
          <cx:pt idx="448">-5.0019999999999998</cx:pt>
          <cx:pt idx="449">-3.7130000000000001</cx:pt>
          <cx:pt idx="450">-8.2249999999999996</cx:pt>
          <cx:pt idx="451">-10.651</cx:pt>
          <cx:pt idx="452">-8.0600000000000005</cx:pt>
          <cx:pt idx="453">-9.8559999999999999</cx:pt>
          <cx:pt idx="454">-8.5069999999999997</cx:pt>
          <cx:pt idx="455">-5.056</cx:pt>
          <cx:pt idx="456">-5.851</cx:pt>
          <cx:pt idx="457">-2.762</cx:pt>
          <cx:pt idx="458">-6.6669999999999998</cx:pt>
          <cx:pt idx="459">-10.978</cx:pt>
          <cx:pt idx="460">-4.5819999999999999</cx:pt>
          <cx:pt idx="461">-4.718</cx:pt>
          <cx:pt idx="462">-6.6909999999999998</cx:pt>
          <cx:pt idx="463">-6.0069999999999997</cx:pt>
          <cx:pt idx="464">-8.0449999999999999</cx:pt>
          <cx:pt idx="465">-7.9909999999999997</cx:pt>
          <cx:pt idx="466">-5.3819999999999997</cx:pt>
          <cx:pt idx="467">-6.1580000000000004</cx:pt>
          <cx:pt idx="468">-7.734</cx:pt>
          <cx:pt idx="469">-5.3630000000000004</cx:pt>
          <cx:pt idx="470">-10.236000000000001</cx:pt>
          <cx:pt idx="471">-9.141</cx:pt>
          <cx:pt idx="472">-7.1020000000000003</cx:pt>
          <cx:pt idx="473">-5.9640000000000004</cx:pt>
          <cx:pt idx="474">-4.8979999999999997</cx:pt>
          <cx:pt idx="475">-8.7080000000000002</cx:pt>
          <cx:pt idx="476">-7.2800000000000002</cx:pt>
          <cx:pt idx="477">-2.5449999999999999</cx:pt>
          <cx:pt idx="478">-3.7410000000000001</cx:pt>
          <cx:pt idx="479">-6.2160000000000002</cx:pt>
          <cx:pt idx="480">-6.2380000000000004</cx:pt>
          <cx:pt idx="481">-5.0410000000000004</cx:pt>
          <cx:pt idx="482">-5.0549999999999997</cx:pt>
          <cx:pt idx="483">-4.3819999999999997</cx:pt>
          <cx:pt idx="484">-4.8330000000000002</cx:pt>
          <cx:pt idx="485">-5.1900000000000004</cx:pt>
          <cx:pt idx="486">-6.8470000000000004</cx:pt>
          <cx:pt idx="487">-7.7809999999999997</cx:pt>
          <cx:pt idx="488">-9.1809999999999992</cx:pt>
          <cx:pt idx="489">-5.0789999999999997</cx:pt>
          <cx:pt idx="490">-5.6139999999999999</cx:pt>
          <cx:pt idx="491">-5.0739999999999998</cx:pt>
          <cx:pt idx="492">-5.0670000000000002</cx:pt>
          <cx:pt idx="493">-7.4809999999999999</cx:pt>
          <cx:pt idx="494">-5.2389999999999999</cx:pt>
          <cx:pt idx="495">-10.022</cx:pt>
          <cx:pt idx="496">-5.4480000000000004</cx:pt>
          <cx:pt idx="497">-9.2430000000000003</cx:pt>
          <cx:pt idx="498">-11</cx:pt>
          <cx:pt idx="499">-9.4809999999999999</cx:pt>
          <cx:pt idx="500">-6.2380000000000004</cx:pt>
          <cx:pt idx="501">-5.7750000000000004</cx:pt>
          <cx:pt idx="502">-5.8819999999999997</cx:pt>
          <cx:pt idx="503">-3.4860000000000002</cx:pt>
          <cx:pt idx="504">-6.258</cx:pt>
          <cx:pt idx="505">-7.4400000000000004</cx:pt>
          <cx:pt idx="506">-9.0410000000000004</cx:pt>
          <cx:pt idx="507">-11.166</cx:pt>
          <cx:pt idx="508">-9.5419999999999998</cx:pt>
          <cx:pt idx="509">-7.468</cx:pt>
          <cx:pt idx="510">-6.5510000000000002</cx:pt>
          <cx:pt idx="511">-6.7450000000000001</cx:pt>
          <cx:pt idx="512">-5.3070000000000004</cx:pt>
          <cx:pt idx="513">-8.6929999999999996</cx:pt>
          <cx:pt idx="514">-8.1039999999999992</cx:pt>
          <cx:pt idx="515">-6.3179999999999996</cx:pt>
          <cx:pt idx="516">-4.5049999999999999</cx:pt>
          <cx:pt idx="517">-6.7160000000000002</cx:pt>
          <cx:pt idx="518">-8.5329999999999995</cx:pt>
          <cx:pt idx="519">-8.5939999999999994</cx:pt>
          <cx:pt idx="520">-8.1270000000000007</cx:pt>
          <cx:pt idx="521">-6.1929999999999996</cx:pt>
          <cx:pt idx="522">-11.250999999999999</cx:pt>
          <cx:pt idx="523">-5.5140000000000002</cx:pt>
          <cx:pt idx="524">-8.1920000000000002</cx:pt>
          <cx:pt idx="525">-5.1920000000000002</cx:pt>
          <cx:pt idx="526">-7.3840000000000003</cx:pt>
          <cx:pt idx="527">-2.0089999999999999</cx:pt>
          <cx:pt idx="528">-4.2199999999999998</cx:pt>
          <cx:pt idx="529">-2.5539999999999998</cx:pt>
          <cx:pt idx="530">-5.7460000000000004</cx:pt>
          <cx:pt idx="531">-3.681</cx:pt>
          <cx:pt idx="532">-4.1820000000000004</cx:pt>
          <cx:pt idx="533">-2.2360000000000002</cx:pt>
          <cx:pt idx="534">-3.8700000000000001</cx:pt>
          <cx:pt idx="535">-9.4930000000000003</cx:pt>
          <cx:pt idx="536">-9.5779999999999994</cx:pt>
          <cx:pt idx="537">-9.3469999999999995</cx:pt>
          <cx:pt idx="538">-7.5819999999999999</cx:pt>
          <cx:pt idx="539">-6.0119999999999996</cx:pt>
          <cx:pt idx="540">-6.9139999999999997</cx:pt>
          <cx:pt idx="541">-7.2030000000000003</cx:pt>
          <cx:pt idx="542">-10.304</cx:pt>
          <cx:pt idx="543">-5.7800000000000002</cx:pt>
          <cx:pt idx="544">-4.2759999999999998</cx:pt>
          <cx:pt idx="545">-5.6929999999999996</cx:pt>
          <cx:pt idx="546">-8.0519999999999996</cx:pt>
          <cx:pt idx="547">-6.2750000000000004</cx:pt>
          <cx:pt idx="548">-10.026</cx:pt>
          <cx:pt idx="549">-10.083</cx:pt>
          <cx:pt idx="550">-11.970000000000001</cx:pt>
          <cx:pt idx="551">-8.3170000000000002</cx:pt>
          <cx:pt idx="552">-5.2000000000000002</cx:pt>
          <cx:pt idx="553">-5.6749999999999998</cx:pt>
          <cx:pt idx="554">-5.1859999999999999</cx:pt>
          <cx:pt idx="555">-6.2549999999999999</cx:pt>
          <cx:pt idx="556">-8.3239999999999998</cx:pt>
          <cx:pt idx="557">-2.5070000000000001</cx:pt>
          <cx:pt idx="558">-4.3289999999999997</cx:pt>
          <cx:pt idx="559">-4.8230000000000004</cx:pt>
          <cx:pt idx="560">-7.0179999999999998</cx:pt>
          <cx:pt idx="561">-8.1880000000000006</cx:pt>
          <cx:pt idx="562">-7.4160000000000004</cx:pt>
          <cx:pt idx="563">-5.758</cx:pt>
          <cx:pt idx="564">-6.1299999999999999</cx:pt>
          <cx:pt idx="565">-9.6430000000000007</cx:pt>
          <cx:pt idx="566">-4.718</cx:pt>
          <cx:pt idx="567">-9.5909999999999993</cx:pt>
          <cx:pt idx="568">-7.2320000000000002</cx:pt>
          <cx:pt idx="569">-4.3970000000000002</cx:pt>
          <cx:pt idx="570">-7.7480000000000002</cx:pt>
          <cx:pt idx="571">-9.5109999999999992</cx:pt>
          <cx:pt idx="572">-2.6629999999999998</cx:pt>
          <cx:pt idx="573">-8.7579999999999991</cx:pt>
          <cx:pt idx="574">-4.4480000000000004</cx:pt>
          <cx:pt idx="575">-8.6920000000000002</cx:pt>
          <cx:pt idx="576">-6.8780000000000001</cx:pt>
          <cx:pt idx="577">-9.6430000000000007</cx:pt>
          <cx:pt idx="578">-6.3780000000000001</cx:pt>
          <cx:pt idx="579">-5.915</cx:pt>
          <cx:pt idx="580">-7.0819999999999999</cx:pt>
          <cx:pt idx="581">-5.1509999999999998</cx:pt>
          <cx:pt idx="582">-8.3659999999999997</cx:pt>
          <cx:pt idx="583">-8.3320000000000007</cx:pt>
          <cx:pt idx="584">-7.5069999999999997</cx:pt>
          <cx:pt idx="585">-7.1520000000000001</cx:pt>
          <cx:pt idx="586">-5.3179999999999996</cx:pt>
          <cx:pt idx="587">-5.4370000000000003</cx:pt>
          <cx:pt idx="588">-5.9409999999999998</cx:pt>
          <cx:pt idx="589">-6.968</cx:pt>
          <cx:pt idx="590">-7.8220000000000001</cx:pt>
          <cx:pt idx="591">-1.367</cx:pt>
          <cx:pt idx="592">-6.149</cx:pt>
          <cx:pt idx="593">-11.869</cx:pt>
          <cx:pt idx="594">-20.263000000000002</cx:pt>
          <cx:pt idx="595">-6.9009999999999998</cx:pt>
          <cx:pt idx="596">-9.2289999999999992</cx:pt>
          <cx:pt idx="597">-9.7720000000000002</cx:pt>
          <cx:pt idx="598">-1.9199999999999999</cx:pt>
          <cx:pt idx="599">-9.8599999999999994</cx:pt>
          <cx:pt idx="600">-8.2710000000000008</cx:pt>
          <cx:pt idx="601">-9.7810000000000006</cx:pt>
          <cx:pt idx="602">-6.4299999999999997</cx:pt>
          <cx:pt idx="603">-6.75</cx:pt>
          <cx:pt idx="604">-11.715999999999999</cx:pt>
          <cx:pt idx="605">-5.2089999999999996</cx:pt>
          <cx:pt idx="606">-4.3330000000000002</cx:pt>
          <cx:pt idx="607">-6.5469999999999997</cx:pt>
          <cx:pt idx="608">-4.9029999999999996</cx:pt>
          <cx:pt idx="609">-5.8570000000000002</cx:pt>
          <cx:pt idx="610">-3.3700000000000001</cx:pt>
          <cx:pt idx="611">-6.8959999999999999</cx:pt>
          <cx:pt idx="612">-5.077</cx:pt>
          <cx:pt idx="613">-7.6070000000000002</cx:pt>
          <cx:pt idx="614">-9.3949999999999996</cx:pt>
          <cx:pt idx="615">-10.488</cx:pt>
          <cx:pt idx="616">-6.2640000000000002</cx:pt>
          <cx:pt idx="617">-5.3250000000000002</cx:pt>
          <cx:pt idx="618">-4.8780000000000001</cx:pt>
          <cx:pt idx="619">-5.3090000000000002</cx:pt>
          <cx:pt idx="620">-6.7729999999999997</cx:pt>
          <cx:pt idx="621">-4.1710000000000003</cx:pt>
          <cx:pt idx="622">-4.2130000000000001</cx:pt>
          <cx:pt idx="623">-5.2400000000000002</cx:pt>
          <cx:pt idx="624">-8.9659999999999993</cx:pt>
          <cx:pt idx="625">-7.7590000000000003</cx:pt>
          <cx:pt idx="626">-4.4610000000000003</cx:pt>
          <cx:pt idx="627">-7.5899999999999999</cx:pt>
          <cx:pt idx="628">-7.8849999999999998</cx:pt>
          <cx:pt idx="629">-1.1879999999999999</cx:pt>
          <cx:pt idx="630">-5.4299999999999997</cx:pt>
          <cx:pt idx="631">-9.9640000000000004</cx:pt>
          <cx:pt idx="632">-8.2200000000000006</cx:pt>
          <cx:pt idx="633">-11.484</cx:pt>
          <cx:pt idx="634">-9.3659999999999997</cx:pt>
          <cx:pt idx="635">-6.9370000000000003</cx:pt>
          <cx:pt idx="636">-0.71799999999999997</cx:pt>
          <cx:pt idx="637">-6.2450000000000001</cx:pt>
          <cx:pt idx="638">-5.0259999999999998</cx:pt>
          <cx:pt idx="639">-8.1539999999999999</cx:pt>
          <cx:pt idx="640">-8.1869999999999994</cx:pt>
          <cx:pt idx="641">-6.9240000000000004</cx:pt>
          <cx:pt idx="642">-9.0030000000000001</cx:pt>
          <cx:pt idx="643">-14.369</cx:pt>
          <cx:pt idx="644">-16.794</cx:pt>
          <cx:pt idx="645">-1.5009999999999999</cx:pt>
          <cx:pt idx="646">-4.9859999999999998</cx:pt>
          <cx:pt idx="647">-2.327</cx:pt>
          <cx:pt idx="648">-7.0289999999999999</cx:pt>
          <cx:pt idx="649">-10.010999999999999</cx:pt>
          <cx:pt idx="650">-5.6719999999999997</cx:pt>
          <cx:pt idx="651">-8.4909999999999997</cx:pt>
          <cx:pt idx="652">-2.0920000000000001</cx:pt>
          <cx:pt idx="653">-8.1630000000000003</cx:pt>
          <cx:pt idx="654">-4.7119999999999997</cx:pt>
          <cx:pt idx="655">-4.5949999999999998</cx:pt>
          <cx:pt idx="656">-5.673</cx:pt>
          <cx:pt idx="657">-5.8499999999999996</cx:pt>
          <cx:pt idx="658">-8.0449999999999999</cx:pt>
          <cx:pt idx="659">-3.4060000000000001</cx:pt>
          <cx:pt idx="660">-3.7930000000000001</cx:pt>
          <cx:pt idx="661">-2.7149999999999999</cx:pt>
          <cx:pt idx="662">-6.8120000000000003</cx:pt>
          <cx:pt idx="663">-8.3719999999999999</cx:pt>
          <cx:pt idx="664">-4.8970000000000002</cx:pt>
          <cx:pt idx="665">-5.2140000000000004</cx:pt>
          <cx:pt idx="666">-3.903</cx:pt>
          <cx:pt idx="667">-9.7100000000000009</cx:pt>
          <cx:pt idx="668">-9.7270000000000003</cx:pt>
          <cx:pt idx="669">-3.8450000000000002</cx:pt>
          <cx:pt idx="670">-3.8900000000000001</cx:pt>
          <cx:pt idx="671">-4.3070000000000004</cx:pt>
          <cx:pt idx="672">-4.4630000000000001</cx:pt>
          <cx:pt idx="673">-6.8049999999999997</cx:pt>
          <cx:pt idx="674">-5.6349999999999998</cx:pt>
          <cx:pt idx="675">-9.0220000000000002</cx:pt>
          <cx:pt idx="676">-6.6509999999999998</cx:pt>
          <cx:pt idx="677">-5.9109999999999996</cx:pt>
          <cx:pt idx="678">-3.5899999999999999</cx:pt>
          <cx:pt idx="679">-7.7400000000000002</cx:pt>
          <cx:pt idx="680">-4.0300000000000002</cx:pt>
          <cx:pt idx="681">-7.2450000000000001</cx:pt>
          <cx:pt idx="682">-7.8470000000000004</cx:pt>
          <cx:pt idx="683">-6.3280000000000003</cx:pt>
          <cx:pt idx="684">-5.2510000000000003</cx:pt>
          <cx:pt idx="685">-14.032</cx:pt>
          <cx:pt idx="686">-3.7189999999999999</cx:pt>
          <cx:pt idx="687">-6.3390000000000004</cx:pt>
          <cx:pt idx="688">-6.2699999999999996</cx:pt>
          <cx:pt idx="689">-5.5640000000000001</cx:pt>
          <cx:pt idx="690">-5.1210000000000004</cx:pt>
          <cx:pt idx="691">-6.4109999999999996</cx:pt>
          <cx:pt idx="692">-4.9470000000000001</cx:pt>
          <cx:pt idx="693">-6.8550000000000004</cx:pt>
          <cx:pt idx="694">-4.9450000000000003</cx:pt>
          <cx:pt idx="695">-8.657</cx:pt>
          <cx:pt idx="696">-3.863</cx:pt>
          <cx:pt idx="697">-4.0860000000000003</cx:pt>
          <cx:pt idx="698">-6.3620000000000001</cx:pt>
          <cx:pt idx="699">-9.3200000000000003</cx:pt>
          <cx:pt idx="700">-6.8220000000000001</cx:pt>
          <cx:pt idx="701">-5.6050000000000004</cx:pt>
          <cx:pt idx="702">-7.1100000000000003</cx:pt>
          <cx:pt idx="703">-4.9809999999999999</cx:pt>
          <cx:pt idx="704">-8.2240000000000002</cx:pt>
          <cx:pt idx="705">-8.0220000000000002</cx:pt>
          <cx:pt idx="706">-6.8319999999999999</cx:pt>
          <cx:pt idx="707">-4.0609999999999999</cx:pt>
          <cx:pt idx="708">-11.909000000000001</cx:pt>
          <cx:pt idx="709">-7.3520000000000003</cx:pt>
          <cx:pt idx="710">-6.8840000000000003</cx:pt>
          <cx:pt idx="711">-5.1029999999999998</cx:pt>
          <cx:pt idx="712">-7.4450000000000003</cx:pt>
          <cx:pt idx="713">-8.3200000000000003</cx:pt>
          <cx:pt idx="714">-7.0730000000000004</cx:pt>
          <cx:pt idx="715">-8.5999999999999996</cx:pt>
          <cx:pt idx="716">-8.0960000000000001</cx:pt>
          <cx:pt idx="717">-7.4420000000000002</cx:pt>
          <cx:pt idx="718">-10.098000000000001</cx:pt>
          <cx:pt idx="719">-5.4500000000000002</cx:pt>
          <cx:pt idx="720">-4.1609999999999996</cx:pt>
          <cx:pt idx="721">-4.1230000000000002</cx:pt>
          <cx:pt idx="722">-8.9039999999999999</cx:pt>
          <cx:pt idx="723">-7.1130000000000004</cx:pt>
          <cx:pt idx="724">-6.5499999999999998</cx:pt>
          <cx:pt idx="725">-8.7319999999999993</cx:pt>
          <cx:pt idx="726">-10.993</cx:pt>
          <cx:pt idx="727">-5.6479999999999997</cx:pt>
          <cx:pt idx="728">-6.1639999999999997</cx:pt>
          <cx:pt idx="729">-5.8150000000000004</cx:pt>
          <cx:pt idx="730">-6.1360000000000001</cx:pt>
          <cx:pt idx="731">-5.077</cx:pt>
          <cx:pt idx="732">-6.923</cx:pt>
          <cx:pt idx="733">-14.352</cx:pt>
          <cx:pt idx="734">-12.475</cx:pt>
          <cx:pt idx="735">-9.0350000000000001</cx:pt>
          <cx:pt idx="736">-5.0099999999999998</cx:pt>
          <cx:pt idx="737">-5.7839999999999998</cx:pt>
          <cx:pt idx="738">-4.0979999999999999</cx:pt>
          <cx:pt idx="739">-6.1139999999999999</cx:pt>
          <cx:pt idx="740">-10.146000000000001</cx:pt>
          <cx:pt idx="741">-5.7489999999999997</cx:pt>
          <cx:pt idx="742">-12.500999999999999</cx:pt>
          <cx:pt idx="743">-8.7460000000000004</cx:pt>
          <cx:pt idx="744">-8.1579999999999995</cx:pt>
          <cx:pt idx="745">-12.68</cx:pt>
          <cx:pt idx="746">-10.673</cx:pt>
          <cx:pt idx="747">-2.843</cx:pt>
          <cx:pt idx="748">-6.9020000000000001</cx:pt>
          <cx:pt idx="749">-6.9640000000000004</cx:pt>
          <cx:pt idx="750">-6.4080000000000004</cx:pt>
          <cx:pt idx="751">-9.5410000000000004</cx:pt>
          <cx:pt idx="752">-3.2160000000000002</cx:pt>
          <cx:pt idx="753">-3.3820000000000001</cx:pt>
          <cx:pt idx="754">-3.4460000000000002</cx:pt>
          <cx:pt idx="755">-4.8680000000000003</cx:pt>
          <cx:pt idx="756">-7.2300000000000004</cx:pt>
          <cx:pt idx="757">-7.1890000000000001</cx:pt>
          <cx:pt idx="758">-5.2779999999999996</cx:pt>
          <cx:pt idx="759">-4.843</cx:pt>
          <cx:pt idx="760">-5.9489999999999998</cx:pt>
          <cx:pt idx="761">-6.6210000000000004</cx:pt>
          <cx:pt idx="762">-10.340999999999999</cx:pt>
          <cx:pt idx="763">-5.2400000000000002</cx:pt>
          <cx:pt idx="764">-8.2910000000000004</cx:pt>
          <cx:pt idx="765">-7.9299999999999997</cx:pt>
          <cx:pt idx="766">-3.2799999999999998</cx:pt>
          <cx:pt idx="767">-4.9080000000000004</cx:pt>
          <cx:pt idx="768">-4.2229999999999999</cx:pt>
          <cx:pt idx="769">-7.2939999999999996</cx:pt>
          <cx:pt idx="770">-7.4370000000000003</cx:pt>
          <cx:pt idx="771">-5.7469999999999999</cx:pt>
          <cx:pt idx="772">-3.8730000000000002</cx:pt>
          <cx:pt idx="773">-6.2460000000000004</cx:pt>
          <cx:pt idx="774">-3.7799999999999998</cx:pt>
          <cx:pt idx="775">-4.9829999999999997</cx:pt>
          <cx:pt idx="776">-5.2119999999999997</cx:pt>
          <cx:pt idx="777">-8.5709999999999997</cx:pt>
          <cx:pt idx="778">-7.4329999999999998</cx:pt>
          <cx:pt idx="779">-3.9790000000000001</cx:pt>
          <cx:pt idx="780">-7.3140000000000001</cx:pt>
          <cx:pt idx="781">-11.101000000000001</cx:pt>
          <cx:pt idx="782">-8.4969999999999999</cx:pt>
          <cx:pt idx="783">-10.199</cx:pt>
          <cx:pt idx="784">-11.590999999999999</cx:pt>
          <cx:pt idx="785">-9.1690000000000005</cx:pt>
          <cx:pt idx="786">-13.818</cx:pt>
          <cx:pt idx="787">-4.952</cx:pt>
          <cx:pt idx="788">-5.8970000000000002</cx:pt>
          <cx:pt idx="789">-8.5410000000000004</cx:pt>
          <cx:pt idx="790">-7.3019999999999996</cx:pt>
          <cx:pt idx="791">-6.774</cx:pt>
          <cx:pt idx="792">-6.9050000000000002</cx:pt>
          <cx:pt idx="793">-3.2069999999999999</cx:pt>
          <cx:pt idx="794">-3.891</cx:pt>
          <cx:pt idx="795">-7.0250000000000004</cx:pt>
          <cx:pt idx="796">-9.9719999999999995</cx:pt>
          <cx:pt idx="797">-3.992</cx:pt>
          <cx:pt idx="798">-10.105</cx:pt>
          <cx:pt idx="799">-8.2829999999999995</cx:pt>
          <cx:pt idx="800">-9.6140000000000008</cx:pt>
          <cx:pt idx="801">-3.4020000000000001</cx:pt>
          <cx:pt idx="802">-6.5190000000000001</cx:pt>
          <cx:pt idx="803">-9.2829999999999995</cx:pt>
          <cx:pt idx="804">-2.3969999999999998</cx:pt>
          <cx:pt idx="805">-4.827</cx:pt>
          <cx:pt idx="806">-13.483000000000001</cx:pt>
          <cx:pt idx="807">-5.226</cx:pt>
          <cx:pt idx="808">-11.305</cx:pt>
          <cx:pt idx="809">-15.432</cx:pt>
          <cx:pt idx="810">-18.687000000000001</cx:pt>
          <cx:pt idx="811">-7.3140000000000001</cx:pt>
          <cx:pt idx="812">-6.9489999999999998</cx:pt>
          <cx:pt idx="813">-7.3140000000000001</cx:pt>
          <cx:pt idx="814">-7.4160000000000004</cx:pt>
          <cx:pt idx="815">-10.43</cx:pt>
          <cx:pt idx="816">-5.2400000000000002</cx:pt>
          <cx:pt idx="817">-25.756</cx:pt>
          <cx:pt idx="818">-5.3899999999999997</cx:pt>
          <cx:pt idx="819">-10.662000000000001</cx:pt>
          <cx:pt idx="820">-4.9749999999999996</cx:pt>
          <cx:pt idx="821">-4.9370000000000003</cx:pt>
          <cx:pt idx="822">-11.007</cx:pt>
          <cx:pt idx="823">-9.4749999999999996</cx:pt>
          <cx:pt idx="824">-11.645</cx:pt>
          <cx:pt idx="825">-6.9119999999999999</cx:pt>
          <cx:pt idx="826">-3.5710000000000002</cx:pt>
          <cx:pt idx="827">-4.0309999999999997</cx:pt>
          <cx:pt idx="828">-6.5030000000000001</cx:pt>
          <cx:pt idx="829">-7.4359999999999999</cx:pt>
          <cx:pt idx="830">-6.9059999999999997</cx:pt>
          <cx:pt idx="831">-6.3460000000000001</cx:pt>
          <cx:pt idx="832">-6.4880000000000004</cx:pt>
          <cx:pt idx="833">-9.1300000000000008</cx:pt>
          <cx:pt idx="834">-8.1050000000000004</cx:pt>
          <cx:pt idx="835">-8.5419999999999998</cx:pt>
          <cx:pt idx="836">-5.819</cx:pt>
          <cx:pt idx="837">-9.6059999999999999</cx:pt>
          <cx:pt idx="838">-4.2809999999999997</cx:pt>
          <cx:pt idx="839">-9.798</cx:pt>
          <cx:pt idx="840">-9.1159999999999997</cx:pt>
          <cx:pt idx="841">-5.7990000000000004</cx:pt>
          <cx:pt idx="842">-9.7430000000000003</cx:pt>
          <cx:pt idx="843">-10.257999999999999</cx:pt>
          <cx:pt idx="844">-12.521000000000001</cx:pt>
          <cx:pt idx="845">-12.377000000000001</cx:pt>
          <cx:pt idx="846">-10.124000000000001</cx:pt>
          <cx:pt idx="847">-9.7070000000000007</cx:pt>
          <cx:pt idx="848">-12.295</cx:pt>
          <cx:pt idx="849">-5.4640000000000004</cx:pt>
          <cx:pt idx="850">-6.7649999999999997</cx:pt>
          <cx:pt idx="851">-9.6910000000000007</cx:pt>
          <cx:pt idx="852">-7.8029999999999999</cx:pt>
          <cx:pt idx="853">-5.8970000000000002</cx:pt>
          <cx:pt idx="854">-17.452999999999999</cx:pt>
          <cx:pt idx="855">-9.1370000000000005</cx:pt>
          <cx:pt idx="856">-5.3049999999999997</cx:pt>
          <cx:pt idx="857">-8.7720000000000002</cx:pt>
          <cx:pt idx="858">-17.219000000000001</cx:pt>
          <cx:pt idx="859">-7.952</cx:pt>
          <cx:pt idx="860">-9.6940000000000008</cx:pt>
          <cx:pt idx="861">-14.106999999999999</cx:pt>
          <cx:pt idx="862">-5.2320000000000002</cx:pt>
          <cx:pt idx="863">-4.2300000000000004</cx:pt>
          <cx:pt idx="864">-9.9480000000000004</cx:pt>
          <cx:pt idx="865">-5.9770000000000003</cx:pt>
          <cx:pt idx="866">-11.569000000000001</cx:pt>
          <cx:pt idx="867">-7.2229999999999999</cx:pt>
          <cx:pt idx="868">-5.0579999999999998</cx:pt>
          <cx:pt idx="869">-9.6180000000000003</cx:pt>
          <cx:pt idx="870">-11.333</cx:pt>
          <cx:pt idx="871">-10.042999999999999</cx:pt>
          <cx:pt idx="872">-6.3250000000000002</cx:pt>
          <cx:pt idx="873">-9.0150000000000006</cx:pt>
          <cx:pt idx="874">-11.815</cx:pt>
          <cx:pt idx="875">-7.8419999999999996</cx:pt>
          <cx:pt idx="876">-6.9470000000000001</cx:pt>
          <cx:pt idx="877">-10.047000000000001</cx:pt>
          <cx:pt idx="878">-6.6970000000000001</cx:pt>
          <cx:pt idx="879">-6.9870000000000001</cx:pt>
          <cx:pt idx="880">-7.5339999999999998</cx:pt>
          <cx:pt idx="881">-6.101</cx:pt>
          <cx:pt idx="882">-4.0789999999999997</cx:pt>
          <cx:pt idx="883">-6.9269999999999996</cx:pt>
          <cx:pt idx="884">-6.6539999999999999</cx:pt>
          <cx:pt idx="885">-7.8970000000000002</cx:pt>
          <cx:pt idx="886">-5.798</cx:pt>
          <cx:pt idx="887">-10.601000000000001</cx:pt>
          <cx:pt idx="888">-7.7380000000000004</cx:pt>
          <cx:pt idx="889">-12.180999999999999</cx:pt>
          <cx:pt idx="890">-7.4660000000000002</cx:pt>
          <cx:pt idx="891">-7.0430000000000001</cx:pt>
          <cx:pt idx="892">-10.103999999999999</cx:pt>
          <cx:pt idx="893">-8.7420000000000009</cx:pt>
          <cx:pt idx="894">-7.0730000000000004</cx:pt>
          <cx:pt idx="895">-10.117000000000001</cx:pt>
          <cx:pt idx="896">-4.54</cx:pt>
          <cx:pt idx="897">-4.7210000000000001</cx:pt>
          <cx:pt idx="898">-11.661</cx:pt>
          <cx:pt idx="899">-3.5550000000000002</cx:pt>
          <cx:pt idx="900">-5.0789999999999997</cx:pt>
          <cx:pt idx="901">-9.9250000000000007</cx:pt>
          <cx:pt idx="902">-9.0749999999999993</cx:pt>
          <cx:pt idx="903">-10.819000000000001</cx:pt>
          <cx:pt idx="904">-9.3260000000000005</cx:pt>
          <cx:pt idx="905">-9.9920000000000009</cx:pt>
          <cx:pt idx="906">-8.5830000000000002</cx:pt>
          <cx:pt idx="907">-11.361000000000001</cx:pt>
          <cx:pt idx="908">-2.8399999999999999</cx:pt>
          <cx:pt idx="909">-12.930999999999999</cx:pt>
          <cx:pt idx="910">-10.721</cx:pt>
          <cx:pt idx="911">-11.605</cx:pt>
          <cx:pt idx="912">-9.5090000000000003</cx:pt>
          <cx:pt idx="913">-7.8099999999999996</cx:pt>
          <cx:pt idx="914">-7.8650000000000002</cx:pt>
          <cx:pt idx="915">-8.3070000000000004</cx:pt>
          <cx:pt idx="916">-8.4969999999999999</cx:pt>
          <cx:pt idx="917">-12.279</cx:pt>
          <cx:pt idx="918">-9.3810000000000002</cx:pt>
          <cx:pt idx="919">-8.1029999999999998</cx:pt>
          <cx:pt idx="920">-6.1200000000000001</cx:pt>
          <cx:pt idx="921">-15.077999999999999</cx:pt>
          <cx:pt idx="922">-6.2640000000000002</cx:pt>
          <cx:pt idx="923">-5.181</cx:pt>
          <cx:pt idx="924">-9.0749999999999993</cx:pt>
          <cx:pt idx="925">-4.2930000000000001</cx:pt>
          <cx:pt idx="926">-8.7309999999999999</cx:pt>
          <cx:pt idx="927">-17.452999999999999</cx:pt>
          <cx:pt idx="928">-5.4870000000000001</cx:pt>
          <cx:pt idx="929">-6.9640000000000004</cx:pt>
          <cx:pt idx="930">-5.1200000000000001</cx:pt>
          <cx:pt idx="931">-5.1310000000000002</cx:pt>
          <cx:pt idx="932">-8.6920000000000002</cx:pt>
          <cx:pt idx="933">-6.8410000000000002</cx:pt>
          <cx:pt idx="934">-8.0350000000000001</cx:pt>
          <cx:pt idx="935">-5.9199999999999999</cx:pt>
          <cx:pt idx="936">-6.2140000000000004</cx:pt>
          <cx:pt idx="937">-6.2000000000000002</cx:pt>
          <cx:pt idx="938">-9.0839999999999996</cx:pt>
          <cx:pt idx="939">-10.128</cx:pt>
          <cx:pt idx="940">-8.5980000000000008</cx:pt>
          <cx:pt idx="941">-12.587999999999999</cx:pt>
          <cx:pt idx="942">-16.777999999999999</cx:pt>
          <cx:pt idx="943">-9.2509999999999994</cx:pt>
          <cx:pt idx="944">-8.0660000000000007</cx:pt>
          <cx:pt idx="945">-6.0890000000000004</cx:pt>
          <cx:pt idx="946">-7.5789999999999997</cx:pt>
          <cx:pt idx="947">-11.289</cx:pt>
          <cx:pt idx="948">-4.4189999999999996</cx:pt>
          <cx:pt idx="949">-8.6539999999999999</cx:pt>
          <cx:pt idx="950">-8.7379999999999995</cx:pt>
          <cx:pt idx="951">-5.0800000000000001</cx:pt>
          <cx:pt idx="952">-6.7439999999999998</cx:pt>
          <cx:pt idx="953">-13.387</cx:pt>
          <cx:pt idx="954">-11.013</cx:pt>
          <cx:pt idx="955">-6.5439999999999996</cx:pt>
          <cx:pt idx="956">-10.798999999999999</cx:pt>
          <cx:pt idx="957">-16.652000000000001</cx:pt>
          <cx:pt idx="958">-4.532</cx:pt>
          <cx:pt idx="959">-8.2409999999999997</cx:pt>
          <cx:pt idx="960">-10.476000000000001</cx:pt>
          <cx:pt idx="961">-8.8510000000000009</cx:pt>
          <cx:pt idx="962">-3.1890000000000001</cx:pt>
          <cx:pt idx="963">-5.8150000000000004</cx:pt>
          <cx:pt idx="964">-4.9320000000000004</cx:pt>
          <cx:pt idx="965">-9.4039999999999999</cx:pt>
          <cx:pt idx="966">-4.9939999999999998</cx:pt>
          <cx:pt idx="967">-3.0470000000000002</cx:pt>
          <cx:pt idx="968">-6.0910000000000002</cx:pt>
          <cx:pt idx="969">-9.6370000000000005</cx:pt>
          <cx:pt idx="970">-5.1879999999999997</cx:pt>
          <cx:pt idx="971">-3.835</cx:pt>
          <cx:pt idx="972">-6.266</cx:pt>
          <cx:pt idx="973">-18.126999999999999</cx:pt>
          <cx:pt idx="974">-6.6779999999999999</cx:pt>
          <cx:pt idx="975">-7.7649999999999997</cx:pt>
          <cx:pt idx="976">-8.4220000000000006</cx:pt>
          <cx:pt idx="977">-6.3609999999999998</cx:pt>
          <cx:pt idx="978">-7.8710000000000004</cx:pt>
          <cx:pt idx="979">-8.8399999999999999</cx:pt>
          <cx:pt idx="980">-6.6040000000000001</cx:pt>
          <cx:pt idx="981">-6.2380000000000004</cx:pt>
          <cx:pt idx="982">-11.965999999999999</cx:pt>
          <cx:pt idx="983">-7.71</cx:pt>
          <cx:pt idx="984">-7.4029999999999996</cx:pt>
          <cx:pt idx="985">-4.5979999999999999</cx:pt>
          <cx:pt idx="986">-3.6389999999999998</cx:pt>
          <cx:pt idx="987">-9.7710000000000008</cx:pt>
          <cx:pt idx="988">-6.3049999999999997</cx:pt>
          <cx:pt idx="989">-5.0860000000000003</cx:pt>
          <cx:pt idx="990">-14.429</cx:pt>
          <cx:pt idx="991">-6.8159999999999998</cx:pt>
          <cx:pt idx="992">-11.602</cx:pt>
          <cx:pt idx="993">-3.2349999999999999</cx:pt>
          <cx:pt idx="994">-7.4619999999999997</cx:pt>
          <cx:pt idx="995">-7.6139999999999999</cx:pt>
          <cx:pt idx="996">-5.6109999999999998</cx:pt>
          <cx:pt idx="997">-7.274</cx:pt>
          <cx:pt idx="998">-4.4080000000000004</cx:pt>
          <cx:pt idx="999">-4.7290000000000001</cx:pt>
          <cx:pt idx="1000">-5.4370000000000003</cx:pt>
          <cx:pt idx="1001">-4.3159999999999998</cx:pt>
          <cx:pt idx="1002">-5.1260000000000003</cx:pt>
          <cx:pt idx="1003">-6.1120000000000001</cx:pt>
          <cx:pt idx="1004">-4.9199999999999999</cx:pt>
          <cx:pt idx="1005">-8.468</cx:pt>
          <cx:pt idx="1006">-17.402000000000001</cx:pt>
          <cx:pt idx="1007">-2.1579999999999999</cx:pt>
          <cx:pt idx="1008">-7.157</cx:pt>
          <cx:pt idx="1009">-5.8410000000000002</cx:pt>
          <cx:pt idx="1010">-5.2009999999999996</cx:pt>
          <cx:pt idx="1011">-6.0750000000000002</cx:pt>
          <cx:pt idx="1012">-5.2149999999999999</cx:pt>
          <cx:pt idx="1013">-7.5739999999999998</cx:pt>
          <cx:pt idx="1014">-7.6280000000000001</cx:pt>
          <cx:pt idx="1015">-1.8939999999999999</cx:pt>
          <cx:pt idx="1016">-6.3540000000000001</cx:pt>
          <cx:pt idx="1017">-5.3109999999999999</cx:pt>
          <cx:pt idx="1018">-6.4329999999999998</cx:pt>
          <cx:pt idx="1019">-4.9560000000000004</cx:pt>
          <cx:pt idx="1020">-11.478</cx:pt>
          <cx:pt idx="1021">-5.7030000000000003</cx:pt>
          <cx:pt idx="1022">-5.7130000000000001</cx:pt>
          <cx:pt idx="1023">-5.2919999999999998</cx:pt>
          <cx:pt idx="1024">-3.7949999999999999</cx:pt>
          <cx:pt idx="1025">-5.4829999999999997</cx:pt>
          <cx:pt idx="1026">-5.4809999999999999</cx:pt>
          <cx:pt idx="1027">-6.2169999999999996</cx:pt>
          <cx:pt idx="1028">-6.548</cx:pt>
          <cx:pt idx="1029">-4.7450000000000001</cx:pt>
          <cx:pt idx="1030">-5.2800000000000002</cx:pt>
          <cx:pt idx="1031">-5.9050000000000002</cx:pt>
          <cx:pt idx="1032">-3.0870000000000002</cx:pt>
          <cx:pt idx="1033">-6.8460000000000001</cx:pt>
          <cx:pt idx="1034">-4.7370000000000001</cx:pt>
          <cx:pt idx="1035">-6.4320000000000004</cx:pt>
          <cx:pt idx="1036">-4.4809999999999999</cx:pt>
          <cx:pt idx="1037">-6.4059999999999997</cx:pt>
          <cx:pt idx="1038">-6.1070000000000002</cx:pt>
          <cx:pt idx="1039">-6.6909999999999998</cx:pt>
          <cx:pt idx="1040">-4.8239999999999998</cx:pt>
          <cx:pt idx="1041">-5.3129999999999997</cx:pt>
          <cx:pt idx="1042">-4.3369999999999997</cx:pt>
          <cx:pt idx="1043">-6.4740000000000002</cx:pt>
          <cx:pt idx="1044">-8.3360000000000003</cx:pt>
          <cx:pt idx="1045">-5.883</cx:pt>
          <cx:pt idx="1046">-3.6440000000000001</cx:pt>
          <cx:pt idx="1047">-8.266</cx:pt>
          <cx:pt idx="1048">-2.2480000000000002</cx:pt>
          <cx:pt idx="1049">-5.4480000000000004</cx:pt>
          <cx:pt idx="1050">-4.6029999999999998</cx:pt>
          <cx:pt idx="1051">-4.2910000000000004</cx:pt>
          <cx:pt idx="1052">-4.3970000000000002</cx:pt>
          <cx:pt idx="1053">-7.2939999999999996</cx:pt>
          <cx:pt idx="1054">-5.6740000000000004</cx:pt>
          <cx:pt idx="1055">-4.6600000000000001</cx:pt>
          <cx:pt idx="1056">-4.3179999999999996</cx:pt>
          <cx:pt idx="1057">-5.1639999999999997</cx:pt>
          <cx:pt idx="1058">-6.4029999999999996</cx:pt>
          <cx:pt idx="1059">-6.5339999999999998</cx:pt>
          <cx:pt idx="1060">-4.1630000000000003</cx:pt>
          <cx:pt idx="1061">-4.1520000000000001</cx:pt>
          <cx:pt idx="1062">-5.4779999999999998</cx:pt>
          <cx:pt idx="1063">-7.226</cx:pt>
          <cx:pt idx="1064">-3.5870000000000002</cx:pt>
          <cx:pt idx="1065">-10.92</cx:pt>
          <cx:pt idx="1066">-4.9029999999999996</cx:pt>
          <cx:pt idx="1067">-4.2549999999999999</cx:pt>
          <cx:pt idx="1068">-5.476</cx:pt>
          <cx:pt idx="1069">-4.0010000000000003</cx:pt>
          <cx:pt idx="1070">-3.2949999999999999</cx:pt>
          <cx:pt idx="1071">-3.8330000000000002</cx:pt>
          <cx:pt idx="1072">-5.6280000000000001</cx:pt>
          <cx:pt idx="1073">-5.8310000000000004</cx:pt>
          <cx:pt idx="1074">-14.154999999999999</cx:pt>
          <cx:pt idx="1075">-4.0220000000000002</cx:pt>
          <cx:pt idx="1076">-5.3789999999999996</cx:pt>
          <cx:pt idx="1077">-5.1470000000000002</cx:pt>
          <cx:pt idx="1078">-4.3280000000000003</cx:pt>
          <cx:pt idx="1079">-4.5019999999999998</cx:pt>
          <cx:pt idx="1080">-3.2970000000000002</cx:pt>
          <cx:pt idx="1081">-6.3310000000000004</cx:pt>
          <cx:pt idx="1082">-5.5350000000000001</cx:pt>
          <cx:pt idx="1083">-3.181</cx:pt>
          <cx:pt idx="1084">-5.5330000000000004</cx:pt>
          <cx:pt idx="1085">-3.3599999999999999</cx:pt>
          <cx:pt idx="1086">-2.597</cx:pt>
          <cx:pt idx="1087">-4.2599999999999998</cx:pt>
          <cx:pt idx="1088">-5.4290000000000003</cx:pt>
          <cx:pt idx="1089">-2.5950000000000002</cx:pt>
          <cx:pt idx="1090">-4.024</cx:pt>
          <cx:pt idx="1091">-4.7569999999999997</cx:pt>
          <cx:pt idx="1092">-3.073</cx:pt>
          <cx:pt idx="1093">-5.4180000000000001</cx:pt>
          <cx:pt idx="1094">-3.8279999999999998</cx:pt>
          <cx:pt idx="1095">-2.2109999999999999</cx:pt>
          <cx:pt idx="1096">-9.2100000000000009</cx:pt>
          <cx:pt idx="1097">-4.0700000000000003</cx:pt>
          <cx:pt idx="1098">-4.3609999999999998</cx:pt>
          <cx:pt idx="1099">-2.6739999999999999</cx:pt>
          <cx:pt idx="1100">-3.2250000000000001</cx:pt>
          <cx:pt idx="1101">-4.0030000000000001</cx:pt>
          <cx:pt idx="1102">-3.2029999999999998</cx:pt>
          <cx:pt idx="1103">-4.9329999999999998</cx:pt>
          <cx:pt idx="1104">-5.1189999999999998</cx:pt>
          <cx:pt idx="1105">-3.581</cx:pt>
          <cx:pt idx="1106">-2.2429999999999999</cx:pt>
          <cx:pt idx="1107">-4.7910000000000004</cx:pt>
          <cx:pt idx="1108">-6.6820000000000004</cx:pt>
          <cx:pt idx="1109">-3.859</cx:pt>
          <cx:pt idx="1110">-4.7110000000000003</cx:pt>
          <cx:pt idx="1111">-5.8849999999999998</cx:pt>
          <cx:pt idx="1112">-3.3540000000000001</cx:pt>
          <cx:pt idx="1113">-1.823</cx:pt>
          <cx:pt idx="1114">-4.7270000000000003</cx:pt>
          <cx:pt idx="1115">-6.0419999999999998</cx:pt>
          <cx:pt idx="1116">-4.7460000000000004</cx:pt>
          <cx:pt idx="1117">-4.2279999999999998</cx:pt>
          <cx:pt idx="1118">-4.96</cx:pt>
          <cx:pt idx="1119">-5.4320000000000004</cx:pt>
          <cx:pt idx="1120">-4.6550000000000002</cx:pt>
          <cx:pt idx="1121">-1.708</cx:pt>
          <cx:pt idx="1122">-6.3079999999999998</cx:pt>
          <cx:pt idx="1123">-4.5439999999999996</cx:pt>
          <cx:pt idx="1124">-9.6199999999999992</cx:pt>
          <cx:pt idx="1125">-5.6180000000000003</cx:pt>
          <cx:pt idx="1126">-5.4550000000000001</cx:pt>
          <cx:pt idx="1127">-4.6989999999999998</cx:pt>
          <cx:pt idx="1128">-5.1159999999999997</cx:pt>
          <cx:pt idx="1129">-4.7409999999999997</cx:pt>
          <cx:pt idx="1130">-2.8170000000000002</cx:pt>
          <cx:pt idx="1131">-4.3739999999999997</cx:pt>
          <cx:pt idx="1132">-3.5939999999999999</cx:pt>
          <cx:pt idx="1133">-2.6080000000000001</cx:pt>
          <cx:pt idx="1134">-3.1440000000000001</cx:pt>
          <cx:pt idx="1135">-4.0339999999999998</cx:pt>
          <cx:pt idx="1136">-6.5919999999999996</cx:pt>
          <cx:pt idx="1137">-4.2649999999999997</cx:pt>
          <cx:pt idx="1138">-3.798</cx:pt>
          <cx:pt idx="1139">-4.4320000000000004</cx:pt>
          <cx:pt idx="1140">-4.0350000000000001</cx:pt>
          <cx:pt idx="1141">-7.4249999999999998</cx:pt>
          <cx:pt idx="1142">-4.8419999999999996</cx:pt>
          <cx:pt idx="1143">-7.2450000000000001</cx:pt>
          <cx:pt idx="1144">-3.9460000000000002</cx:pt>
          <cx:pt idx="1145">-7.0819999999999999</cx:pt>
          <cx:pt idx="1146">-6.4130000000000003</cx:pt>
          <cx:pt idx="1147">-5.0910000000000002</cx:pt>
          <cx:pt idx="1148">-7.7549999999999999</cx:pt>
          <cx:pt idx="1149">-4.6609999999999996</cx:pt>
          <cx:pt idx="1150">-4.9340000000000002</cx:pt>
          <cx:pt idx="1151">-5.4450000000000003</cx:pt>
          <cx:pt idx="1152">-6.6230000000000002</cx:pt>
          <cx:pt idx="1153">-6.2519999999999998</cx:pt>
          <cx:pt idx="1154">-5.2199999999999998</cx:pt>
          <cx:pt idx="1155">-9.5600000000000005</cx:pt>
          <cx:pt idx="1156">-4.4859999999999998</cx:pt>
          <cx:pt idx="1157">-7.7750000000000004</cx:pt>
          <cx:pt idx="1158">-7.4969999999999999</cx:pt>
          <cx:pt idx="1159">-4.6989999999999998</cx:pt>
          <cx:pt idx="1160">-5.9569999999999999</cx:pt>
          <cx:pt idx="1161">-5.0430000000000001</cx:pt>
          <cx:pt idx="1162">-7.4960000000000004</cx:pt>
          <cx:pt idx="1163">-6.3339999999999996</cx:pt>
          <cx:pt idx="1164">-3.8620000000000001</cx:pt>
          <cx:pt idx="1165">-5.0019999999999998</cx:pt>
          <cx:pt idx="1166">-4.0949999999999998</cx:pt>
          <cx:pt idx="1167">-10.044</cx:pt>
          <cx:pt idx="1168">-6.5970000000000004</cx:pt>
          <cx:pt idx="1169">-4.0659999999999998</cx:pt>
          <cx:pt idx="1170">-11.362</cx:pt>
          <cx:pt idx="1171">-4.0289999999999999</cx:pt>
          <cx:pt idx="1172">-6.3979999999999997</cx:pt>
          <cx:pt idx="1173">-8.7949999999999999</cx:pt>
          <cx:pt idx="1174">-5.7690000000000001</cx:pt>
          <cx:pt idx="1175">-4.6299999999999999</cx:pt>
          <cx:pt idx="1176">-6.6900000000000004</cx:pt>
          <cx:pt idx="1177">-6.7919999999999998</cx:pt>
          <cx:pt idx="1178">-4.9610000000000003</cx:pt>
          <cx:pt idx="1179">-5.6079999999999997</cx:pt>
          <cx:pt idx="1180">-6.0289999999999999</cx:pt>
          <cx:pt idx="1181">-11.462</cx:pt>
          <cx:pt idx="1182">-7.7859999999999996</cx:pt>
          <cx:pt idx="1183">-11.555999999999999</cx:pt>
          <cx:pt idx="1184">-3.1829999999999998</cx:pt>
          <cx:pt idx="1185">-5.3239999999999998</cx:pt>
          <cx:pt idx="1186">-2.4199999999999999</cx:pt>
          <cx:pt idx="1187">-9.7159999999999993</cx:pt>
          <cx:pt idx="1188">-5.7969999999999997</cx:pt>
          <cx:pt idx="1189">-3.2930000000000001</cx:pt>
          <cx:pt idx="1190">-4.5</cx:pt>
          <cx:pt idx="1191">-3.1549999999999998</cx:pt>
          <cx:pt idx="1192">-4.9859999999999998</cx:pt>
          <cx:pt idx="1193">-4.2850000000000001</cx:pt>
          <cx:pt idx="1194">-4.8620000000000001</cx:pt>
          <cx:pt idx="1195">-3.363</cx:pt>
          <cx:pt idx="1196">-7.9829999999999997</cx:pt>
          <cx:pt idx="1197">-3.6320000000000001</cx:pt>
          <cx:pt idx="1198">-4.0869999999999997</cx:pt>
          <cx:pt idx="1199">-4.6890000000000001</cx:pt>
          <cx:pt idx="1200">-3.641</cx:pt>
          <cx:pt idx="1201">-5.2519999999999998</cx:pt>
          <cx:pt idx="1202">-4.0359999999999996</cx:pt>
          <cx:pt idx="1203">-6.4249999999999998</cx:pt>
          <cx:pt idx="1204">-3.7650000000000001</cx:pt>
          <cx:pt idx="1205">-2.7410000000000001</cx:pt>
          <cx:pt idx="1206">-3.79</cx:pt>
          <cx:pt idx="1207">-3.145</cx:pt>
          <cx:pt idx="1208">-5.0209999999999999</cx:pt>
          <cx:pt idx="1209">-8.7289999999999992</cx:pt>
          <cx:pt idx="1210">-5.5010000000000003</cx:pt>
          <cx:pt idx="1211">-5.4649999999999999</cx:pt>
          <cx:pt idx="1212">-4.6159999999999997</cx:pt>
          <cx:pt idx="1213">-4.944</cx:pt>
          <cx:pt idx="1214">-4.0999999999999996</cx:pt>
          <cx:pt idx="1215">-9.4039999999999999</cx:pt>
          <cx:pt idx="1216">-4.8449999999999998</cx:pt>
          <cx:pt idx="1217">-4.7919999999999998</cx:pt>
          <cx:pt idx="1218">-4.8739999999999997</cx:pt>
          <cx:pt idx="1219">-6.5890000000000004</cx:pt>
          <cx:pt idx="1220">-3.2149999999999999</cx:pt>
          <cx:pt idx="1221">-7.5960000000000001</cx:pt>
          <cx:pt idx="1222">-3.8069999999999999</cx:pt>
          <cx:pt idx="1223">-10.438000000000001</cx:pt>
          <cx:pt idx="1224">-3.1419999999999999</cx:pt>
          <cx:pt idx="1225">-4.7619999999999996</cx:pt>
          <cx:pt idx="1226">-7.8369999999999997</cx:pt>
          <cx:pt idx="1227">-6.2220000000000004</cx:pt>
          <cx:pt idx="1228">-3.4710000000000001</cx:pt>
          <cx:pt idx="1229">-5.3780000000000001</cx:pt>
          <cx:pt idx="1230">-6.6420000000000003</cx:pt>
          <cx:pt idx="1231">-7.4509999999999996</cx:pt>
          <cx:pt idx="1232">-5.0899999999999999</cx:pt>
          <cx:pt idx="1233">-2.7570000000000001</cx:pt>
          <cx:pt idx="1234">-7.681</cx:pt>
          <cx:pt idx="1235">-9.1059999999999999</cx:pt>
          <cx:pt idx="1236">-5.9249999999999998</cx:pt>
          <cx:pt idx="1237">-7.7809999999999997</cx:pt>
          <cx:pt idx="1238">-3.746</cx:pt>
          <cx:pt idx="1239">-6.032</cx:pt>
          <cx:pt idx="1240">-6.3170000000000002</cx:pt>
          <cx:pt idx="1241">-3.895</cx:pt>
          <cx:pt idx="1242">-4.6349999999999998</cx:pt>
          <cx:pt idx="1243">-5.8949999999999996</cx:pt>
          <cx:pt idx="1244">-5.6280000000000001</cx:pt>
          <cx:pt idx="1245">-7.085</cx:pt>
          <cx:pt idx="1246">-7.1989999999999998</cx:pt>
          <cx:pt idx="1247">-7.8769999999999998</cx:pt>
          <cx:pt idx="1248">-7.431</cx:pt>
          <cx:pt idx="1249">-5.9020000000000001</cx:pt>
          <cx:pt idx="1250">-4.5629999999999997</cx:pt>
          <cx:pt idx="1251">-5.0549999999999997</cx:pt>
          <cx:pt idx="1252">-9.4380000000000006</cx:pt>
          <cx:pt idx="1253">-9.1549999999999994</cx:pt>
          <cx:pt idx="1254">-3.9140000000000001</cx:pt>
          <cx:pt idx="1255">-4.9160000000000004</cx:pt>
          <cx:pt idx="1256">-7.6840000000000002</cx:pt>
          <cx:pt idx="1257">-6.125</cx:pt>
          <cx:pt idx="1258">-4.0209999999999999</cx:pt>
          <cx:pt idx="1259">-4.9909999999999997</cx:pt>
          <cx:pt idx="1260">-8.4019999999999992</cx:pt>
          <cx:pt idx="1261">-3.4220000000000002</cx:pt>
          <cx:pt idx="1262">-2.6469999999999998</cx:pt>
          <cx:pt idx="1263">-4.282</cx:pt>
          <cx:pt idx="1264">-7.3680000000000003</cx:pt>
          <cx:pt idx="1265">-5.21</cx:pt>
          <cx:pt idx="1266">-3.2730000000000001</cx:pt>
          <cx:pt idx="1267">-7.8330000000000002</cx:pt>
          <cx:pt idx="1268">-5.3860000000000001</cx:pt>
          <cx:pt idx="1269">-5.1139999999999999</cx:pt>
          <cx:pt idx="1270">-6.3689999999999998</cx:pt>
          <cx:pt idx="1271">-6.3940000000000001</cx:pt>
          <cx:pt idx="1272">-5.9240000000000004</cx:pt>
          <cx:pt idx="1273">-4.8010000000000002</cx:pt>
          <cx:pt idx="1274">-6.1219999999999999</cx:pt>
          <cx:pt idx="1275">-3.9180000000000001</cx:pt>
          <cx:pt idx="1276">-4.1200000000000001</cx:pt>
          <cx:pt idx="1277">-6.5359999999999996</cx:pt>
          <cx:pt idx="1278">-5.8019999999999996</cx:pt>
          <cx:pt idx="1279">-4.8259999999999996</cx:pt>
          <cx:pt idx="1280">-3.6739999999999999</cx:pt>
          <cx:pt idx="1281">-6.3129999999999997</cx:pt>
          <cx:pt idx="1282">-7.9409999999999998</cx:pt>
          <cx:pt idx="1283">-6.6820000000000004</cx:pt>
          <cx:pt idx="1284">-4.774</cx:pt>
          <cx:pt idx="1285">-3.3919999999999999</cx:pt>
          <cx:pt idx="1286">-7.0910000000000002</cx:pt>
          <cx:pt idx="1287">-11.081</cx:pt>
          <cx:pt idx="1288">-3.9409999999999998</cx:pt>
          <cx:pt idx="1289">-7.3609999999999998</cx:pt>
          <cx:pt idx="1290">-5.0700000000000003</cx:pt>
          <cx:pt idx="1291">-4.8840000000000003</cx:pt>
          <cx:pt idx="1292">-3.9729999999999999</cx:pt>
          <cx:pt idx="1293">-6.8700000000000001</cx:pt>
          <cx:pt idx="1294">-7.2800000000000002</cx:pt>
          <cx:pt idx="1295">-6.375</cx:pt>
          <cx:pt idx="1296">-3.331</cx:pt>
          <cx:pt idx="1297">-4.5839999999999996</cx:pt>
          <cx:pt idx="1298">-2.6349999999999998</cx:pt>
          <cx:pt idx="1299">-0.99399999999999999</cx:pt>
          <cx:pt idx="1300">-4.0229999999999997</cx:pt>
          <cx:pt idx="1301">-9.1690000000000005</cx:pt>
          <cx:pt idx="1302">-4.181</cx:pt>
          <cx:pt idx="1303">-2.9990000000000001</cx:pt>
          <cx:pt idx="1304">-3.5390000000000001</cx:pt>
          <cx:pt idx="1305">-4.5640000000000001</cx:pt>
          <cx:pt idx="1306">-5.2199999999999998</cx:pt>
          <cx:pt idx="1307">-1.3740000000000001</cx:pt>
          <cx:pt idx="1308">-4.6550000000000002</cx:pt>
          <cx:pt idx="1309">-4.1120000000000001</cx:pt>
          <cx:pt idx="1310">-3.9540000000000002</cx:pt>
          <cx:pt idx="1311">-6.149</cx:pt>
          <cx:pt idx="1312">-4.9550000000000001</cx:pt>
          <cx:pt idx="1313">-7.3040000000000003</cx:pt>
          <cx:pt idx="1314">-3.7730000000000001</cx:pt>
          <cx:pt idx="1315">-4.1040000000000001</cx:pt>
          <cx:pt idx="1316">-2.823</cx:pt>
          <cx:pt idx="1317">-5.016</cx:pt>
          <cx:pt idx="1318">-4.2089999999999996</cx:pt>
          <cx:pt idx="1319">-1.8120000000000001</cx:pt>
          <cx:pt idx="1320">-5.718</cx:pt>
          <cx:pt idx="1321">-4.407</cx:pt>
          <cx:pt idx="1322">-3.5870000000000002</cx:pt>
          <cx:pt idx="1323">-5.1070000000000002</cx:pt>
          <cx:pt idx="1324">-3.8660000000000001</cx:pt>
          <cx:pt idx="1325">-5.2039999999999997</cx:pt>
          <cx:pt idx="1326">-3.3319999999999999</cx:pt>
          <cx:pt idx="1327">-7.1989999999999998</cx:pt>
          <cx:pt idx="1328">-2.4060000000000001</cx:pt>
          <cx:pt idx="1329">-4.8970000000000002</cx:pt>
          <cx:pt idx="1330">-1.9390000000000001</cx:pt>
          <cx:pt idx="1331">-3.335</cx:pt>
          <cx:pt idx="1332">-2.976</cx:pt>
          <cx:pt idx="1333">-2.3839999999999999</cx:pt>
          <cx:pt idx="1334">-4.1050000000000004</cx:pt>
          <cx:pt idx="1335">-4.5970000000000004</cx:pt>
          <cx:pt idx="1336">-3.3900000000000001</cx:pt>
          <cx:pt idx="1337">-5.4180000000000001</cx:pt>
          <cx:pt idx="1338">-3.2869999999999999</cx:pt>
          <cx:pt idx="1339">-4.5270000000000001</cx:pt>
          <cx:pt idx="1340">-3.0790000000000002</cx:pt>
          <cx:pt idx="1341">-2.9089999999999998</cx:pt>
          <cx:pt idx="1342">-6.1600000000000001</cx:pt>
          <cx:pt idx="1343">-8.048</cx:pt>
          <cx:pt idx="1344">-4.3949999999999996</cx:pt>
          <cx:pt idx="1345">-3.77</cx:pt>
          <cx:pt idx="1346">-3.5659999999999998</cx:pt>
          <cx:pt idx="1347">-3.4159999999999999</cx:pt>
          <cx:pt idx="1348">-6.2290000000000001</cx:pt>
          <cx:pt idx="1349">-2.7949999999999999</cx:pt>
          <cx:pt idx="1350">-2.1680000000000001</cx:pt>
          <cx:pt idx="1351">-2.302</cx:pt>
          <cx:pt idx="1352">-2.5</cx:pt>
          <cx:pt idx="1353">-2.8759999999999999</cx:pt>
          <cx:pt idx="1354">-4.7489999999999997</cx:pt>
          <cx:pt idx="1355">-2.298</cx:pt>
          <cx:pt idx="1356">-7.4710000000000001</cx:pt>
          <cx:pt idx="1357">-6.9989999999999997</cx:pt>
          <cx:pt idx="1358">-6.4960000000000004</cx:pt>
          <cx:pt idx="1359">-4.2510000000000003</cx:pt>
          <cx:pt idx="1360">-11.944000000000001</cx:pt>
          <cx:pt idx="1361">-7.2119999999999997</cx:pt>
          <cx:pt idx="1362">-4.6550000000000002</cx:pt>
          <cx:pt idx="1363">-5.3399999999999999</cx:pt>
          <cx:pt idx="1364">-3.9199999999999999</cx:pt>
          <cx:pt idx="1365">-4.5919999999999996</cx:pt>
          <cx:pt idx="1366">-8.8000000000000007</cx:pt>
          <cx:pt idx="1367">-5.7030000000000003</cx:pt>
          <cx:pt idx="1368">-7.5149999999999997</cx:pt>
          <cx:pt idx="1369">-6.8789999999999996</cx:pt>
          <cx:pt idx="1370">-4.3630000000000004</cx:pt>
          <cx:pt idx="1371">-5.3330000000000002</cx:pt>
          <cx:pt idx="1372">-5.4180000000000001</cx:pt>
          <cx:pt idx="1373">-8.5269999999999992</cx:pt>
          <cx:pt idx="1374">-9.532</cx:pt>
          <cx:pt idx="1375">-3.5030000000000001</cx:pt>
          <cx:pt idx="1376">-11.898999999999999</cx:pt>
          <cx:pt idx="1377">-7.0730000000000004</cx:pt>
          <cx:pt idx="1378">-10.302</cx:pt>
          <cx:pt idx="1379">-9.2629999999999999</cx:pt>
          <cx:pt idx="1380">-5.4400000000000004</cx:pt>
          <cx:pt idx="1381">-6.7400000000000002</cx:pt>
          <cx:pt idx="1382">-6.1539999999999999</cx:pt>
          <cx:pt idx="1383">-6.181</cx:pt>
          <cx:pt idx="1384">-13.596</cx:pt>
          <cx:pt idx="1385">-4.1260000000000003</cx:pt>
          <cx:pt idx="1386">-9.5199999999999996</cx:pt>
          <cx:pt idx="1387">-7.2910000000000004</cx:pt>
          <cx:pt idx="1388">-7.6299999999999999</cx:pt>
          <cx:pt idx="1389">-14.311</cx:pt>
          <cx:pt idx="1390">-5.3630000000000004</cx:pt>
          <cx:pt idx="1391">-8.8320000000000007</cx:pt>
          <cx:pt idx="1392">-6.0899999999999999</cx:pt>
          <cx:pt idx="1393">-9.827</cx:pt>
          <cx:pt idx="1394">-3.7050000000000001</cx:pt>
          <cx:pt idx="1395">-4.6950000000000003</cx:pt>
          <cx:pt idx="1396">-6.0789999999999997</cx:pt>
          <cx:pt idx="1397">-8.3879999999999999</cx:pt>
          <cx:pt idx="1398">-15.644</cx:pt>
          <cx:pt idx="1399">-11.092000000000001</cx:pt>
          <cx:pt idx="1400">-10.561999999999999</cx:pt>
          <cx:pt idx="1401">-8.984</cx:pt>
          <cx:pt idx="1402">-7.0620000000000003</cx:pt>
          <cx:pt idx="1403">-6.7350000000000003</cx:pt>
          <cx:pt idx="1404">-9.5800000000000001</cx:pt>
          <cx:pt idx="1405">-8.9380000000000006</cx:pt>
          <cx:pt idx="1406">-4.4690000000000003</cx:pt>
          <cx:pt idx="1407">-11.369999999999999</cx:pt>
          <cx:pt idx="1408">-8.3320000000000007</cx:pt>
          <cx:pt idx="1409">-8.4649999999999999</cx:pt>
          <cx:pt idx="1410">-8.2050000000000001</cx:pt>
          <cx:pt idx="1411">-13.002000000000001</cx:pt>
          <cx:pt idx="1412">-11.446</cx:pt>
          <cx:pt idx="1413">-10.821</cx:pt>
          <cx:pt idx="1414">-4.0140000000000002</cx:pt>
          <cx:pt idx="1415">-5.2880000000000003</cx:pt>
          <cx:pt idx="1416">-6.5529999999999999</cx:pt>
          <cx:pt idx="1417">-2.0899999999999999</cx:pt>
          <cx:pt idx="1418">-3.7549999999999999</cx:pt>
          <cx:pt idx="1419">-4.1689999999999996</cx:pt>
          <cx:pt idx="1420">-5.9960000000000004</cx:pt>
          <cx:pt idx="1421">-4.476</cx:pt>
          <cx:pt idx="1422">-3.0600000000000001</cx:pt>
          <cx:pt idx="1423">-3.7149999999999999</cx:pt>
          <cx:pt idx="1424">-6.2119999999999997</cx:pt>
          <cx:pt idx="1425">-6.2480000000000002</cx:pt>
          <cx:pt idx="1426">-3.8239999999999998</cx:pt>
          <cx:pt idx="1427">-5.9260000000000002</cx:pt>
          <cx:pt idx="1428">-4.1989999999999998</cx:pt>
          <cx:pt idx="1429">-4.8920000000000003</cx:pt>
          <cx:pt idx="1430">-3.0960000000000001</cx:pt>
          <cx:pt idx="1431">-6.5199999999999996</cx:pt>
          <cx:pt idx="1432">-7.1459999999999999</cx:pt>
          <cx:pt idx="1433">-4.5599999999999996</cx:pt>
          <cx:pt idx="1434">-7.6909999999999998</cx:pt>
          <cx:pt idx="1435">-3.4199999999999999</cx:pt>
          <cx:pt idx="1436">-3.5449999999999999</cx:pt>
          <cx:pt idx="1437">-3.528</cx:pt>
          <cx:pt idx="1438">-5.8300000000000001</cx:pt>
          <cx:pt idx="1439">-8.2110000000000003</cx:pt>
          <cx:pt idx="1440">-5.0439999999999996</cx:pt>
          <cx:pt idx="1441">-4.71</cx:pt>
          <cx:pt idx="1442">-3.8500000000000001</cx:pt>
          <cx:pt idx="1443">-0.78700000000000003</cx:pt>
          <cx:pt idx="1444">-5.0410000000000004</cx:pt>
          <cx:pt idx="1445">-5.1710000000000003</cx:pt>
          <cx:pt idx="1446">-3.8260000000000001</cx:pt>
          <cx:pt idx="1447">-5.4800000000000004</cx:pt>
          <cx:pt idx="1448">-2.5779999999999998</cx:pt>
          <cx:pt idx="1449">-3.923</cx:pt>
          <cx:pt idx="1450">-3.387</cx:pt>
          <cx:pt idx="1451">-2.8809999999999998</cx:pt>
          <cx:pt idx="1452">-5.3840000000000003</cx:pt>
          <cx:pt idx="1453">-4.4390000000000001</cx:pt>
          <cx:pt idx="1454">-5.1210000000000004</cx:pt>
          <cx:pt idx="1455">-3.931</cx:pt>
          <cx:pt idx="1456">-3.774</cx:pt>
          <cx:pt idx="1457">-4.4610000000000003</cx:pt>
          <cx:pt idx="1458">-5.1900000000000004</cx:pt>
          <cx:pt idx="1459">-3.573</cx:pt>
          <cx:pt idx="1460">-5.3559999999999999</cx:pt>
          <cx:pt idx="1461">-3.6520000000000001</cx:pt>
          <cx:pt idx="1462">-4.7480000000000002</cx:pt>
          <cx:pt idx="1463">-8.8849999999999998</cx:pt>
          <cx:pt idx="1464">-4.9530000000000003</cx:pt>
          <cx:pt idx="1465">-3.9470000000000001</cx:pt>
          <cx:pt idx="1466">-3.5859999999999999</cx:pt>
          <cx:pt idx="1467">-1.258</cx:pt>
          <cx:pt idx="1468">-1.7230000000000001</cx:pt>
          <cx:pt idx="1469">-2.4159999999999999</cx:pt>
          <cx:pt idx="1470">-3.9849999999999999</cx:pt>
          <cx:pt idx="1471">-3.794</cx:pt>
          <cx:pt idx="1472">-5.5670000000000002</cx:pt>
          <cx:pt idx="1473">-8.093</cx:pt>
          <cx:pt idx="1474">-5.899</cx:pt>
          <cx:pt idx="1475">-5.5469999999999997</cx:pt>
          <cx:pt idx="1476">-3.7730000000000001</cx:pt>
          <cx:pt idx="1477">-4.2670000000000003</cx:pt>
          <cx:pt idx="1478">-4.5880000000000001</cx:pt>
          <cx:pt idx="1479">-5.3410000000000002</cx:pt>
          <cx:pt idx="1480">-5.3789999999999996</cx:pt>
          <cx:pt idx="1481">-2.6309999999999998</cx:pt>
          <cx:pt idx="1482">-4.3579999999999997</cx:pt>
          <cx:pt idx="1483">-6.3840000000000003</cx:pt>
          <cx:pt idx="1484">-4.0170000000000003</cx:pt>
          <cx:pt idx="1485">-3.5259999999999998</cx:pt>
          <cx:pt idx="1486">-4.0170000000000003</cx:pt>
          <cx:pt idx="1487">-5.8719999999999999</cx:pt>
          <cx:pt idx="1488">-4.7530000000000001</cx:pt>
          <cx:pt idx="1489">-7.7329999999999997</cx:pt>
          <cx:pt idx="1490">-4.25</cx:pt>
          <cx:pt idx="1491">-6.0519999999999996</cx:pt>
          <cx:pt idx="1492">-5.7469999999999999</cx:pt>
          <cx:pt idx="1493">-7.5490000000000004</cx:pt>
          <cx:pt idx="1494">-5.8040000000000003</cx:pt>
          <cx:pt idx="1495">-3.0779999999999998</cx:pt>
          <cx:pt idx="1496">-4.6399999999999997</cx:pt>
          <cx:pt idx="1497">-3.3340000000000001</cx:pt>
          <cx:pt idx="1498">-4.0970000000000004</cx:pt>
          <cx:pt idx="1499">-5.0339999999999998</cx:pt>
          <cx:pt idx="1500">-6.7690000000000001</cx:pt>
          <cx:pt idx="1501">-5.7990000000000004</cx:pt>
          <cx:pt idx="1502">-4.5250000000000004</cx:pt>
          <cx:pt idx="1503">-5.1849999999999996</cx:pt>
          <cx:pt idx="1504">-6.2389999999999999</cx:pt>
          <cx:pt idx="1505">-5.5940000000000003</cx:pt>
          <cx:pt idx="1506">-6.5279999999999996</cx:pt>
          <cx:pt idx="1507">-6.0970000000000004</cx:pt>
          <cx:pt idx="1508">-7.5830000000000002</cx:pt>
          <cx:pt idx="1509">-5.0890000000000004</cx:pt>
          <cx:pt idx="1510">-6.4059999999999997</cx:pt>
          <cx:pt idx="1511">-3.9089999999999998</cx:pt>
          <cx:pt idx="1512">-22.227</cx:pt>
          <cx:pt idx="1513">-17.463999999999999</cx:pt>
          <cx:pt idx="1514">-11.211</cx:pt>
          <cx:pt idx="1515">-18.989000000000001</cx:pt>
          <cx:pt idx="1516">-12.298</cx:pt>
          <cx:pt idx="1517">-21.001000000000001</cx:pt>
          <cx:pt idx="1518">-16.876999999999999</cx:pt>
          <cx:pt idx="1519">-18.731999999999999</cx:pt>
          <cx:pt idx="1520">-14.901</cx:pt>
          <cx:pt idx="1521">-20.847000000000001</cx:pt>
          <cx:pt idx="1522">-14.994</cx:pt>
          <cx:pt idx="1523">-16.640000000000001</cx:pt>
          <cx:pt idx="1524">-14.811999999999999</cx:pt>
          <cx:pt idx="1525">-15.52</cx:pt>
          <cx:pt idx="1526">-14.832000000000001</cx:pt>
          <cx:pt idx="1527">-17.382000000000001</cx:pt>
          <cx:pt idx="1528">-14.319000000000001</cx:pt>
          <cx:pt idx="1529">-18.864000000000001</cx:pt>
          <cx:pt idx="1530">-22.038</cx:pt>
          <cx:pt idx="1531">-30.446999999999999</cx:pt>
          <cx:pt idx="1532">-11.234999999999999</cx:pt>
          <cx:pt idx="1533">-15.919</cx:pt>
          <cx:pt idx="1534">-17.036000000000001</cx:pt>
          <cx:pt idx="1535">-14.835000000000001</cx:pt>
          <cx:pt idx="1536">-17.402000000000001</cx:pt>
          <cx:pt idx="1537">-25.358000000000001</cx:pt>
          <cx:pt idx="1538">-16.5</cx:pt>
          <cx:pt idx="1539">-14.151999999999999</cx:pt>
          <cx:pt idx="1540">-13.089</cx:pt>
          <cx:pt idx="1541">-26.923999999999999</cx:pt>
          <cx:pt idx="1542">-18.274999999999999</cx:pt>
          <cx:pt idx="1543">-17.763999999999999</cx:pt>
          <cx:pt idx="1544">-22.741</cx:pt>
          <cx:pt idx="1545">-23.363</cx:pt>
          <cx:pt idx="1546">-25.765999999999998</cx:pt>
          <cx:pt idx="1547">-16.552</cx:pt>
          <cx:pt idx="1548">-18.039000000000001</cx:pt>
          <cx:pt idx="1549">-29.460000000000001</cx:pt>
          <cx:pt idx="1550">-19.891999999999999</cx:pt>
          <cx:pt idx="1551">-20.501999999999999</cx:pt>
          <cx:pt idx="1552">-15.442</cx:pt>
          <cx:pt idx="1553">-12.257999999999999</cx:pt>
          <cx:pt idx="1554">-23.23</cx:pt>
          <cx:pt idx="1555">-24.477</cx:pt>
          <cx:pt idx="1556">-21.795000000000002</cx:pt>
          <cx:pt idx="1557">-14.380000000000001</cx:pt>
          <cx:pt idx="1558">-8.8849999999999998</cx:pt>
          <cx:pt idx="1559">-15.59</cx:pt>
          <cx:pt idx="1560">-15.005000000000001</cx:pt>
          <cx:pt idx="1561">-16.265999999999998</cx:pt>
          <cx:pt idx="1562">-15.005000000000001</cx:pt>
          <cx:pt idx="1563">-22.751000000000001</cx:pt>
          <cx:pt idx="1564">-15.906000000000001</cx:pt>
          <cx:pt idx="1565">-16.440999999999999</cx:pt>
          <cx:pt idx="1566">-12.657999999999999</cx:pt>
          <cx:pt idx="1567">-21.225999999999999</cx:pt>
          <cx:pt idx="1568">-20.065999999999999</cx:pt>
          <cx:pt idx="1569">-20.481999999999999</cx:pt>
          <cx:pt idx="1570">-16.582000000000001</cx:pt>
          <cx:pt idx="1571">-27.350000000000001</cx:pt>
          <cx:pt idx="1572">-10.693</cx:pt>
          <cx:pt idx="1573">-18.920999999999999</cx:pt>
          <cx:pt idx="1574">-19.077999999999999</cx:pt>
          <cx:pt idx="1575">-19.791</cx:pt>
          <cx:pt idx="1576">-17.149000000000001</cx:pt>
          <cx:pt idx="1577">-9.0289999999999999</cx:pt>
          <cx:pt idx="1578">-8.016</cx:pt>
          <cx:pt idx="1579">-7.3789999999999996</cx:pt>
          <cx:pt idx="1580">-6.2869999999999999</cx:pt>
          <cx:pt idx="1581">-6.3609999999999998</cx:pt>
          <cx:pt idx="1582">-6.2199999999999998</cx:pt>
          <cx:pt idx="1583">-7.8659999999999997</cx:pt>
          <cx:pt idx="1584">-13.869</cx:pt>
          <cx:pt idx="1585">-6.6950000000000003</cx:pt>
          <cx:pt idx="1586">-5.5419999999999998</cx:pt>
          <cx:pt idx="1587">-9.6240000000000006</cx:pt>
          <cx:pt idx="1588">-9.4499999999999993</cx:pt>
          <cx:pt idx="1589">-7.7629999999999999</cx:pt>
          <cx:pt idx="1590">-12.303000000000001</cx:pt>
          <cx:pt idx="1591">-11.478</cx:pt>
          <cx:pt idx="1592">-11.372</cx:pt>
          <cx:pt idx="1593">-11.129</cx:pt>
          <cx:pt idx="1594">-33.097000000000001</cx:pt>
          <cx:pt idx="1595">-24.800999999999998</cx:pt>
          <cx:pt idx="1596">-31.367000000000001</cx:pt>
          <cx:pt idx="1597">-21.863</cx:pt>
          <cx:pt idx="1598">-31.082000000000001</cx:pt>
          <cx:pt idx="1599">-20.373999999999999</cx:pt>
          <cx:pt idx="1600">-20.946999999999999</cx:pt>
          <cx:pt idx="1601">-21.189</cx:pt>
          <cx:pt idx="1602">-20.788</cx:pt>
          <cx:pt idx="1603">-22.768999999999998</cx:pt>
          <cx:pt idx="1604">-2.5289999999999999</cx:pt>
          <cx:pt idx="1605">-6.3289999999999997</cx:pt>
          <cx:pt idx="1606">-4.976</cx:pt>
          <cx:pt idx="1607">-8.4770000000000003</cx:pt>
          <cx:pt idx="1608">-4.5300000000000002</cx:pt>
          <cx:pt idx="1609">-4.0730000000000004</cx:pt>
          <cx:pt idx="1610">-6.3719999999999999</cx:pt>
          <cx:pt idx="1611">-5.3019999999999996</cx:pt>
          <cx:pt idx="1612">-3.0950000000000002</cx:pt>
          <cx:pt idx="1613">-6.5899999999999999</cx:pt>
          <cx:pt idx="1614">-7.6669999999999998</cx:pt>
          <cx:pt idx="1615">-2.6320000000000001</cx:pt>
          <cx:pt idx="1616">-3.2450000000000001</cx:pt>
          <cx:pt idx="1617">-4.9889999999999999</cx:pt>
          <cx:pt idx="1618">-4.7469999999999999</cx:pt>
          <cx:pt idx="1619">-3.1139999999999999</cx:pt>
          <cx:pt idx="1620">-5.8979999999999997</cx:pt>
          <cx:pt idx="1621">-3.8029999999999999</cx:pt>
          <cx:pt idx="1622">-4.798</cx:pt>
          <cx:pt idx="1623">-3.3279999999999998</cx:pt>
          <cx:pt idx="1624">-7.5979999999999999</cx:pt>
          <cx:pt idx="1625">-6.532</cx:pt>
          <cx:pt idx="1626">-5.8710000000000004</cx:pt>
          <cx:pt idx="1627">-4.8929999999999998</cx:pt>
          <cx:pt idx="1628">-6.0010000000000003</cx:pt>
          <cx:pt idx="1629">-7.2089999999999996</cx:pt>
          <cx:pt idx="1630">-2.524</cx:pt>
          <cx:pt idx="1631">-6.1180000000000003</cx:pt>
          <cx:pt idx="1632">-3.3530000000000002</cx:pt>
          <cx:pt idx="1633">-6.0810000000000004</cx:pt>
          <cx:pt idx="1634">-3.782</cx:pt>
          <cx:pt idx="1635">-4.7690000000000001</cx:pt>
          <cx:pt idx="1636">-4.7729999999999997</cx:pt>
          <cx:pt idx="1637">-3.8940000000000001</cx:pt>
          <cx:pt idx="1638">-5.9379999999999997</cx:pt>
          <cx:pt idx="1639">-5.0970000000000004</cx:pt>
          <cx:pt idx="1640">-5.5330000000000004</cx:pt>
          <cx:pt idx="1641">-5.2759999999999998</cx:pt>
          <cx:pt idx="1642">-4.4729999999999999</cx:pt>
          <cx:pt idx="1643">-6.2060000000000004</cx:pt>
          <cx:pt idx="1644">-7.3609999999999998</cx:pt>
          <cx:pt idx="1645">-4.1239999999999997</cx:pt>
          <cx:pt idx="1646">-5.5140000000000002</cx:pt>
          <cx:pt idx="1647">-3.081</cx:pt>
          <cx:pt idx="1648">-3.556</cx:pt>
          <cx:pt idx="1649">-5.0730000000000004</cx:pt>
          <cx:pt idx="1650">-7.0019999999999998</cx:pt>
          <cx:pt idx="1651">-3.0939999999999999</cx:pt>
          <cx:pt idx="1652">-5.2839999999999998</cx:pt>
          <cx:pt idx="1653">-5.6660000000000004</cx:pt>
          <cx:pt idx="1654">-2.5899999999999999</cx:pt>
          <cx:pt idx="1655">-2.948</cx:pt>
          <cx:pt idx="1656">-2.673</cx:pt>
          <cx:pt idx="1657">-5.5919999999999996</cx:pt>
          <cx:pt idx="1658">-5.4489999999999998</cx:pt>
          <cx:pt idx="1659">-5.2190000000000003</cx:pt>
          <cx:pt idx="1660">-5.1230000000000002</cx:pt>
          <cx:pt idx="1661">-6.7839999999999998</cx:pt>
          <cx:pt idx="1662">-5.3109999999999999</cx:pt>
          <cx:pt idx="1663">-3.6309999999999998</cx:pt>
          <cx:pt idx="1664">-6.7199999999999998</cx:pt>
          <cx:pt idx="1665">-4.2809999999999997</cx:pt>
          <cx:pt idx="1666">-6.8170000000000002</cx:pt>
          <cx:pt idx="1667">-6.8970000000000002</cx:pt>
          <cx:pt idx="1668">-7.5839999999999996</cx:pt>
          <cx:pt idx="1669">-7.577</cx:pt>
          <cx:pt idx="1670">-5.6219999999999999</cx:pt>
          <cx:pt idx="1671">-12.228999999999999</cx:pt>
          <cx:pt idx="1672">-3.2029999999999998</cx:pt>
          <cx:pt idx="1673">-5.3609999999999998</cx:pt>
          <cx:pt idx="1674">-8.7940000000000005</cx:pt>
          <cx:pt idx="1675">-4.1619999999999999</cx:pt>
          <cx:pt idx="1676">-3.6720000000000002</cx:pt>
          <cx:pt idx="1677">-4.6840000000000002</cx:pt>
          <cx:pt idx="1678">-5.5339999999999998</cx:pt>
          <cx:pt idx="1679">-4.2969999999999997</cx:pt>
          <cx:pt idx="1680">-2.8029999999999999</cx:pt>
          <cx:pt idx="1681">-3.7170000000000001</cx:pt>
          <cx:pt idx="1682">-4.0259999999999998</cx:pt>
          <cx:pt idx="1683">-4.5750000000000002</cx:pt>
          <cx:pt idx="1684">-4.4009999999999998</cx:pt>
          <cx:pt idx="1685">-4.5300000000000002</cx:pt>
          <cx:pt idx="1686">-6.431</cx:pt>
          <cx:pt idx="1687">-3.899</cx:pt>
          <cx:pt idx="1688">-3.044</cx:pt>
          <cx:pt idx="1689">-5.4240000000000004</cx:pt>
          <cx:pt idx="1690">-4.476</cx:pt>
          <cx:pt idx="1691">-5.6529999999999996</cx:pt>
          <cx:pt idx="1692">-6.2949999999999999</cx:pt>
          <cx:pt idx="1693">-6.5960000000000001</cx:pt>
          <cx:pt idx="1694">-7.048</cx:pt>
          <cx:pt idx="1695">-4.7220000000000004</cx:pt>
          <cx:pt idx="1696">-2.8769999999999998</cx:pt>
          <cx:pt idx="1697">-3.3159999999999998</cx:pt>
          <cx:pt idx="1698">-4.8019999999999996</cx:pt>
          <cx:pt idx="1699">-3.4590000000000001</cx:pt>
          <cx:pt idx="1700">-5.032</cx:pt>
          <cx:pt idx="1701">-9.7899999999999991</cx:pt>
          <cx:pt idx="1702">-9.4890000000000008</cx:pt>
          <cx:pt idx="1703">-11.792999999999999</cx:pt>
          <cx:pt idx="1704">-9.4380000000000006</cx:pt>
          <cx:pt idx="1705">-7.6689999999999996</cx:pt>
          <cx:pt idx="1706">-9.5899999999999999</cx:pt>
          <cx:pt idx="1707">-7.1130000000000004</cx:pt>
          <cx:pt idx="1708">-4.5250000000000004</cx:pt>
          <cx:pt idx="1709">-6.1609999999999996</cx:pt>
          <cx:pt idx="1710">-4.5720000000000001</cx:pt>
          <cx:pt idx="1711">-3.3849999999999998</cx:pt>
          <cx:pt idx="1712">-4.1710000000000003</cx:pt>
          <cx:pt idx="1713">-6.1619999999999999</cx:pt>
          <cx:pt idx="1714">-2.931</cx:pt>
          <cx:pt idx="1715">-4.7869999999999999</cx:pt>
          <cx:pt idx="1716">-3.7370000000000001</cx:pt>
          <cx:pt idx="1717">-4.4699999999999998</cx:pt>
          <cx:pt idx="1718">-5.7089999999999996</cx:pt>
          <cx:pt idx="1719">-5.0659999999999998</cx:pt>
          <cx:pt idx="1720">-9.8160000000000007</cx:pt>
          <cx:pt idx="1721">-10.345000000000001</cx:pt>
          <cx:pt idx="1722">-5.867</cx:pt>
          <cx:pt idx="1723">-8.1519999999999992</cx:pt>
          <cx:pt idx="1724">-8.6929999999999996</cx:pt>
          <cx:pt idx="1725">-8.0999999999999996</cx:pt>
          <cx:pt idx="1726">-8.7469999999999999</cx:pt>
          <cx:pt idx="1727">-9.3200000000000003</cx:pt>
          <cx:pt idx="1728">-7.7750000000000004</cx:pt>
          <cx:pt idx="1729">-12.951000000000001</cx:pt>
          <cx:pt idx="1730">-8.7569999999999997</cx:pt>
          <cx:pt idx="1731">-8.9420000000000002</cx:pt>
          <cx:pt idx="1732">-4.0430000000000001</cx:pt>
          <cx:pt idx="1733">-6.6980000000000004</cx:pt>
          <cx:pt idx="1734">-3.8769999999999998</cx:pt>
          <cx:pt idx="1735">-7.0190000000000001</cx:pt>
          <cx:pt idx="1736">-4.702</cx:pt>
          <cx:pt idx="1737">-8.2639999999999993</cx:pt>
          <cx:pt idx="1738">-2.149</cx:pt>
          <cx:pt idx="1739">-6.3419999999999996</cx:pt>
          <cx:pt idx="1740">-6.9390000000000001</cx:pt>
          <cx:pt idx="1741">-5.5620000000000003</cx:pt>
          <cx:pt idx="1742">-4.9500000000000002</cx:pt>
          <cx:pt idx="1743">-6.0119999999999996</cx:pt>
          <cx:pt idx="1744">-7.1619999999999999</cx:pt>
          <cx:pt idx="1745">-4.4390000000000001</cx:pt>
          <cx:pt idx="1746">-5.8330000000000002</cx:pt>
          <cx:pt idx="1747">-5.0949999999999998</cx:pt>
          <cx:pt idx="1748">-5.46</cx:pt>
          <cx:pt idx="1749">-9.1989999999999998</cx:pt>
          <cx:pt idx="1750">-5.758</cx:pt>
          <cx:pt idx="1751">-6.2389999999999999</cx:pt>
          <cx:pt idx="1752">-5.9589999999999996</cx:pt>
          <cx:pt idx="1753">-6.7409999999999997</cx:pt>
          <cx:pt idx="1754">-8.298</cx:pt>
          <cx:pt idx="1755">-7.1859999999999999</cx:pt>
          <cx:pt idx="1756">-6.4169999999999998</cx:pt>
          <cx:pt idx="1757">-8.8339999999999996</cx:pt>
          <cx:pt idx="1758">-4.0540000000000003</cx:pt>
          <cx:pt idx="1759">-5.1689999999999996</cx:pt>
          <cx:pt idx="1760">-4.9580000000000002</cx:pt>
          <cx:pt idx="1761">-6.4130000000000003</cx:pt>
          <cx:pt idx="1762">-6.8689999999999998</cx:pt>
          <cx:pt idx="1763">-7.9809999999999999</cx:pt>
          <cx:pt idx="1764">-8.5739999999999998</cx:pt>
          <cx:pt idx="1765">-4.9710000000000001</cx:pt>
          <cx:pt idx="1766">-3.5099999999999998</cx:pt>
          <cx:pt idx="1767">-8.5619999999999994</cx:pt>
          <cx:pt idx="1768">-8.3049999999999997</cx:pt>
          <cx:pt idx="1769">-4.5510000000000002</cx:pt>
          <cx:pt idx="1770">-8.2379999999999995</cx:pt>
          <cx:pt idx="1771">-8.1219999999999999</cx:pt>
          <cx:pt idx="1772">-8.3520000000000003</cx:pt>
          <cx:pt idx="1773">-6.0990000000000002</cx:pt>
          <cx:pt idx="1774">-3.5249999999999999</cx:pt>
          <cx:pt idx="1775">-4.6390000000000002</cx:pt>
          <cx:pt idx="1776">-3.782</cx:pt>
          <cx:pt idx="1777">-5.1500000000000004</cx:pt>
          <cx:pt idx="1778">-7.0800000000000001</cx:pt>
          <cx:pt idx="1779">-5.306</cx:pt>
          <cx:pt idx="1780">-4.6289999999999996</cx:pt>
          <cx:pt idx="1781">-4.8499999999999996</cx:pt>
          <cx:pt idx="1782">-11.42</cx:pt>
          <cx:pt idx="1783">-4.7999999999999998</cx:pt>
          <cx:pt idx="1784">-7.9800000000000004</cx:pt>
          <cx:pt idx="1785">-5.3010000000000002</cx:pt>
          <cx:pt idx="1786">-4.1429999999999998</cx:pt>
          <cx:pt idx="1787">-7.4039999999999999</cx:pt>
          <cx:pt idx="1788">-7.3559999999999999</cx:pt>
          <cx:pt idx="1789">-5.234</cx:pt>
          <cx:pt idx="1790">-6.9640000000000004</cx:pt>
          <cx:pt idx="1791">-8.3350000000000009</cx:pt>
          <cx:pt idx="1792">-4.2169999999999996</cx:pt>
          <cx:pt idx="1793">-4.8650000000000002</cx:pt>
          <cx:pt idx="1794">-4.1870000000000003</cx:pt>
          <cx:pt idx="1795">-6.1340000000000003</cx:pt>
          <cx:pt idx="1796">-6.1790000000000003</cx:pt>
          <cx:pt idx="1797">-5.7770000000000001</cx:pt>
          <cx:pt idx="1798">-3.0920000000000001</cx:pt>
          <cx:pt idx="1799">-4.8490000000000002</cx:pt>
          <cx:pt idx="1800">-3.2130000000000001</cx:pt>
          <cx:pt idx="1801">-6.085</cx:pt>
          <cx:pt idx="1802">-3.778</cx:pt>
          <cx:pt idx="1803">-5.7519999999999998</cx:pt>
          <cx:pt idx="1804">-5.9359999999999999</cx:pt>
          <cx:pt idx="1805">-5.6340000000000003</cx:pt>
          <cx:pt idx="1806">-8.6769999999999996</cx:pt>
          <cx:pt idx="1807">-6.9950000000000001</cx:pt>
          <cx:pt idx="1808">-7.9740000000000002</cx:pt>
          <cx:pt idx="1809">-4.1470000000000002</cx:pt>
          <cx:pt idx="1810">-9.9849999999999994</cx:pt>
          <cx:pt idx="1811">-7.3179999999999996</cx:pt>
          <cx:pt idx="1812">-6.6210000000000004</cx:pt>
          <cx:pt idx="1813">-5.585</cx:pt>
          <cx:pt idx="1814">-5.109</cx:pt>
          <cx:pt idx="1815">-9.8970000000000002</cx:pt>
          <cx:pt idx="1816">-4.4029999999999996</cx:pt>
          <cx:pt idx="1817">-8.3930000000000007</cx:pt>
          <cx:pt idx="1818">-8.6199999999999992</cx:pt>
          <cx:pt idx="1819">-6.3170000000000002</cx:pt>
          <cx:pt idx="1820">-5.0209999999999999</cx:pt>
          <cx:pt idx="1821">-7.1189999999999998</cx:pt>
          <cx:pt idx="1822">-4.6959999999999997</cx:pt>
          <cx:pt idx="1823">-1.6000000000000001</cx:pt>
          <cx:pt idx="1824">-4.2050000000000001</cx:pt>
          <cx:pt idx="1825">-4.2210000000000001</cx:pt>
          <cx:pt idx="1826">-4.8559999999999999</cx:pt>
          <cx:pt idx="1827">-3.0510000000000002</cx:pt>
          <cx:pt idx="1828">-3.7040000000000002</cx:pt>
          <cx:pt idx="1829">-2.7679999999999998</cx:pt>
          <cx:pt idx="1830">-5.9260000000000002</cx:pt>
          <cx:pt idx="1831">-5.6390000000000002</cx:pt>
          <cx:pt idx="1832">-4.9089999999999998</cx:pt>
          <cx:pt idx="1833">-4.6660000000000004</cx:pt>
          <cx:pt idx="1834">-6.1260000000000003</cx:pt>
          <cx:pt idx="1835">-4.2930000000000001</cx:pt>
          <cx:pt idx="1836">-4.4569999999999999</cx:pt>
          <cx:pt idx="1837">-7.4450000000000003</cx:pt>
          <cx:pt idx="1838">-5.5469999999999997</cx:pt>
          <cx:pt idx="1839">-5.7169999999999996</cx:pt>
          <cx:pt idx="1840">-7.4130000000000003</cx:pt>
          <cx:pt idx="1841">-14.212999999999999</cx:pt>
          <cx:pt idx="1842">-5.1820000000000004</cx:pt>
          <cx:pt idx="1843">-6.9180000000000001</cx:pt>
          <cx:pt idx="1844">-13.109999999999999</cx:pt>
          <cx:pt idx="1845">-8.7690000000000001</cx:pt>
          <cx:pt idx="1846">-8.3919999999999995</cx:pt>
          <cx:pt idx="1847">-6.3600000000000003</cx:pt>
          <cx:pt idx="1848">-8.6630000000000003</cx:pt>
          <cx:pt idx="1849">-9.125</cx:pt>
          <cx:pt idx="1850">-9.016</cx:pt>
          <cx:pt idx="1851">-8.5</cx:pt>
          <cx:pt idx="1852">-8.9169999999999998</cx:pt>
          <cx:pt idx="1853">-1.915</cx:pt>
          <cx:pt idx="1854">-3.9710000000000001</cx:pt>
          <cx:pt idx="1855">-9.2439999999999998</cx:pt>
          <cx:pt idx="1856">-15.099</cx:pt>
          <cx:pt idx="1857">-5.5339999999999998</cx:pt>
          <cx:pt idx="1858">-8.5370000000000008</cx:pt>
          <cx:pt idx="1859">-13.577</cx:pt>
          <cx:pt idx="1860">-9.1310000000000002</cx:pt>
          <cx:pt idx="1861">-6.7629999999999999</cx:pt>
          <cx:pt idx="1862">-6.9859999999999998</cx:pt>
          <cx:pt idx="1863">-5.1449999999999996</cx:pt>
          <cx:pt idx="1864">-11.765000000000001</cx:pt>
          <cx:pt idx="1865">-11.193</cx:pt>
          <cx:pt idx="1866">-7.6600000000000001</cx:pt>
          <cx:pt idx="1867">-7.4169999999999998</cx:pt>
          <cx:pt idx="1868">-2.7410000000000001</cx:pt>
          <cx:pt idx="1869">-9.9250000000000007</cx:pt>
          <cx:pt idx="1870">-4.992</cx:pt>
          <cx:pt idx="1871">-4.4939999999999998</cx:pt>
          <cx:pt idx="1872">-6.4000000000000004</cx:pt>
          <cx:pt idx="1873">-7.5880000000000001</cx:pt>
          <cx:pt idx="1874">-4.6719999999999997</cx:pt>
          <cx:pt idx="1875">-10.629</cx:pt>
          <cx:pt idx="1876">-25.350999999999999</cx:pt>
          <cx:pt idx="1877">-6.5759999999999996</cx:pt>
          <cx:pt idx="1878">-6.5419999999999998</cx:pt>
          <cx:pt idx="1879">-10.710000000000001</cx:pt>
          <cx:pt idx="1880">-8.7859999999999996</cx:pt>
          <cx:pt idx="1881">-7.4199999999999999</cx:pt>
          <cx:pt idx="1882">-6.8730000000000002</cx:pt>
          <cx:pt idx="1883">-4.056</cx:pt>
          <cx:pt idx="1884">-5.3570000000000002</cx:pt>
          <cx:pt idx="1885">-7.056</cx:pt>
          <cx:pt idx="1886">-3.9020000000000001</cx:pt>
          <cx:pt idx="1887">-4.5469999999999997</cx:pt>
          <cx:pt idx="1888">-7.6929999999999996</cx:pt>
          <cx:pt idx="1889">-7.9020000000000001</cx:pt>
          <cx:pt idx="1890">-9.734</cx:pt>
          <cx:pt idx="1891">-5.2039999999999997</cx:pt>
          <cx:pt idx="1892">-5.7830000000000004</cx:pt>
          <cx:pt idx="1893">-3.6629999999999998</cx:pt>
          <cx:pt idx="1894">-7.6660000000000004</cx:pt>
          <cx:pt idx="1895">-19.846</cx:pt>
          <cx:pt idx="1896">-11.795</cx:pt>
          <cx:pt idx="1897">-5.6829999999999998</cx:pt>
          <cx:pt idx="1898">-5.0010000000000003</cx:pt>
          <cx:pt idx="1899">-7.7199999999999998</cx:pt>
          <cx:pt idx="1900">-2.2210000000000001</cx:pt>
          <cx:pt idx="1901">-5.5620000000000003</cx:pt>
          <cx:pt idx="1902">-6.2990000000000004</cx:pt>
          <cx:pt idx="1903">-4.8600000000000003</cx:pt>
          <cx:pt idx="1904">-6.9850000000000003</cx:pt>
          <cx:pt idx="1905">-7.585</cx:pt>
          <cx:pt idx="1906">-4.2670000000000003</cx:pt>
          <cx:pt idx="1907">-5.4740000000000002</cx:pt>
          <cx:pt idx="1908">-2.7570000000000001</cx:pt>
          <cx:pt idx="1909">-6.1449999999999996</cx:pt>
          <cx:pt idx="1910">-4.4470000000000001</cx:pt>
          <cx:pt idx="1911">-7.2839999999999998</cx:pt>
          <cx:pt idx="1912">-7.5720000000000001</cx:pt>
          <cx:pt idx="1913">-2.5899999999999999</cx:pt>
          <cx:pt idx="1914">-3.9079999999999999</cx:pt>
          <cx:pt idx="1915">-5.476</cx:pt>
          <cx:pt idx="1916">-7.569</cx:pt>
          <cx:pt idx="1917">-4.2880000000000003</cx:pt>
          <cx:pt idx="1918">-3.7010000000000001</cx:pt>
          <cx:pt idx="1919">-4.3550000000000004</cx:pt>
          <cx:pt idx="1920">-2.383</cx:pt>
          <cx:pt idx="1921">-7.7750000000000004</cx:pt>
          <cx:pt idx="1922">-6.9699999999999998</cx:pt>
          <cx:pt idx="1923">-10.625</cx:pt>
          <cx:pt idx="1924">-4.6470000000000002</cx:pt>
          <cx:pt idx="1925">-5.2759999999999998</cx:pt>
          <cx:pt idx="1926">-14.331</cx:pt>
          <cx:pt idx="1927">-5.8920000000000003</cx:pt>
          <cx:pt idx="1928">-3.4750000000000001</cx:pt>
          <cx:pt idx="1929">-5.3620000000000001</cx:pt>
          <cx:pt idx="1930">-3.1800000000000002</cx:pt>
          <cx:pt idx="1931">-5.5330000000000004</cx:pt>
          <cx:pt idx="1932">-2.0270000000000001</cx:pt>
          <cx:pt idx="1933">-3.7959999999999998</cx:pt>
          <cx:pt idx="1934">-4.8609999999999998</cx:pt>
          <cx:pt idx="1935">-4.6180000000000003</cx:pt>
          <cx:pt idx="1936">-5.8979999999999997</cx:pt>
          <cx:pt idx="1937">-8.7590000000000003</cx:pt>
          <cx:pt idx="1938">-10.116</cx:pt>
          <cx:pt idx="1939">-6.7469999999999999</cx:pt>
          <cx:pt idx="1940">-6.3819999999999997</cx:pt>
          <cx:pt idx="1941">-6.3600000000000003</cx:pt>
          <cx:pt idx="1942">-5.4480000000000004</cx:pt>
          <cx:pt idx="1943">-3.9249999999999998</cx:pt>
          <cx:pt idx="1944">-10.064</cx:pt>
          <cx:pt idx="1945">-7.2830000000000004</cx:pt>
          <cx:pt idx="1946">-7.8840000000000003</cx:pt>
          <cx:pt idx="1947">-12.762</cx:pt>
          <cx:pt idx="1948">-6.8029999999999999</cx:pt>
          <cx:pt idx="1949">-10.907</cx:pt>
          <cx:pt idx="1950">-8.8420000000000005</cx:pt>
          <cx:pt idx="1951">-6.1900000000000004</cx:pt>
          <cx:pt idx="1952">-5.2450000000000001</cx:pt>
          <cx:pt idx="1953">-6.0410000000000004</cx:pt>
          <cx:pt idx="1954">-12.561</cx:pt>
          <cx:pt idx="1955">-12.256</cx:pt>
          <cx:pt idx="1956">-5.0819999999999999</cx:pt>
          <cx:pt idx="1957">-14.855</cx:pt>
          <cx:pt idx="1958">-9.0800000000000001</cx:pt>
          <cx:pt idx="1959">-12.015000000000001</cx:pt>
          <cx:pt idx="1960">-4.125</cx:pt>
          <cx:pt idx="1961">-6.1130000000000004</cx:pt>
          <cx:pt idx="1962">-6.3230000000000004</cx:pt>
          <cx:pt idx="1963">-9.7680000000000007</cx:pt>
          <cx:pt idx="1964">-5.1820000000000004</cx:pt>
          <cx:pt idx="1965">-5.3739999999999997</cx:pt>
          <cx:pt idx="1966">-4.2060000000000004</cx:pt>
          <cx:pt idx="1967">-8.9190000000000005</cx:pt>
          <cx:pt idx="1968">-3.004</cx:pt>
          <cx:pt idx="1969">-3.9820000000000002</cx:pt>
          <cx:pt idx="1970">-6.282</cx:pt>
          <cx:pt idx="1971">-17.263999999999999</cx:pt>
          <cx:pt idx="1972">-6.8209999999999997</cx:pt>
          <cx:pt idx="1973">-5.0419999999999998</cx:pt>
          <cx:pt idx="1974">-6.3529999999999998</cx:pt>
          <cx:pt idx="1975">-5.7489999999999997</cx:pt>
          <cx:pt idx="1976">-3.5409999999999999</cx:pt>
          <cx:pt idx="1977">-5.3369999999999997</cx:pt>
          <cx:pt idx="1978">-6.1050000000000004</cx:pt>
          <cx:pt idx="1979">-6.5990000000000002</cx:pt>
          <cx:pt idx="1980">-2.6909999999999998</cx:pt>
          <cx:pt idx="1981">-8.3409999999999993</cx:pt>
          <cx:pt idx="1982">-6.867</cx:pt>
          <cx:pt idx="1983">-10.089</cx:pt>
          <cx:pt idx="1984">-7.2869999999999999</cx:pt>
          <cx:pt idx="1985">-3.8039999999999998</cx:pt>
          <cx:pt idx="1986">-6.5780000000000003</cx:pt>
          <cx:pt idx="1987">-5.1280000000000001</cx:pt>
          <cx:pt idx="1988">-6.1740000000000004</cx:pt>
          <cx:pt idx="1989">-4.6020000000000003</cx:pt>
          <cx:pt idx="1990">-4.3390000000000004</cx:pt>
          <cx:pt idx="1991">-5.593</cx:pt>
          <cx:pt idx="1992">-4.3680000000000003</cx:pt>
          <cx:pt idx="1993">-6.0810000000000004</cx:pt>
          <cx:pt idx="1994">-6.9859999999999998</cx:pt>
          <cx:pt idx="1995">-3.722</cx:pt>
          <cx:pt idx="1996">-5.5670000000000002</cx:pt>
          <cx:pt idx="1997">-4.6840000000000002</cx:pt>
          <cx:pt idx="1998">-3.9199999999999999</cx:pt>
          <cx:pt idx="1999">-4.6399999999999997</cx:pt>
          <cx:pt idx="2000">-4.1799999999999997</cx:pt>
          <cx:pt idx="2001">-5.6520000000000001</cx:pt>
          <cx:pt idx="2002">-3.4950000000000001</cx:pt>
          <cx:pt idx="2003">-2.9809999999999999</cx:pt>
          <cx:pt idx="2004">-2.339</cx:pt>
          <cx:pt idx="2005">-3.5059999999999998</cx:pt>
          <cx:pt idx="2006">-4.2610000000000001</cx:pt>
          <cx:pt idx="2007">-2.3759999999999999</cx:pt>
          <cx:pt idx="2008">-6.5110000000000001</cx:pt>
          <cx:pt idx="2009">-6.0110000000000001</cx:pt>
          <cx:pt idx="2010">-0.93500000000000005</cx:pt>
          <cx:pt idx="2011">-5.891</cx:pt>
          <cx:pt idx="2012">-3.5009999999999999</cx:pt>
          <cx:pt idx="2013">-2.6629999999999998</cx:pt>
          <cx:pt idx="2014">-2.4670000000000001</cx:pt>
          <cx:pt idx="2015">-2.7349999999999999</cx:pt>
          <cx:pt idx="2016">-6.2210000000000001</cx:pt>
        </cx:lvl>
      </cx:numDim>
    </cx:data>
  </cx:chartData>
  <cx:chart>
    <cx:plotArea>
      <cx:plotAreaRegion>
        <cx:series layoutId="clusteredColumn" uniqueId="{F47A3262-3771-4E25-8D2A-EB38FCA5A421}">
          <cx:tx>
            <cx:txData>
              <cx:f>spotify!$I$1</cx:f>
              <cx:v>loudness</cx:v>
            </cx:txData>
          </cx:tx>
          <cx:spPr>
            <a:solidFill>
              <a:srgbClr val="A87F56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FDF6-2D7C-49C8-982A-3C25C95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7DFB-335E-F834-C55C-44F140E7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99E-1B39-A0E9-B380-342C9302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F2A6-3196-E82C-A1DD-DF831BCD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6A6E-6027-62DE-20B5-C7684A1B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DF2-0048-0FAC-E9A8-1AAE3C97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0E11A-305D-EC2E-B72A-AF1DD14E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9075-B27F-91D5-06D6-BC375E55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65FF-53BA-F5FC-B60F-F4E73C5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C8B7-6C90-1D13-246F-230DF5E1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7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67605-2D6B-80C0-4627-A7FE47602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85C5-67F1-C8AA-623E-61505F98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DDB8-62FF-B1B2-F4E5-1DC1B07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4BD2-4694-80E0-E517-FF0B7E6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7F96-679C-960D-7095-C92FE480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3196-87ED-E3B5-0AC9-64263E55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0A87-CBA4-9460-7C89-53D1E57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C41A-292F-B210-A401-9EC5E183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DC4D-F812-B695-160E-207382FD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B041-692C-82DC-7FAA-5B231C00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40C-0A68-1843-19EF-CF33E0C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EA33-5D5E-0FCB-7B80-516BA010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A4E8-D753-D5D3-BD16-809A53E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161A-0FB5-38B9-D6F5-300FF8FD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98C7-3C8E-EF56-5BE2-4958DEC5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D5DD-5E90-EAA8-260E-4135D783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A433-7FE6-6400-56EB-3A06FB6C0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EC808-64A5-0C9E-AA1F-2E0822D38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9B23A-7875-6BCB-5CD3-121DD8BB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DA41F-98DE-CE74-CB87-BE87677A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7A21-EF65-5C55-4E5C-68FBD36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FC9-C221-044F-2883-7AA02B70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E91B-E6F1-7693-1E85-11A4184E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69C6-45DB-7340-E49F-4770A969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1B1F2-EF9F-52D7-6517-A65A46A1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76E58-6EE0-4A1F-9E7F-62645EAE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4994E-0E88-2908-2CA6-ED85243B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98A93-9900-BD8C-54AD-49D75F28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0FE88-1998-E840-760C-9087C4C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5E95-3881-7643-30E8-110B82BE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EB709-B745-2E3B-FDCD-E7415111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80783-1326-309C-5FED-2B64CBF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0F1D-A49E-36FB-0EF1-EB692E4A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AC33C-422A-9158-2C67-5A5305BD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54301-6857-527F-C39C-04CA3BDB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F7D56-B94D-33A2-F62D-61492152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7DE-056D-EE75-7B5B-44378B7F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253-69E6-6C9A-EBD6-E8654B8D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35A92-4BCB-9AAE-F43B-2DEF928E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13FD-76AF-3CF2-5043-E1BCCE5A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8ADD-0FF5-D24B-35C1-90547B72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F798-2F04-5A67-A0BF-272BA2DB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CAA-C9D1-03F3-3766-DD01CDD4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3C38B-9C01-5FA5-21FE-89905669F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3A929-BC8F-5A12-C001-200EB7A54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39F9D-BBE1-D4C9-2EAE-9EB58D55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8857-9BF5-1798-99EB-47DC48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24B2-C6FC-8F6C-1F49-1D592A1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2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BEBD-5C94-823D-A711-312D36AC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3A0A-3603-1959-2C61-A26E07E3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F9C9-AE89-6D92-C96D-BE909EDA2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C73E-16BB-44E2-B7AF-CC44B0063F8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27EB-7466-3064-E896-277ECBB4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2B26-A923-EB9F-C76D-00EF3E25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0494-3DD8-4717-8720-176F39F53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14/relationships/chartEx" Target="../charts/chartEx6.xml"/><Relationship Id="rId3" Type="http://schemas.microsoft.com/office/2014/relationships/chartEx" Target="../charts/chartEx1.xml"/><Relationship Id="rId7" Type="http://schemas.microsoft.com/office/2014/relationships/chartEx" Target="../charts/chartEx3.xml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14/relationships/chartEx" Target="../charts/chartEx5.xml"/><Relationship Id="rId5" Type="http://schemas.microsoft.com/office/2014/relationships/chartEx" Target="../charts/chartEx2.xml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microsoft.com/office/2014/relationships/chartEx" Target="../charts/chartEx4.xml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14/relationships/chartEx" Target="../charts/chartEx7.xml"/><Relationship Id="rId7" Type="http://schemas.microsoft.com/office/2014/relationships/chartEx" Target="../charts/chartEx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14/relationships/chartEx" Target="../charts/chartEx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14/relationships/chartEx" Target="../charts/chartEx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9A6-DB79-3302-A34E-4ED84FD1D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54165-5504-C855-677B-C585A96B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5556C-86BA-990B-6DB7-64A2F5DCD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255CE-00BD-A087-3146-5FAB3079656A}"/>
              </a:ext>
            </a:extLst>
          </p:cNvPr>
          <p:cNvSpPr/>
          <p:nvPr/>
        </p:nvSpPr>
        <p:spPr>
          <a:xfrm>
            <a:off x="0" y="1522572"/>
            <a:ext cx="3704492" cy="3735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185EF-DD51-F600-A2BE-FCEBFF24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04"/>
          <a:stretch/>
        </p:blipFill>
        <p:spPr>
          <a:xfrm>
            <a:off x="3998552" y="1600200"/>
            <a:ext cx="3704492" cy="35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A6B93-3BB8-7985-F5E8-A0671B72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A6B93-3BB8-7985-F5E8-A0671B72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33" b="38755"/>
          <a:stretch/>
        </p:blipFill>
        <p:spPr>
          <a:xfrm>
            <a:off x="0" y="0"/>
            <a:ext cx="12192000" cy="974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D0DDAE-A053-6190-FCC6-49CD77BA169E}"/>
              </a:ext>
            </a:extLst>
          </p:cNvPr>
          <p:cNvSpPr/>
          <p:nvPr/>
        </p:nvSpPr>
        <p:spPr>
          <a:xfrm>
            <a:off x="0" y="974690"/>
            <a:ext cx="2291024" cy="588331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D1B9F868-CCFF-1146-0DEF-84F11C139C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7830632"/>
                  </p:ext>
                </p:extLst>
              </p:nvPr>
            </p:nvGraphicFramePr>
            <p:xfrm>
              <a:off x="2291025" y="974690"/>
              <a:ext cx="3487951" cy="21332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D1B9F868-CCFF-1146-0DEF-84F11C139C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1025" y="974690"/>
                <a:ext cx="3487951" cy="2133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E65A730-8B74-393F-9B74-67F292F6C7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412065"/>
                  </p:ext>
                </p:extLst>
              </p:nvPr>
            </p:nvGraphicFramePr>
            <p:xfrm>
              <a:off x="2279805" y="3162237"/>
              <a:ext cx="3487950" cy="18408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E65A730-8B74-393F-9B74-67F292F6C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9805" y="3162237"/>
                <a:ext cx="3487950" cy="184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F665D8B-4510-EA6E-7B7E-0B13A286C9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6825918"/>
                  </p:ext>
                </p:extLst>
              </p:nvPr>
            </p:nvGraphicFramePr>
            <p:xfrm>
              <a:off x="2279804" y="5057356"/>
              <a:ext cx="3498236" cy="18408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F665D8B-4510-EA6E-7B7E-0B13A286C9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9804" y="5057356"/>
                <a:ext cx="3498236" cy="184085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243751-14B4-BCA2-EE67-8B83A4FEB9D8}"/>
              </a:ext>
            </a:extLst>
          </p:cNvPr>
          <p:cNvSpPr txBox="1"/>
          <p:nvPr/>
        </p:nvSpPr>
        <p:spPr>
          <a:xfrm>
            <a:off x="180870" y="1809284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Duration_ms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3168A-3CA1-B90F-F749-B407080EC3A9}"/>
              </a:ext>
            </a:extLst>
          </p:cNvPr>
          <p:cNvSpPr txBox="1"/>
          <p:nvPr/>
        </p:nvSpPr>
        <p:spPr>
          <a:xfrm>
            <a:off x="180870" y="3851833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Danceability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83BED-626A-C2A3-BEF1-94A312FED945}"/>
              </a:ext>
            </a:extLst>
          </p:cNvPr>
          <p:cNvSpPr txBox="1"/>
          <p:nvPr/>
        </p:nvSpPr>
        <p:spPr>
          <a:xfrm>
            <a:off x="175260" y="5746952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Energy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9C46D3-889D-A89B-3E71-DB1593A58B62}"/>
              </a:ext>
            </a:extLst>
          </p:cNvPr>
          <p:cNvCxnSpPr/>
          <p:nvPr/>
        </p:nvCxnSpPr>
        <p:spPr>
          <a:xfrm>
            <a:off x="49656" y="3014505"/>
            <a:ext cx="2180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820557-EF54-78AC-D87B-B64C1CC579C0}"/>
              </a:ext>
            </a:extLst>
          </p:cNvPr>
          <p:cNvCxnSpPr/>
          <p:nvPr/>
        </p:nvCxnSpPr>
        <p:spPr>
          <a:xfrm>
            <a:off x="49656" y="4903596"/>
            <a:ext cx="2180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15E7A-4BF7-A333-C7E5-1DB0F9451857}"/>
              </a:ext>
            </a:extLst>
          </p:cNvPr>
          <p:cNvSpPr/>
          <p:nvPr/>
        </p:nvSpPr>
        <p:spPr>
          <a:xfrm>
            <a:off x="6036578" y="974690"/>
            <a:ext cx="2291024" cy="588331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3100E-CF58-74E3-5BFB-87CCA24E44A9}"/>
              </a:ext>
            </a:extLst>
          </p:cNvPr>
          <p:cNvSpPr txBox="1"/>
          <p:nvPr/>
        </p:nvSpPr>
        <p:spPr>
          <a:xfrm>
            <a:off x="6219748" y="1793966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Acousticness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6DFAF-136A-5061-ADCB-F40C90382BD2}"/>
              </a:ext>
            </a:extLst>
          </p:cNvPr>
          <p:cNvSpPr txBox="1"/>
          <p:nvPr/>
        </p:nvSpPr>
        <p:spPr>
          <a:xfrm>
            <a:off x="6214138" y="5731634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Valance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FA89A8-A8F3-464A-1529-532FF7FA8413}"/>
              </a:ext>
            </a:extLst>
          </p:cNvPr>
          <p:cNvCxnSpPr/>
          <p:nvPr/>
        </p:nvCxnSpPr>
        <p:spPr>
          <a:xfrm>
            <a:off x="6088534" y="2999187"/>
            <a:ext cx="2180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F8DA2-C6F0-9503-B3DA-3F621EBEF5B5}"/>
              </a:ext>
            </a:extLst>
          </p:cNvPr>
          <p:cNvCxnSpPr/>
          <p:nvPr/>
        </p:nvCxnSpPr>
        <p:spPr>
          <a:xfrm>
            <a:off x="6088534" y="4888278"/>
            <a:ext cx="2180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9FFC33-B8EA-361A-E079-B796B6B6D6D4}"/>
              </a:ext>
            </a:extLst>
          </p:cNvPr>
          <p:cNvSpPr txBox="1"/>
          <p:nvPr/>
        </p:nvSpPr>
        <p:spPr>
          <a:xfrm>
            <a:off x="6214138" y="3708436"/>
            <a:ext cx="19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Tempo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D4251DAD-97A9-80D9-6374-D8C7416980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9154561"/>
                  </p:ext>
                </p:extLst>
              </p:nvPr>
            </p:nvGraphicFramePr>
            <p:xfrm>
              <a:off x="8306352" y="942736"/>
              <a:ext cx="3519038" cy="21332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D4251DAD-97A9-80D9-6374-D8C7416980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6352" y="942736"/>
                <a:ext cx="3519038" cy="2133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2B415B71-E723-8ADD-32D7-F1B0CF8B78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4827729"/>
                  </p:ext>
                </p:extLst>
              </p:nvPr>
            </p:nvGraphicFramePr>
            <p:xfrm>
              <a:off x="8306352" y="3107978"/>
              <a:ext cx="3519038" cy="18590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2B415B71-E723-8ADD-32D7-F1B0CF8B78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6352" y="3107978"/>
                <a:ext cx="3519038" cy="1859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E4E10FB1-C231-1ED9-0289-34C7390D61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2357319"/>
                  </p:ext>
                </p:extLst>
              </p:nvPr>
            </p:nvGraphicFramePr>
            <p:xfrm>
              <a:off x="8327602" y="4998967"/>
              <a:ext cx="3497788" cy="18909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1" name="Chart 20">
                <a:extLst>
                  <a:ext uri="{FF2B5EF4-FFF2-40B4-BE49-F238E27FC236}">
                    <a16:creationId xmlns:a16="http://schemas.microsoft.com/office/drawing/2014/main" id="{E4E10FB1-C231-1ED9-0289-34C7390D61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27602" y="4998967"/>
                <a:ext cx="3497788" cy="18909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81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3" grpId="0" animBg="1"/>
      <p:bldP spid="14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A6B93-3BB8-7985-F5E8-A0671B72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33" b="38755"/>
          <a:stretch/>
        </p:blipFill>
        <p:spPr>
          <a:xfrm>
            <a:off x="0" y="0"/>
            <a:ext cx="12192000" cy="974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D0DDAE-A053-6190-FCC6-49CD77BA169E}"/>
              </a:ext>
            </a:extLst>
          </p:cNvPr>
          <p:cNvSpPr/>
          <p:nvPr/>
        </p:nvSpPr>
        <p:spPr>
          <a:xfrm rot="5400000">
            <a:off x="5610664" y="-4626934"/>
            <a:ext cx="970675" cy="121920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43751-14B4-BCA2-EE67-8B83A4FEB9D8}"/>
              </a:ext>
            </a:extLst>
          </p:cNvPr>
          <p:cNvSpPr txBox="1"/>
          <p:nvPr/>
        </p:nvSpPr>
        <p:spPr>
          <a:xfrm>
            <a:off x="1683538" y="1205912"/>
            <a:ext cx="27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Instrumentalness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9C46D3-889D-A89B-3E71-DB1593A58B62}"/>
              </a:ext>
            </a:extLst>
          </p:cNvPr>
          <p:cNvCxnSpPr>
            <a:cxnSpLocks/>
          </p:cNvCxnSpPr>
          <p:nvPr/>
        </p:nvCxnSpPr>
        <p:spPr>
          <a:xfrm>
            <a:off x="6096000" y="1110246"/>
            <a:ext cx="0" cy="718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D2B75CFA-507B-59F1-854B-13A10146E7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2667882"/>
                  </p:ext>
                </p:extLst>
              </p:nvPr>
            </p:nvGraphicFramePr>
            <p:xfrm>
              <a:off x="826130" y="1951315"/>
              <a:ext cx="4719005" cy="19076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D2B75CFA-507B-59F1-854B-13A10146E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130" y="1951315"/>
                <a:ext cx="4719005" cy="1907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79D70566-F673-F8B7-966B-FF805A9446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1576969"/>
                  </p:ext>
                </p:extLst>
              </p:nvPr>
            </p:nvGraphicFramePr>
            <p:xfrm>
              <a:off x="6867040" y="1945281"/>
              <a:ext cx="4553918" cy="19364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79D70566-F673-F8B7-966B-FF805A9446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7040" y="1945281"/>
                <a:ext cx="4553918" cy="193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29088441-1986-92D0-73D9-86AACFE14B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420928"/>
                  </p:ext>
                </p:extLst>
              </p:nvPr>
            </p:nvGraphicFramePr>
            <p:xfrm>
              <a:off x="791918" y="5014349"/>
              <a:ext cx="4719004" cy="18663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29088441-1986-92D0-73D9-86AACFE14B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918" y="5014349"/>
                <a:ext cx="4719004" cy="1866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3108FEFC-2E75-4E66-8748-7E37DCC3FC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3635392"/>
                  </p:ext>
                </p:extLst>
              </p:nvPr>
            </p:nvGraphicFramePr>
            <p:xfrm>
              <a:off x="6867040" y="4991643"/>
              <a:ext cx="4553919" cy="18663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3108FEFC-2E75-4E66-8748-7E37DCC3FC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7040" y="4991643"/>
                <a:ext cx="4553919" cy="186635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95C7E83-10AF-FD68-75F8-6754179F1CA7}"/>
              </a:ext>
            </a:extLst>
          </p:cNvPr>
          <p:cNvSpPr txBox="1"/>
          <p:nvPr/>
        </p:nvSpPr>
        <p:spPr>
          <a:xfrm>
            <a:off x="7779536" y="1202895"/>
            <a:ext cx="27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Liveness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932531-DC12-5BF7-4BD8-3295A459C4E8}"/>
              </a:ext>
            </a:extLst>
          </p:cNvPr>
          <p:cNvSpPr/>
          <p:nvPr/>
        </p:nvSpPr>
        <p:spPr>
          <a:xfrm rot="5400000">
            <a:off x="5610663" y="-1659326"/>
            <a:ext cx="970675" cy="121920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D3EB5-9664-4BEC-95B5-2DE21A34EE7E}"/>
              </a:ext>
            </a:extLst>
          </p:cNvPr>
          <p:cNvSpPr txBox="1"/>
          <p:nvPr/>
        </p:nvSpPr>
        <p:spPr>
          <a:xfrm>
            <a:off x="1683537" y="4173520"/>
            <a:ext cx="27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Loudness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DCAA79-23FE-C212-2F66-15304F353D89}"/>
              </a:ext>
            </a:extLst>
          </p:cNvPr>
          <p:cNvSpPr txBox="1"/>
          <p:nvPr/>
        </p:nvSpPr>
        <p:spPr>
          <a:xfrm>
            <a:off x="7779535" y="4170503"/>
            <a:ext cx="27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solidFill>
                  <a:schemeClr val="bg1"/>
                </a:solidFill>
              </a:rPr>
              <a:t>Speechiness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C59677-F3CF-A57A-C344-000645376914}"/>
              </a:ext>
            </a:extLst>
          </p:cNvPr>
          <p:cNvCxnSpPr>
            <a:cxnSpLocks/>
          </p:cNvCxnSpPr>
          <p:nvPr/>
        </p:nvCxnSpPr>
        <p:spPr>
          <a:xfrm>
            <a:off x="6096000" y="4076965"/>
            <a:ext cx="0" cy="7186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E633E3-FED0-0E0D-7D96-68C3541FA3AA}"/>
              </a:ext>
            </a:extLst>
          </p:cNvPr>
          <p:cNvSpPr txBox="1"/>
          <p:nvPr/>
        </p:nvSpPr>
        <p:spPr>
          <a:xfrm>
            <a:off x="6826181" y="1716882"/>
            <a:ext cx="492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s1$acousticness&lt;-sqrt(s1$acousticness)</a:t>
            </a:r>
            <a:endParaRPr lang="en-IN" sz="2000" i="1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1987B-5EDF-DD2E-EEF1-988D498EDBCD}"/>
              </a:ext>
            </a:extLst>
          </p:cNvPr>
          <p:cNvSpPr txBox="1"/>
          <p:nvPr/>
        </p:nvSpPr>
        <p:spPr>
          <a:xfrm>
            <a:off x="6826181" y="2564154"/>
            <a:ext cx="4737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s1$liveness&lt;-log10(s1$liveness)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5A5B5-84FC-CDC5-D8BF-8576232DE2A5}"/>
              </a:ext>
            </a:extLst>
          </p:cNvPr>
          <p:cNvSpPr txBox="1"/>
          <p:nvPr/>
        </p:nvSpPr>
        <p:spPr>
          <a:xfrm>
            <a:off x="6826181" y="3151144"/>
            <a:ext cx="5154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s1$speechiness&lt;-log10(s1$speechiness)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05FAB8-1A5D-E7C3-7B7E-465DDC9E7100}"/>
              </a:ext>
            </a:extLst>
          </p:cNvPr>
          <p:cNvSpPr txBox="1"/>
          <p:nvPr/>
        </p:nvSpPr>
        <p:spPr>
          <a:xfrm>
            <a:off x="6848128" y="4024025"/>
            <a:ext cx="4388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outloud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&lt;-boxplot(s1$loudness)$out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length(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outloud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s1&lt;-s1[-which(s1$loudness %in% 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outloud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),]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boxplot(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outloud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AEC6A1-4A5F-6025-049A-E5F4A355F830}"/>
              </a:ext>
            </a:extLst>
          </p:cNvPr>
          <p:cNvSpPr txBox="1"/>
          <p:nvPr/>
        </p:nvSpPr>
        <p:spPr>
          <a:xfrm>
            <a:off x="6848128" y="5400552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outduration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&lt;-boxplot(s1$duration_ms)$out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length(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outduration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s1&lt;-s1[-which(s1$duration_ms %in% 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outduration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),]</a:t>
            </a:r>
          </a:p>
          <a:p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boxplot(</a:t>
            </a:r>
            <a:r>
              <a:rPr lang="en-IN" i="1" dirty="0" err="1">
                <a:solidFill>
                  <a:schemeClr val="bg1">
                    <a:lumMod val="65000"/>
                  </a:schemeClr>
                </a:solidFill>
              </a:rPr>
              <a:t>outduration</a:t>
            </a: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E511425-4926-DF44-6C54-339B0A54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7350"/>
            <a:ext cx="6818732" cy="494431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0ECBD5-A404-36DE-9EA0-D49620E743FC}"/>
              </a:ext>
            </a:extLst>
          </p:cNvPr>
          <p:cNvCxnSpPr>
            <a:cxnSpLocks/>
          </p:cNvCxnSpPr>
          <p:nvPr/>
        </p:nvCxnSpPr>
        <p:spPr>
          <a:xfrm>
            <a:off x="4652387" y="1507253"/>
            <a:ext cx="0" cy="5345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34DC44-65A7-9997-652E-A2E3FBFE2C5B}"/>
              </a:ext>
            </a:extLst>
          </p:cNvPr>
          <p:cNvSpPr txBox="1"/>
          <p:nvPr/>
        </p:nvSpPr>
        <p:spPr>
          <a:xfrm>
            <a:off x="0" y="5293"/>
            <a:ext cx="2692959" cy="11510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solidFill>
                  <a:schemeClr val="bg1"/>
                </a:solidFill>
              </a:rPr>
              <a:t>NORMALITY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97C37-0897-D0D5-EA44-05BCE16BC9E5}"/>
              </a:ext>
            </a:extLst>
          </p:cNvPr>
          <p:cNvSpPr txBox="1"/>
          <p:nvPr/>
        </p:nvSpPr>
        <p:spPr>
          <a:xfrm>
            <a:off x="2692959" y="5293"/>
            <a:ext cx="2964264" cy="11510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solidFill>
                  <a:schemeClr val="bg1"/>
                </a:solidFill>
              </a:rPr>
              <a:t>TREATEMENT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62A55-2140-48D0-3CB3-1508DB6A08A2}"/>
              </a:ext>
            </a:extLst>
          </p:cNvPr>
          <p:cNvCxnSpPr>
            <a:cxnSpLocks/>
          </p:cNvCxnSpPr>
          <p:nvPr/>
        </p:nvCxnSpPr>
        <p:spPr>
          <a:xfrm>
            <a:off x="211016" y="2381460"/>
            <a:ext cx="11274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032AAD-6114-010E-EE03-171F79857904}"/>
              </a:ext>
            </a:extLst>
          </p:cNvPr>
          <p:cNvSpPr txBox="1"/>
          <p:nvPr/>
        </p:nvSpPr>
        <p:spPr>
          <a:xfrm>
            <a:off x="211016" y="1707685"/>
            <a:ext cx="434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22DD09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Square Root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DC280-29A1-B9B2-0B72-3ED459FCCD1D}"/>
              </a:ext>
            </a:extLst>
          </p:cNvPr>
          <p:cNvSpPr txBox="1"/>
          <p:nvPr/>
        </p:nvSpPr>
        <p:spPr>
          <a:xfrm>
            <a:off x="4789717" y="1707684"/>
            <a:ext cx="196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acousticness</a:t>
            </a:r>
            <a:endParaRPr lang="en-IN" sz="2400" dirty="0">
              <a:solidFill>
                <a:schemeClr val="bg1">
                  <a:lumMod val="95000"/>
                </a:schemeClr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DAF19D-C717-D8F5-F17D-3D3B558C3051}"/>
              </a:ext>
            </a:extLst>
          </p:cNvPr>
          <p:cNvCxnSpPr>
            <a:cxnSpLocks/>
          </p:cNvCxnSpPr>
          <p:nvPr/>
        </p:nvCxnSpPr>
        <p:spPr>
          <a:xfrm>
            <a:off x="211016" y="1507253"/>
            <a:ext cx="11274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CEEF3E-9EDC-0691-6DE5-FA02E59D8319}"/>
              </a:ext>
            </a:extLst>
          </p:cNvPr>
          <p:cNvSpPr txBox="1"/>
          <p:nvPr/>
        </p:nvSpPr>
        <p:spPr>
          <a:xfrm>
            <a:off x="211016" y="2593571"/>
            <a:ext cx="434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22DD09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 Transformation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81B59-D348-00FC-D667-C205D07A0FE8}"/>
              </a:ext>
            </a:extLst>
          </p:cNvPr>
          <p:cNvCxnSpPr>
            <a:cxnSpLocks/>
          </p:cNvCxnSpPr>
          <p:nvPr/>
        </p:nvCxnSpPr>
        <p:spPr>
          <a:xfrm>
            <a:off x="361741" y="3838471"/>
            <a:ext cx="11274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A6F62B-700F-1E99-6852-4545C9A9FCA2}"/>
              </a:ext>
            </a:extLst>
          </p:cNvPr>
          <p:cNvSpPr txBox="1"/>
          <p:nvPr/>
        </p:nvSpPr>
        <p:spPr>
          <a:xfrm>
            <a:off x="211016" y="4050581"/>
            <a:ext cx="434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22DD09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Treatment of 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C56A3-0B84-DA35-F8BB-CF34B88B0149}"/>
              </a:ext>
            </a:extLst>
          </p:cNvPr>
          <p:cNvSpPr txBox="1"/>
          <p:nvPr/>
        </p:nvSpPr>
        <p:spPr>
          <a:xfrm>
            <a:off x="4689232" y="2573731"/>
            <a:ext cx="210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46C6B-81F9-1893-C876-F79EDDEC5C4B}"/>
              </a:ext>
            </a:extLst>
          </p:cNvPr>
          <p:cNvSpPr txBox="1"/>
          <p:nvPr/>
        </p:nvSpPr>
        <p:spPr>
          <a:xfrm>
            <a:off x="4747008" y="3151144"/>
            <a:ext cx="19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speechiness</a:t>
            </a:r>
            <a:endParaRPr lang="en-IN" sz="2400" dirty="0">
              <a:solidFill>
                <a:schemeClr val="bg1">
                  <a:lumMod val="95000"/>
                </a:schemeClr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ED641-81B0-4BD4-31A8-3D82FA36CF21}"/>
              </a:ext>
            </a:extLst>
          </p:cNvPr>
          <p:cNvCxnSpPr>
            <a:cxnSpLocks/>
          </p:cNvCxnSpPr>
          <p:nvPr/>
        </p:nvCxnSpPr>
        <p:spPr>
          <a:xfrm>
            <a:off x="6826181" y="1633646"/>
            <a:ext cx="0" cy="609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6C5676-8B0B-5414-B209-25AF48D3335C}"/>
              </a:ext>
            </a:extLst>
          </p:cNvPr>
          <p:cNvCxnSpPr>
            <a:cxnSpLocks/>
          </p:cNvCxnSpPr>
          <p:nvPr/>
        </p:nvCxnSpPr>
        <p:spPr>
          <a:xfrm>
            <a:off x="6826181" y="2609410"/>
            <a:ext cx="0" cy="32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989507-9AA3-951D-F5AE-97169CB9B340}"/>
              </a:ext>
            </a:extLst>
          </p:cNvPr>
          <p:cNvCxnSpPr>
            <a:cxnSpLocks/>
          </p:cNvCxnSpPr>
          <p:nvPr/>
        </p:nvCxnSpPr>
        <p:spPr>
          <a:xfrm>
            <a:off x="6826181" y="3217335"/>
            <a:ext cx="0" cy="32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6C812-2E90-DBD1-916C-58744C7B6E3D}"/>
              </a:ext>
            </a:extLst>
          </p:cNvPr>
          <p:cNvSpPr txBox="1"/>
          <p:nvPr/>
        </p:nvSpPr>
        <p:spPr>
          <a:xfrm>
            <a:off x="4700205" y="4410714"/>
            <a:ext cx="210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4A9AD-E8F6-A0B4-C458-9F3EBCE30AB6}"/>
              </a:ext>
            </a:extLst>
          </p:cNvPr>
          <p:cNvSpPr txBox="1"/>
          <p:nvPr/>
        </p:nvSpPr>
        <p:spPr>
          <a:xfrm>
            <a:off x="4757981" y="5769883"/>
            <a:ext cx="19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duration_ms</a:t>
            </a:r>
            <a:endParaRPr lang="en-IN" sz="2400" dirty="0">
              <a:solidFill>
                <a:schemeClr val="bg1">
                  <a:lumMod val="95000"/>
                </a:schemeClr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BDF277-3FF0-92CF-F868-6FB5EB062FF7}"/>
              </a:ext>
            </a:extLst>
          </p:cNvPr>
          <p:cNvCxnSpPr>
            <a:cxnSpLocks/>
          </p:cNvCxnSpPr>
          <p:nvPr/>
        </p:nvCxnSpPr>
        <p:spPr>
          <a:xfrm>
            <a:off x="6818732" y="4123471"/>
            <a:ext cx="0" cy="1100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F4C01E-750F-EAF6-AF68-42A2F0E0B7D6}"/>
              </a:ext>
            </a:extLst>
          </p:cNvPr>
          <p:cNvCxnSpPr>
            <a:cxnSpLocks/>
          </p:cNvCxnSpPr>
          <p:nvPr/>
        </p:nvCxnSpPr>
        <p:spPr>
          <a:xfrm>
            <a:off x="6818732" y="5460781"/>
            <a:ext cx="0" cy="1100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2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  <p:bldP spid="35" grpId="0"/>
      <p:bldP spid="38" grpId="0"/>
      <p:bldP spid="6" grpId="0" animBg="1"/>
      <p:bldP spid="11" grpId="0" animBg="1"/>
      <p:bldP spid="4" grpId="0"/>
      <p:bldP spid="5" grpId="0"/>
      <p:bldP spid="12" grpId="0"/>
      <p:bldP spid="14" grpId="0"/>
      <p:bldP spid="15" grpId="0"/>
      <p:bldP spid="16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4DC44-65A7-9997-652E-A2E3FBFE2C5B}"/>
              </a:ext>
            </a:extLst>
          </p:cNvPr>
          <p:cNvSpPr txBox="1"/>
          <p:nvPr/>
        </p:nvSpPr>
        <p:spPr>
          <a:xfrm>
            <a:off x="0" y="5293"/>
            <a:ext cx="2692959" cy="11510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solidFill>
                  <a:schemeClr val="bg1"/>
                </a:solidFill>
              </a:rPr>
              <a:t>NORMALITY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97C37-0897-D0D5-EA44-05BCE16BC9E5}"/>
              </a:ext>
            </a:extLst>
          </p:cNvPr>
          <p:cNvSpPr txBox="1"/>
          <p:nvPr/>
        </p:nvSpPr>
        <p:spPr>
          <a:xfrm>
            <a:off x="2692959" y="5293"/>
            <a:ext cx="2964264" cy="11510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solidFill>
                  <a:schemeClr val="bg1"/>
                </a:solidFill>
              </a:rPr>
              <a:t>TREATEMENT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6C812-2E90-DBD1-916C-58744C7B6E3D}"/>
              </a:ext>
            </a:extLst>
          </p:cNvPr>
          <p:cNvSpPr txBox="1"/>
          <p:nvPr/>
        </p:nvSpPr>
        <p:spPr>
          <a:xfrm>
            <a:off x="1765995" y="1574051"/>
            <a:ext cx="210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4A9AD-E8F6-A0B4-C458-9F3EBCE30AB6}"/>
              </a:ext>
            </a:extLst>
          </p:cNvPr>
          <p:cNvSpPr txBox="1"/>
          <p:nvPr/>
        </p:nvSpPr>
        <p:spPr>
          <a:xfrm>
            <a:off x="8383677" y="1574050"/>
            <a:ext cx="19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solidFill>
                  <a:schemeClr val="bg1">
                    <a:lumMod val="95000"/>
                  </a:schemeClr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duration_ms</a:t>
            </a:r>
            <a:endParaRPr lang="en-IN" sz="2400" dirty="0">
              <a:solidFill>
                <a:schemeClr val="bg1">
                  <a:lumMod val="95000"/>
                </a:schemeClr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0F087-4298-861F-D712-F3A306A7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" t="13999" r="5737" b="16771"/>
          <a:stretch/>
        </p:blipFill>
        <p:spPr>
          <a:xfrm>
            <a:off x="567729" y="2082692"/>
            <a:ext cx="4496639" cy="2311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D9C08-06D0-18E3-2012-4DDB65BB2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0" t="12509" r="4377" b="16668"/>
          <a:stretch/>
        </p:blipFill>
        <p:spPr>
          <a:xfrm>
            <a:off x="567730" y="4441323"/>
            <a:ext cx="4496638" cy="2336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B1E885-8355-3272-5515-DB3DDE3E3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" t="9817" r="5276" b="11874"/>
          <a:stretch/>
        </p:blipFill>
        <p:spPr>
          <a:xfrm>
            <a:off x="7127634" y="2082692"/>
            <a:ext cx="4496639" cy="2326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99F9B-A1B4-4733-08C6-3E976CE03A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8" t="10952" r="5790" b="13088"/>
          <a:stretch/>
        </p:blipFill>
        <p:spPr>
          <a:xfrm>
            <a:off x="7127634" y="4456636"/>
            <a:ext cx="4496636" cy="23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8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A27A1-BEE5-97E2-3948-F9C76989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5"/>
          <a:stretch/>
        </p:blipFill>
        <p:spPr>
          <a:xfrm>
            <a:off x="0" y="1645921"/>
            <a:ext cx="12192000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2F937-A547-E8BF-54BD-2B3ADE0935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  <a:gs pos="48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324150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3ABE3-4F65-853F-2D01-096C08E591C7}"/>
              </a:ext>
            </a:extLst>
          </p:cNvPr>
          <p:cNvSpPr txBox="1"/>
          <p:nvPr/>
        </p:nvSpPr>
        <p:spPr>
          <a:xfrm>
            <a:off x="371804" y="3013498"/>
            <a:ext cx="3034602" cy="830997"/>
          </a:xfrm>
          <a:prstGeom prst="rect">
            <a:avLst/>
          </a:prstGeom>
          <a:noFill/>
          <a:ln>
            <a:solidFill>
              <a:srgbClr val="22DD09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Performance Metric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7696C-A2BE-6B85-4B40-96578DAD91FE}"/>
              </a:ext>
            </a:extLst>
          </p:cNvPr>
          <p:cNvSpPr txBox="1"/>
          <p:nvPr/>
        </p:nvSpPr>
        <p:spPr>
          <a:xfrm>
            <a:off x="4005951" y="3075053"/>
            <a:ext cx="2270927" cy="707886"/>
          </a:xfrm>
          <a:prstGeom prst="rect">
            <a:avLst/>
          </a:prstGeom>
          <a:noFill/>
          <a:ln>
            <a:solidFill>
              <a:srgbClr val="22DD09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Trying to maximise the metrices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3D2E-2DBA-C232-CB3C-3F85C870AA01}"/>
              </a:ext>
            </a:extLst>
          </p:cNvPr>
          <p:cNvSpPr txBox="1"/>
          <p:nvPr/>
        </p:nvSpPr>
        <p:spPr>
          <a:xfrm>
            <a:off x="6876423" y="2921166"/>
            <a:ext cx="2140299" cy="1015663"/>
          </a:xfrm>
          <a:prstGeom prst="rect">
            <a:avLst/>
          </a:prstGeom>
          <a:noFill/>
          <a:ln>
            <a:solidFill>
              <a:srgbClr val="22DD09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Observations and learnings from the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423B5-EDF8-9031-B66C-AB3B5A5C923F}"/>
              </a:ext>
            </a:extLst>
          </p:cNvPr>
          <p:cNvSpPr txBox="1"/>
          <p:nvPr/>
        </p:nvSpPr>
        <p:spPr>
          <a:xfrm>
            <a:off x="9616267" y="3075053"/>
            <a:ext cx="2140299" cy="707886"/>
          </a:xfrm>
          <a:prstGeom prst="rect">
            <a:avLst/>
          </a:prstGeom>
          <a:noFill/>
          <a:ln>
            <a:solidFill>
              <a:srgbClr val="22DD09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Conclusion and project summary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2FCCC7-48F3-DA24-8F69-5F101FAE1C1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0" y="3428996"/>
            <a:ext cx="371804" cy="1"/>
          </a:xfrm>
          <a:prstGeom prst="line">
            <a:avLst/>
          </a:prstGeom>
          <a:ln>
            <a:solidFill>
              <a:srgbClr val="22D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BFEE8C-7E7C-2ED8-263B-08DAB5668D2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406406" y="3428996"/>
            <a:ext cx="599545" cy="1"/>
          </a:xfrm>
          <a:prstGeom prst="line">
            <a:avLst/>
          </a:prstGeom>
          <a:ln>
            <a:solidFill>
              <a:srgbClr val="22D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B48C9-8D2E-F61B-4D07-443DC48C1AA4}"/>
              </a:ext>
            </a:extLst>
          </p:cNvPr>
          <p:cNvCxnSpPr>
            <a:cxnSpLocks/>
          </p:cNvCxnSpPr>
          <p:nvPr/>
        </p:nvCxnSpPr>
        <p:spPr>
          <a:xfrm flipV="1">
            <a:off x="6276878" y="3428996"/>
            <a:ext cx="599545" cy="1"/>
          </a:xfrm>
          <a:prstGeom prst="line">
            <a:avLst/>
          </a:prstGeom>
          <a:ln>
            <a:solidFill>
              <a:srgbClr val="22D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7C106B-8686-1538-D4E3-B8B3BF11ECB4}"/>
              </a:ext>
            </a:extLst>
          </p:cNvPr>
          <p:cNvCxnSpPr>
            <a:cxnSpLocks/>
          </p:cNvCxnSpPr>
          <p:nvPr/>
        </p:nvCxnSpPr>
        <p:spPr>
          <a:xfrm flipV="1">
            <a:off x="9016722" y="3426451"/>
            <a:ext cx="599545" cy="1"/>
          </a:xfrm>
          <a:prstGeom prst="line">
            <a:avLst/>
          </a:prstGeom>
          <a:ln>
            <a:solidFill>
              <a:srgbClr val="22D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5D975-FB2D-A302-50CF-7A2928EF05FD}"/>
              </a:ext>
            </a:extLst>
          </p:cNvPr>
          <p:cNvCxnSpPr>
            <a:cxnSpLocks/>
          </p:cNvCxnSpPr>
          <p:nvPr/>
        </p:nvCxnSpPr>
        <p:spPr>
          <a:xfrm>
            <a:off x="11756566" y="3426450"/>
            <a:ext cx="435434" cy="0"/>
          </a:xfrm>
          <a:prstGeom prst="line">
            <a:avLst/>
          </a:prstGeom>
          <a:ln>
            <a:solidFill>
              <a:srgbClr val="22D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0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63F269-5B94-5A5B-4BBD-8EE8FB00523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57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90600-6BE0-1FAC-602C-5D7CD618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29" y="0"/>
            <a:ext cx="56814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789BA-EFE9-A1D0-05FE-109C2F1865C9}"/>
              </a:ext>
            </a:extLst>
          </p:cNvPr>
          <p:cNvSpPr txBox="1"/>
          <p:nvPr/>
        </p:nvSpPr>
        <p:spPr>
          <a:xfrm>
            <a:off x="386902" y="1192192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30B6-03D4-4E87-4FEB-92ED4DB4DBAF}"/>
              </a:ext>
            </a:extLst>
          </p:cNvPr>
          <p:cNvSpPr txBox="1"/>
          <p:nvPr/>
        </p:nvSpPr>
        <p:spPr>
          <a:xfrm>
            <a:off x="414529" y="1713008"/>
            <a:ext cx="497927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All the independent variable except artist and song name were included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It was observed that when considered all the features, the insignificant predictors were the ones that were more technical, like key and mode, which only a musician would understand than a lay-man.</a:t>
            </a:r>
          </a:p>
        </p:txBody>
      </p:sp>
    </p:spTree>
    <p:extLst>
      <p:ext uri="{BB962C8B-B14F-4D97-AF65-F5344CB8AC3E}">
        <p14:creationId xmlns:p14="http://schemas.microsoft.com/office/powerpoint/2010/main" val="22165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63F269-5B94-5A5B-4BBD-8EE8FB00523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9294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&amp; NAÏVE BAYES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789BA-EFE9-A1D0-05FE-109C2F1865C9}"/>
              </a:ext>
            </a:extLst>
          </p:cNvPr>
          <p:cNvSpPr txBox="1"/>
          <p:nvPr/>
        </p:nvSpPr>
        <p:spPr>
          <a:xfrm>
            <a:off x="386902" y="1192192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30B6-03D4-4E87-4FEB-92ED4DB4DBAF}"/>
              </a:ext>
            </a:extLst>
          </p:cNvPr>
          <p:cNvSpPr txBox="1"/>
          <p:nvPr/>
        </p:nvSpPr>
        <p:spPr>
          <a:xfrm>
            <a:off x="414529" y="1713008"/>
            <a:ext cx="610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The highest accuracy we could attain with logistic regression.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Variables included - </a:t>
            </a:r>
            <a:r>
              <a:rPr lang="en-IN" sz="2400" dirty="0" err="1">
                <a:solidFill>
                  <a:schemeClr val="bg1"/>
                </a:solidFill>
              </a:rPr>
              <a:t>danceability+energy+loudness+speechiness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3CA41-3684-41DC-1BFE-EB9287DFD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5"/>
          <a:stretch/>
        </p:blipFill>
        <p:spPr>
          <a:xfrm>
            <a:off x="6520505" y="1192192"/>
            <a:ext cx="5671495" cy="2129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09C18C-7227-D69A-171C-E7C76A38BD9E}"/>
              </a:ext>
            </a:extLst>
          </p:cNvPr>
          <p:cNvSpPr txBox="1"/>
          <p:nvPr/>
        </p:nvSpPr>
        <p:spPr>
          <a:xfrm>
            <a:off x="414529" y="4360162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D7403-6056-9977-0855-F1EB3EE93A41}"/>
              </a:ext>
            </a:extLst>
          </p:cNvPr>
          <p:cNvSpPr txBox="1"/>
          <p:nvPr/>
        </p:nvSpPr>
        <p:spPr>
          <a:xfrm>
            <a:off x="442156" y="4880978"/>
            <a:ext cx="610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The highest specificity we could attain with naïve bayes.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Variables included - </a:t>
            </a:r>
            <a:r>
              <a:rPr lang="en-IN" sz="2400" dirty="0" err="1">
                <a:solidFill>
                  <a:schemeClr val="bg1"/>
                </a:solidFill>
              </a:rPr>
              <a:t>danceability+energy+loudness+speechiness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CF9D2A-60ED-CDE4-17C5-8364AD7A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32" y="4360161"/>
            <a:ext cx="4760334" cy="24853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45186-C71D-A801-A001-D02F04B6727F}"/>
              </a:ext>
            </a:extLst>
          </p:cNvPr>
          <p:cNvCxnSpPr>
            <a:cxnSpLocks/>
          </p:cNvCxnSpPr>
          <p:nvPr/>
        </p:nvCxnSpPr>
        <p:spPr>
          <a:xfrm>
            <a:off x="0" y="3799391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9A6-DB79-3302-A34E-4ED84FD1D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54165-5504-C855-677B-C585A96B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255CE-00BD-A087-3146-5FAB3079656A}"/>
              </a:ext>
            </a:extLst>
          </p:cNvPr>
          <p:cNvSpPr/>
          <p:nvPr/>
        </p:nvSpPr>
        <p:spPr>
          <a:xfrm>
            <a:off x="0" y="1522572"/>
            <a:ext cx="3704492" cy="3735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5556C-86BA-990B-6DB7-64A2F5DCD61E}"/>
              </a:ext>
            </a:extLst>
          </p:cNvPr>
          <p:cNvSpPr/>
          <p:nvPr/>
        </p:nvSpPr>
        <p:spPr>
          <a:xfrm>
            <a:off x="0" y="-35170"/>
            <a:ext cx="12192000" cy="6893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BB84F-A3B0-FE7D-5682-BFE4D19490E5}"/>
              </a:ext>
            </a:extLst>
          </p:cNvPr>
          <p:cNvSpPr txBox="1"/>
          <p:nvPr/>
        </p:nvSpPr>
        <p:spPr>
          <a:xfrm>
            <a:off x="4689357" y="2001838"/>
            <a:ext cx="66922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b="1" dirty="0">
                <a:solidFill>
                  <a:srgbClr val="23CF5F"/>
                </a:solidFill>
              </a:rPr>
              <a:t>Spotify</a:t>
            </a:r>
            <a:endParaRPr lang="en-IN" sz="2800" b="1" dirty="0">
              <a:solidFill>
                <a:srgbClr val="23CF5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5D55A-E10B-A9E6-2E56-EF0F9551D044}"/>
              </a:ext>
            </a:extLst>
          </p:cNvPr>
          <p:cNvSpPr/>
          <p:nvPr/>
        </p:nvSpPr>
        <p:spPr>
          <a:xfrm>
            <a:off x="0" y="1721985"/>
            <a:ext cx="3975798" cy="3470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185EF-DD51-F600-A2BE-FCEBFF24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04"/>
          <a:stretch/>
        </p:blipFill>
        <p:spPr>
          <a:xfrm>
            <a:off x="810441" y="1611850"/>
            <a:ext cx="3704492" cy="35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EC0F4-2380-AB39-86F7-68369D0E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9"/>
          <a:stretch/>
        </p:blipFill>
        <p:spPr>
          <a:xfrm>
            <a:off x="7087654" y="2707326"/>
            <a:ext cx="3665538" cy="4150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1367F3-8603-34C7-B2F6-C36808BEC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47" y="2666150"/>
            <a:ext cx="3688400" cy="4191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BFAA5D-E286-58A1-6CFE-97F1EBFAF28A}"/>
              </a:ext>
            </a:extLst>
          </p:cNvPr>
          <p:cNvSpPr txBox="1"/>
          <p:nvPr/>
        </p:nvSpPr>
        <p:spPr>
          <a:xfrm>
            <a:off x="3957195" y="166506"/>
            <a:ext cx="427761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IMPACT OF INSTRUMENTALNESS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39358D-0A6D-EE13-39B8-AE36C792221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66861" y="537011"/>
            <a:ext cx="1422426" cy="28358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62C114-DA7C-C320-1F3E-B53179BC04A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16200000" flipH="1">
            <a:off x="6776410" y="563313"/>
            <a:ext cx="1463602" cy="28244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A1DC69-169F-027D-B6C4-D181A17773CA}"/>
              </a:ext>
            </a:extLst>
          </p:cNvPr>
          <p:cNvSpPr txBox="1"/>
          <p:nvPr/>
        </p:nvSpPr>
        <p:spPr>
          <a:xfrm>
            <a:off x="1415947" y="229681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#WITHOUT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7468DB-C996-5B9A-2B29-1736C9D9F913}"/>
              </a:ext>
            </a:extLst>
          </p:cNvPr>
          <p:cNvSpPr txBox="1"/>
          <p:nvPr/>
        </p:nvSpPr>
        <p:spPr>
          <a:xfrm>
            <a:off x="7087653" y="229681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#WITH</a:t>
            </a:r>
          </a:p>
        </p:txBody>
      </p:sp>
    </p:spTree>
    <p:extLst>
      <p:ext uri="{BB962C8B-B14F-4D97-AF65-F5344CB8AC3E}">
        <p14:creationId xmlns:p14="http://schemas.microsoft.com/office/powerpoint/2010/main" val="12576792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63F269-5B94-5A5B-4BBD-8EE8FB00523C}"/>
              </a:ext>
            </a:extLst>
          </p:cNvPr>
          <p:cNvSpPr/>
          <p:nvPr/>
        </p:nvSpPr>
        <p:spPr>
          <a:xfrm>
            <a:off x="0" y="23151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789BA-EFE9-A1D0-05FE-109C2F1865C9}"/>
              </a:ext>
            </a:extLst>
          </p:cNvPr>
          <p:cNvSpPr txBox="1"/>
          <p:nvPr/>
        </p:nvSpPr>
        <p:spPr>
          <a:xfrm>
            <a:off x="386902" y="1192192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30B6-03D4-4E87-4FEB-92ED4DB4DBAF}"/>
              </a:ext>
            </a:extLst>
          </p:cNvPr>
          <p:cNvSpPr txBox="1"/>
          <p:nvPr/>
        </p:nvSpPr>
        <p:spPr>
          <a:xfrm>
            <a:off x="414529" y="1713008"/>
            <a:ext cx="497927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When all the independent variables were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A64B6-C849-BEFA-9E92-B0C61F53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00" y="1798010"/>
            <a:ext cx="5393800" cy="508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5F2FA-7A05-2571-EEBB-C484A111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6" y="3058217"/>
            <a:ext cx="3235044" cy="37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9E7020-2D9F-CD64-C505-D2C51D55077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0D50E-E21B-2405-A1C6-24941847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54"/>
          <a:stretch/>
        </p:blipFill>
        <p:spPr>
          <a:xfrm>
            <a:off x="7083706" y="0"/>
            <a:ext cx="5108293" cy="261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43C95-5C63-8FBC-A151-25F503B1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07" y="2612206"/>
            <a:ext cx="5108294" cy="4245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274A8-EFB9-2A37-07B2-737F359A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78"/>
          <a:stretch/>
        </p:blipFill>
        <p:spPr>
          <a:xfrm>
            <a:off x="0" y="1601443"/>
            <a:ext cx="3650296" cy="1130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783223-0C01-E2A9-43A1-3829E3679720}"/>
              </a:ext>
            </a:extLst>
          </p:cNvPr>
          <p:cNvSpPr txBox="1"/>
          <p:nvPr/>
        </p:nvSpPr>
        <p:spPr>
          <a:xfrm>
            <a:off x="129021" y="1139778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46976-E7A7-9F7C-7BA8-ED16547CA26F}"/>
              </a:ext>
            </a:extLst>
          </p:cNvPr>
          <p:cNvSpPr txBox="1"/>
          <p:nvPr/>
        </p:nvSpPr>
        <p:spPr>
          <a:xfrm>
            <a:off x="129021" y="2858902"/>
            <a:ext cx="64222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The highest specificity I could attain with decision tree.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Variables included – danceability, instrumentalness, energy, loudness.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There weren’t any changes between gini index and information gain </a:t>
            </a:r>
          </a:p>
        </p:txBody>
      </p:sp>
    </p:spTree>
    <p:extLst>
      <p:ext uri="{BB962C8B-B14F-4D97-AF65-F5344CB8AC3E}">
        <p14:creationId xmlns:p14="http://schemas.microsoft.com/office/powerpoint/2010/main" val="17947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9E7020-2D9F-CD64-C505-D2C51D55077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83223-0C01-E2A9-43A1-3829E3679720}"/>
              </a:ext>
            </a:extLst>
          </p:cNvPr>
          <p:cNvSpPr txBox="1"/>
          <p:nvPr/>
        </p:nvSpPr>
        <p:spPr>
          <a:xfrm>
            <a:off x="-1" y="1139778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24E57-FAC1-E190-05C9-7B559BF8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90" y="2449592"/>
            <a:ext cx="3726503" cy="4419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58143-274B-F26F-018F-F48ABB330974}"/>
              </a:ext>
            </a:extLst>
          </p:cNvPr>
          <p:cNvSpPr txBox="1"/>
          <p:nvPr/>
        </p:nvSpPr>
        <p:spPr>
          <a:xfrm>
            <a:off x="163745" y="1839013"/>
            <a:ext cx="64222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Model with the highest specificity.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Accuracy was used to select the optimal model using the largest value. The final value used for the model was </a:t>
            </a:r>
            <a:r>
              <a:rPr lang="en-US" sz="2400" dirty="0" err="1">
                <a:solidFill>
                  <a:schemeClr val="bg1"/>
                </a:solidFill>
              </a:rPr>
              <a:t>mtry</a:t>
            </a:r>
            <a:r>
              <a:rPr lang="en-US" sz="2400" dirty="0">
                <a:solidFill>
                  <a:schemeClr val="bg1"/>
                </a:solidFill>
              </a:rPr>
              <a:t> = 2. this means that No. of variables tried at each split: 2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FDBC6-1F32-9C3A-94E3-1E0F404BA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82" b="38301"/>
          <a:stretch/>
        </p:blipFill>
        <p:spPr>
          <a:xfrm>
            <a:off x="621177" y="2387926"/>
            <a:ext cx="2503990" cy="761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987344-6F9E-6AAC-CF2D-6A63D0B9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111" y="17901"/>
            <a:ext cx="2133785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2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9E7020-2D9F-CD64-C505-D2C51D55077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83223-0C01-E2A9-43A1-3829E3679720}"/>
              </a:ext>
            </a:extLst>
          </p:cNvPr>
          <p:cNvSpPr txBox="1"/>
          <p:nvPr/>
        </p:nvSpPr>
        <p:spPr>
          <a:xfrm>
            <a:off x="-1" y="1139778"/>
            <a:ext cx="303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NUMBER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58143-274B-F26F-018F-F48ABB330974}"/>
              </a:ext>
            </a:extLst>
          </p:cNvPr>
          <p:cNvSpPr txBox="1"/>
          <p:nvPr/>
        </p:nvSpPr>
        <p:spPr>
          <a:xfrm>
            <a:off x="163745" y="1839013"/>
            <a:ext cx="64222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Model with the highest overall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Accuracy was used to select the optimal model using the largest value. The final value used for the model was </a:t>
            </a:r>
            <a:r>
              <a:rPr lang="en-US" sz="2400" dirty="0" err="1">
                <a:solidFill>
                  <a:schemeClr val="bg1"/>
                </a:solidFill>
              </a:rPr>
              <a:t>mtry</a:t>
            </a:r>
            <a:r>
              <a:rPr lang="en-US" sz="2400" dirty="0">
                <a:solidFill>
                  <a:schemeClr val="bg1"/>
                </a:solidFill>
              </a:rPr>
              <a:t> = 2. this means that No. of variables tried at each split: 2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FDBC6-1F32-9C3A-94E3-1E0F404BA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82" b="38301"/>
          <a:stretch/>
        </p:blipFill>
        <p:spPr>
          <a:xfrm>
            <a:off x="621177" y="2387926"/>
            <a:ext cx="2503990" cy="761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14F53-5057-7B53-7580-36283A38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86" y="2483741"/>
            <a:ext cx="3619814" cy="437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B19F3-5A30-D25A-1A08-DED2A100A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280" y="53834"/>
            <a:ext cx="2118544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9E7020-2D9F-CD64-C505-D2C51D5507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tx1">
                  <a:alpha val="0"/>
                </a:schemeClr>
              </a:gs>
              <a:gs pos="19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F201F-9AB8-A50F-4461-4F863A027EA2}"/>
              </a:ext>
            </a:extLst>
          </p:cNvPr>
          <p:cNvSpPr/>
          <p:nvPr/>
        </p:nvSpPr>
        <p:spPr>
          <a:xfrm>
            <a:off x="0" y="144067"/>
            <a:ext cx="5681471" cy="7581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807E-F403-86FA-B20B-D49637AA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2" y="2297402"/>
            <a:ext cx="3083025" cy="1932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FC4AF-CD9A-EB2C-E7CF-87276A287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4"/>
          <a:stretch/>
        </p:blipFill>
        <p:spPr>
          <a:xfrm>
            <a:off x="5448069" y="1152638"/>
            <a:ext cx="6134632" cy="42031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298A9-F913-5722-0F02-96DE42F29E5B}"/>
              </a:ext>
            </a:extLst>
          </p:cNvPr>
          <p:cNvCxnSpPr/>
          <p:nvPr/>
        </p:nvCxnSpPr>
        <p:spPr>
          <a:xfrm>
            <a:off x="3270247" y="3263561"/>
            <a:ext cx="221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03521-CBDE-1F6F-2058-E15283F6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5828043" cy="193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5C196-6C05-9542-7A89-015B67D7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27" y="404156"/>
            <a:ext cx="1905165" cy="480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A1952-DB0C-00D2-CD36-628698579D84}"/>
              </a:ext>
            </a:extLst>
          </p:cNvPr>
          <p:cNvSpPr/>
          <p:nvPr/>
        </p:nvSpPr>
        <p:spPr>
          <a:xfrm>
            <a:off x="0" y="1957821"/>
            <a:ext cx="8044405" cy="12987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43769-1D40-E24E-D7E6-DB2C5DA52C30}"/>
              </a:ext>
            </a:extLst>
          </p:cNvPr>
          <p:cNvSpPr txBox="1"/>
          <p:nvPr/>
        </p:nvSpPr>
        <p:spPr>
          <a:xfrm>
            <a:off x="8044405" y="3601431"/>
            <a:ext cx="32293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Presented By:-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Yuvraj Singh Dua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Kamal Garg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Vinayak Kumar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Aftab </a:t>
            </a:r>
            <a:r>
              <a:rPr lang="en-IN" sz="2800" dirty="0" err="1">
                <a:solidFill>
                  <a:srgbClr val="1CB907"/>
                </a:solidFill>
                <a:effectLst>
                  <a:glow>
                    <a:schemeClr val="bg1">
                      <a:alpha val="86000"/>
                    </a:schemeClr>
                  </a:glow>
                </a:effectLst>
              </a:rPr>
              <a:t>Aalam</a:t>
            </a:r>
            <a:endParaRPr lang="en-IN" sz="2800" dirty="0">
              <a:solidFill>
                <a:srgbClr val="1CB907"/>
              </a:solidFill>
              <a:effectLst>
                <a:glow>
                  <a:schemeClr val="bg1">
                    <a:alpha val="86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567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9A6-DB79-3302-A34E-4ED84FD1D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54165-5504-C855-677B-C585A96B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DF3CB-D7A8-19F5-339D-D567A16F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9A6-DB79-3302-A34E-4ED84FD1D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54165-5504-C855-677B-C585A96B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8BA8-7AF8-58E8-353C-34040585C6CB}"/>
              </a:ext>
            </a:extLst>
          </p:cNvPr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95000"/>
                  <a:alpha val="5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611E1-CA2C-DC4E-6B5C-E9E9C79E27B6}"/>
              </a:ext>
            </a:extLst>
          </p:cNvPr>
          <p:cNvCxnSpPr>
            <a:cxnSpLocks/>
          </p:cNvCxnSpPr>
          <p:nvPr/>
        </p:nvCxnSpPr>
        <p:spPr>
          <a:xfrm flipV="1">
            <a:off x="900488" y="1899138"/>
            <a:ext cx="623512" cy="54985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5EB8F-7C62-ADBB-E14F-0AD8762EA70F}"/>
              </a:ext>
            </a:extLst>
          </p:cNvPr>
          <p:cNvCxnSpPr>
            <a:cxnSpLocks/>
          </p:cNvCxnSpPr>
          <p:nvPr/>
        </p:nvCxnSpPr>
        <p:spPr>
          <a:xfrm flipV="1">
            <a:off x="1825240" y="1854290"/>
            <a:ext cx="798425" cy="246185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9FC767-1AF1-5D6D-0AB5-A8670EE75CBB}"/>
              </a:ext>
            </a:extLst>
          </p:cNvPr>
          <p:cNvCxnSpPr>
            <a:cxnSpLocks/>
          </p:cNvCxnSpPr>
          <p:nvPr/>
        </p:nvCxnSpPr>
        <p:spPr>
          <a:xfrm>
            <a:off x="1524000" y="1924048"/>
            <a:ext cx="301240" cy="175846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15E1BE-DC5F-231E-2261-211EB66031A9}"/>
              </a:ext>
            </a:extLst>
          </p:cNvPr>
          <p:cNvCxnSpPr>
            <a:cxnSpLocks/>
          </p:cNvCxnSpPr>
          <p:nvPr/>
        </p:nvCxnSpPr>
        <p:spPr>
          <a:xfrm>
            <a:off x="2611627" y="1854290"/>
            <a:ext cx="412611" cy="149446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0C89CA-09FA-4E17-2F03-D6F7A9467D60}"/>
              </a:ext>
            </a:extLst>
          </p:cNvPr>
          <p:cNvCxnSpPr>
            <a:cxnSpLocks/>
          </p:cNvCxnSpPr>
          <p:nvPr/>
        </p:nvCxnSpPr>
        <p:spPr>
          <a:xfrm flipV="1">
            <a:off x="3009479" y="1603834"/>
            <a:ext cx="400573" cy="411771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A79C2B-1466-65EC-0DB1-288C8EC1B18C}"/>
              </a:ext>
            </a:extLst>
          </p:cNvPr>
          <p:cNvCxnSpPr>
            <a:cxnSpLocks/>
          </p:cNvCxnSpPr>
          <p:nvPr/>
        </p:nvCxnSpPr>
        <p:spPr>
          <a:xfrm>
            <a:off x="3407331" y="1615920"/>
            <a:ext cx="794865" cy="283218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74F1C2-AE66-F2CB-3B75-9C2B11D0ADB5}"/>
              </a:ext>
            </a:extLst>
          </p:cNvPr>
          <p:cNvCxnSpPr>
            <a:cxnSpLocks/>
          </p:cNvCxnSpPr>
          <p:nvPr/>
        </p:nvCxnSpPr>
        <p:spPr>
          <a:xfrm>
            <a:off x="6324970" y="866342"/>
            <a:ext cx="318355" cy="375338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02041-470E-4D35-D90F-C7D2E639B756}"/>
              </a:ext>
            </a:extLst>
          </p:cNvPr>
          <p:cNvCxnSpPr>
            <a:cxnSpLocks/>
          </p:cNvCxnSpPr>
          <p:nvPr/>
        </p:nvCxnSpPr>
        <p:spPr>
          <a:xfrm>
            <a:off x="4805254" y="1248097"/>
            <a:ext cx="981101" cy="261154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B31799-1EFE-6D81-FF33-27F495F5E95D}"/>
              </a:ext>
            </a:extLst>
          </p:cNvPr>
          <p:cNvCxnSpPr>
            <a:cxnSpLocks/>
          </p:cNvCxnSpPr>
          <p:nvPr/>
        </p:nvCxnSpPr>
        <p:spPr>
          <a:xfrm flipV="1">
            <a:off x="5773153" y="844234"/>
            <a:ext cx="549484" cy="665017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4DF3CB-D7A8-19F5-339D-D567A16F8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8" b="24999"/>
          <a:stretch/>
        </p:blipFill>
        <p:spPr>
          <a:xfrm>
            <a:off x="0" y="3462894"/>
            <a:ext cx="12192000" cy="34114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06A475-EA9B-8884-446F-C3AE09FE60FA}"/>
              </a:ext>
            </a:extLst>
          </p:cNvPr>
          <p:cNvCxnSpPr>
            <a:cxnSpLocks/>
          </p:cNvCxnSpPr>
          <p:nvPr/>
        </p:nvCxnSpPr>
        <p:spPr>
          <a:xfrm flipV="1">
            <a:off x="7325467" y="1330081"/>
            <a:ext cx="562018" cy="315810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9F3C64-FFC1-2785-41A1-9620501E1775}"/>
              </a:ext>
            </a:extLst>
          </p:cNvPr>
          <p:cNvCxnSpPr>
            <a:cxnSpLocks/>
          </p:cNvCxnSpPr>
          <p:nvPr/>
        </p:nvCxnSpPr>
        <p:spPr>
          <a:xfrm>
            <a:off x="7881772" y="1324235"/>
            <a:ext cx="876731" cy="309110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A598AF-4B88-BC15-E87F-C90F86F8E215}"/>
              </a:ext>
            </a:extLst>
          </p:cNvPr>
          <p:cNvCxnSpPr>
            <a:cxnSpLocks/>
          </p:cNvCxnSpPr>
          <p:nvPr/>
        </p:nvCxnSpPr>
        <p:spPr>
          <a:xfrm>
            <a:off x="9477841" y="1109646"/>
            <a:ext cx="237899" cy="36897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472EFC-E6D7-7AC2-DDBC-22E442670278}"/>
              </a:ext>
            </a:extLst>
          </p:cNvPr>
          <p:cNvCxnSpPr>
            <a:cxnSpLocks/>
          </p:cNvCxnSpPr>
          <p:nvPr/>
        </p:nvCxnSpPr>
        <p:spPr>
          <a:xfrm>
            <a:off x="9712945" y="1478913"/>
            <a:ext cx="761844" cy="21361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ABBBB8-E109-9B29-EBFA-EC71DC840D14}"/>
              </a:ext>
            </a:extLst>
          </p:cNvPr>
          <p:cNvCxnSpPr>
            <a:cxnSpLocks/>
          </p:cNvCxnSpPr>
          <p:nvPr/>
        </p:nvCxnSpPr>
        <p:spPr>
          <a:xfrm flipV="1">
            <a:off x="10483769" y="1142863"/>
            <a:ext cx="257081" cy="54966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7010FB-794E-8EEA-7F8E-9268EDE80DE2}"/>
              </a:ext>
            </a:extLst>
          </p:cNvPr>
          <p:cNvCxnSpPr>
            <a:cxnSpLocks/>
          </p:cNvCxnSpPr>
          <p:nvPr/>
        </p:nvCxnSpPr>
        <p:spPr>
          <a:xfrm flipV="1">
            <a:off x="10730571" y="640057"/>
            <a:ext cx="822068" cy="517566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443D21-2487-C1CD-0650-9C0B4C058432}"/>
              </a:ext>
            </a:extLst>
          </p:cNvPr>
          <p:cNvCxnSpPr>
            <a:cxnSpLocks/>
          </p:cNvCxnSpPr>
          <p:nvPr/>
        </p:nvCxnSpPr>
        <p:spPr>
          <a:xfrm flipV="1">
            <a:off x="919048" y="2132768"/>
            <a:ext cx="888656" cy="56670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BDE0B0-80A1-5DFB-FF9F-6E7800C66E26}"/>
              </a:ext>
            </a:extLst>
          </p:cNvPr>
          <p:cNvCxnSpPr>
            <a:cxnSpLocks/>
          </p:cNvCxnSpPr>
          <p:nvPr/>
        </p:nvCxnSpPr>
        <p:spPr>
          <a:xfrm flipV="1">
            <a:off x="2139618" y="1547462"/>
            <a:ext cx="798425" cy="246185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D99268-6DDD-B1F7-7401-0C730B3FF861}"/>
              </a:ext>
            </a:extLst>
          </p:cNvPr>
          <p:cNvCxnSpPr>
            <a:cxnSpLocks/>
          </p:cNvCxnSpPr>
          <p:nvPr/>
        </p:nvCxnSpPr>
        <p:spPr>
          <a:xfrm flipV="1">
            <a:off x="1814123" y="1778470"/>
            <a:ext cx="339761" cy="359799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866020-9633-0E93-9C1C-F081595F08A7}"/>
              </a:ext>
            </a:extLst>
          </p:cNvPr>
          <p:cNvCxnSpPr>
            <a:cxnSpLocks/>
          </p:cNvCxnSpPr>
          <p:nvPr/>
        </p:nvCxnSpPr>
        <p:spPr>
          <a:xfrm flipV="1">
            <a:off x="2931326" y="1177663"/>
            <a:ext cx="370284" cy="367442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52CE23-DE0C-7643-C383-860F18C7C492}"/>
              </a:ext>
            </a:extLst>
          </p:cNvPr>
          <p:cNvCxnSpPr>
            <a:cxnSpLocks/>
          </p:cNvCxnSpPr>
          <p:nvPr/>
        </p:nvCxnSpPr>
        <p:spPr>
          <a:xfrm>
            <a:off x="3299023" y="1185226"/>
            <a:ext cx="298119" cy="303440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9389D44-BF70-6901-D3BA-F39BA88660F9}"/>
              </a:ext>
            </a:extLst>
          </p:cNvPr>
          <p:cNvCxnSpPr>
            <a:cxnSpLocks/>
          </p:cNvCxnSpPr>
          <p:nvPr/>
        </p:nvCxnSpPr>
        <p:spPr>
          <a:xfrm>
            <a:off x="3590493" y="1485205"/>
            <a:ext cx="593036" cy="273707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917810-0291-1E8D-92B3-0D2B4CE32C52}"/>
              </a:ext>
            </a:extLst>
          </p:cNvPr>
          <p:cNvCxnSpPr>
            <a:cxnSpLocks/>
          </p:cNvCxnSpPr>
          <p:nvPr/>
        </p:nvCxnSpPr>
        <p:spPr>
          <a:xfrm flipV="1">
            <a:off x="5407215" y="1739122"/>
            <a:ext cx="580686" cy="103015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106A13-E616-8C19-666F-61A39ED44083}"/>
              </a:ext>
            </a:extLst>
          </p:cNvPr>
          <p:cNvCxnSpPr>
            <a:cxnSpLocks/>
          </p:cNvCxnSpPr>
          <p:nvPr/>
        </p:nvCxnSpPr>
        <p:spPr>
          <a:xfrm flipH="1">
            <a:off x="7700663" y="1071510"/>
            <a:ext cx="412975" cy="342840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726B43-5253-2303-EF70-AAB5D3EACABA}"/>
              </a:ext>
            </a:extLst>
          </p:cNvPr>
          <p:cNvCxnSpPr>
            <a:cxnSpLocks/>
          </p:cNvCxnSpPr>
          <p:nvPr/>
        </p:nvCxnSpPr>
        <p:spPr>
          <a:xfrm>
            <a:off x="4728794" y="1440594"/>
            <a:ext cx="689978" cy="406884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492D62-1EB7-65E7-9169-2CC7E9DD0B38}"/>
              </a:ext>
            </a:extLst>
          </p:cNvPr>
          <p:cNvCxnSpPr>
            <a:cxnSpLocks/>
          </p:cNvCxnSpPr>
          <p:nvPr/>
        </p:nvCxnSpPr>
        <p:spPr>
          <a:xfrm>
            <a:off x="5993937" y="1740887"/>
            <a:ext cx="473749" cy="190526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DA3AB1-C2B9-BA36-070D-B38A41C8D933}"/>
              </a:ext>
            </a:extLst>
          </p:cNvPr>
          <p:cNvCxnSpPr>
            <a:cxnSpLocks/>
          </p:cNvCxnSpPr>
          <p:nvPr/>
        </p:nvCxnSpPr>
        <p:spPr>
          <a:xfrm flipV="1">
            <a:off x="7215082" y="1408379"/>
            <a:ext cx="483646" cy="5275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C0E421-0898-6EB3-E781-E49FA699E645}"/>
              </a:ext>
            </a:extLst>
          </p:cNvPr>
          <p:cNvCxnSpPr>
            <a:cxnSpLocks/>
          </p:cNvCxnSpPr>
          <p:nvPr/>
        </p:nvCxnSpPr>
        <p:spPr>
          <a:xfrm flipV="1">
            <a:off x="4172645" y="1441024"/>
            <a:ext cx="562018" cy="315810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46EF01-0B25-FF0A-CADA-3EEA9008E2DB}"/>
              </a:ext>
            </a:extLst>
          </p:cNvPr>
          <p:cNvCxnSpPr>
            <a:cxnSpLocks/>
          </p:cNvCxnSpPr>
          <p:nvPr/>
        </p:nvCxnSpPr>
        <p:spPr>
          <a:xfrm flipV="1">
            <a:off x="8113425" y="1018956"/>
            <a:ext cx="786906" cy="56185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533BCA-9C21-D5DB-864D-E361B707A011}"/>
              </a:ext>
            </a:extLst>
          </p:cNvPr>
          <p:cNvCxnSpPr>
            <a:cxnSpLocks/>
          </p:cNvCxnSpPr>
          <p:nvPr/>
        </p:nvCxnSpPr>
        <p:spPr>
          <a:xfrm flipV="1">
            <a:off x="6462900" y="1408379"/>
            <a:ext cx="743202" cy="531923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3A0913-18D9-957E-20F5-8BA08538371E}"/>
              </a:ext>
            </a:extLst>
          </p:cNvPr>
          <p:cNvCxnSpPr>
            <a:cxnSpLocks/>
          </p:cNvCxnSpPr>
          <p:nvPr/>
        </p:nvCxnSpPr>
        <p:spPr>
          <a:xfrm>
            <a:off x="8901405" y="1023895"/>
            <a:ext cx="491354" cy="183122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F31939-A099-6B51-D996-E6625294C002}"/>
              </a:ext>
            </a:extLst>
          </p:cNvPr>
          <p:cNvCxnSpPr>
            <a:cxnSpLocks/>
          </p:cNvCxnSpPr>
          <p:nvPr/>
        </p:nvCxnSpPr>
        <p:spPr>
          <a:xfrm flipV="1">
            <a:off x="9389769" y="827552"/>
            <a:ext cx="431008" cy="383390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4CD05F-B62A-277D-7877-24EEF171504E}"/>
              </a:ext>
            </a:extLst>
          </p:cNvPr>
          <p:cNvCxnSpPr>
            <a:cxnSpLocks/>
          </p:cNvCxnSpPr>
          <p:nvPr/>
        </p:nvCxnSpPr>
        <p:spPr>
          <a:xfrm>
            <a:off x="9820777" y="833719"/>
            <a:ext cx="579817" cy="227855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3A1AFC-002B-CB99-E962-284D20E3F650}"/>
              </a:ext>
            </a:extLst>
          </p:cNvPr>
          <p:cNvCxnSpPr>
            <a:cxnSpLocks/>
          </p:cNvCxnSpPr>
          <p:nvPr/>
        </p:nvCxnSpPr>
        <p:spPr>
          <a:xfrm>
            <a:off x="10400594" y="1061347"/>
            <a:ext cx="596051" cy="466704"/>
          </a:xfrm>
          <a:prstGeom prst="line">
            <a:avLst/>
          </a:prstGeom>
          <a:ln w="12700">
            <a:solidFill>
              <a:srgbClr val="FFC4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9D894A-DCDD-DA5E-F55F-7C00CD459678}"/>
              </a:ext>
            </a:extLst>
          </p:cNvPr>
          <p:cNvCxnSpPr>
            <a:cxnSpLocks/>
          </p:cNvCxnSpPr>
          <p:nvPr/>
        </p:nvCxnSpPr>
        <p:spPr>
          <a:xfrm flipV="1">
            <a:off x="4178279" y="1245036"/>
            <a:ext cx="626975" cy="66110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8C636A-07D0-1CAD-5847-C94AD0DC7681}"/>
              </a:ext>
            </a:extLst>
          </p:cNvPr>
          <p:cNvCxnSpPr>
            <a:cxnSpLocks/>
          </p:cNvCxnSpPr>
          <p:nvPr/>
        </p:nvCxnSpPr>
        <p:spPr>
          <a:xfrm flipV="1">
            <a:off x="8748930" y="1103472"/>
            <a:ext cx="743202" cy="531923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F92F9D-BED9-AD25-1D6A-C88B2667AF2C}"/>
              </a:ext>
            </a:extLst>
          </p:cNvPr>
          <p:cNvCxnSpPr>
            <a:cxnSpLocks/>
          </p:cNvCxnSpPr>
          <p:nvPr/>
        </p:nvCxnSpPr>
        <p:spPr>
          <a:xfrm>
            <a:off x="6636262" y="1249439"/>
            <a:ext cx="694376" cy="396452"/>
          </a:xfrm>
          <a:prstGeom prst="line">
            <a:avLst/>
          </a:prstGeom>
          <a:ln w="19050">
            <a:solidFill>
              <a:srgbClr val="2B9D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C3E414-9C6E-FEE4-F0C0-53CECCB1B9C0}"/>
              </a:ext>
            </a:extLst>
          </p:cNvPr>
          <p:cNvSpPr txBox="1"/>
          <p:nvPr/>
        </p:nvSpPr>
        <p:spPr>
          <a:xfrm>
            <a:off x="0" y="1435253"/>
            <a:ext cx="12192000" cy="8309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PREDICTING </a:t>
            </a:r>
            <a:r>
              <a:rPr lang="en-IN" sz="4800" b="1" dirty="0">
                <a:solidFill>
                  <a:srgbClr val="23CF5F"/>
                </a:solidFill>
                <a:latin typeface="Franklin Gothic Heavy" panose="020B0903020102020204" pitchFamily="34" charset="0"/>
              </a:rPr>
              <a:t>SONG</a:t>
            </a:r>
            <a:r>
              <a:rPr lang="en-IN" sz="4800" dirty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 PREFERENCES</a:t>
            </a:r>
          </a:p>
        </p:txBody>
      </p:sp>
    </p:spTree>
    <p:extLst>
      <p:ext uri="{BB962C8B-B14F-4D97-AF65-F5344CB8AC3E}">
        <p14:creationId xmlns:p14="http://schemas.microsoft.com/office/powerpoint/2010/main" val="189336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9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9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9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7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9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6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9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9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4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9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3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9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2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1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9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9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9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9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8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9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7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9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6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9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9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4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9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3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9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2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9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21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9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3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9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39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9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48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9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7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9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66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9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9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84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9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3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9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2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9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11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9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9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29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9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38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9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47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9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6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9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65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9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21C5F0-AC04-DBB7-6CAC-2EC8A187370B}"/>
              </a:ext>
            </a:extLst>
          </p:cNvPr>
          <p:cNvSpPr txBox="1"/>
          <p:nvPr/>
        </p:nvSpPr>
        <p:spPr>
          <a:xfrm>
            <a:off x="5905082" y="3238080"/>
            <a:ext cx="54294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3521-CBDE-1F6F-2058-E15283F6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5828043" cy="193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5C196-6C05-9542-7A89-015B67D7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27" y="404156"/>
            <a:ext cx="1905165" cy="4801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2939F-8F8F-AE8C-8F9F-0481EDD63F6B}"/>
              </a:ext>
            </a:extLst>
          </p:cNvPr>
          <p:cNvCxnSpPr>
            <a:cxnSpLocks/>
          </p:cNvCxnSpPr>
          <p:nvPr/>
        </p:nvCxnSpPr>
        <p:spPr>
          <a:xfrm flipV="1">
            <a:off x="5828043" y="3344768"/>
            <a:ext cx="0" cy="1870327"/>
          </a:xfrm>
          <a:prstGeom prst="line">
            <a:avLst/>
          </a:prstGeom>
          <a:ln w="44450">
            <a:solidFill>
              <a:schemeClr val="tx1"/>
            </a:solidFill>
          </a:ln>
          <a:effectLst>
            <a:glow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79A1952-DB0C-00D2-CD36-628698579D84}"/>
              </a:ext>
            </a:extLst>
          </p:cNvPr>
          <p:cNvSpPr/>
          <p:nvPr/>
        </p:nvSpPr>
        <p:spPr>
          <a:xfrm>
            <a:off x="0" y="2046019"/>
            <a:ext cx="7516165" cy="12987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206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F5C196-6C05-9542-7A89-015B67D7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7" y="404156"/>
            <a:ext cx="1905165" cy="480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15D94-08ED-6AF9-9116-2566D0677F08}"/>
              </a:ext>
            </a:extLst>
          </p:cNvPr>
          <p:cNvSpPr/>
          <p:nvPr/>
        </p:nvSpPr>
        <p:spPr>
          <a:xfrm>
            <a:off x="0" y="0"/>
            <a:ext cx="5014127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359BA-D9EE-4B05-A066-7A8838FB852C}"/>
              </a:ext>
            </a:extLst>
          </p:cNvPr>
          <p:cNvSpPr txBox="1"/>
          <p:nvPr/>
        </p:nvSpPr>
        <p:spPr>
          <a:xfrm>
            <a:off x="751114" y="709723"/>
            <a:ext cx="48834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/ TARGET </a:t>
            </a:r>
          </a:p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b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B70E30-3599-0553-F941-B440F7BC96F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14127" y="3429000"/>
            <a:ext cx="7177873" cy="0"/>
          </a:xfrm>
          <a:prstGeom prst="line">
            <a:avLst/>
          </a:prstGeom>
          <a:ln>
            <a:solidFill>
              <a:schemeClr val="accent6">
                <a:alpha val="86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502B9-0DE9-B95C-3247-3D14D8CAC5CC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0" y="3429000"/>
            <a:ext cx="5014127" cy="0"/>
          </a:xfrm>
          <a:prstGeom prst="line">
            <a:avLst/>
          </a:prstGeom>
          <a:ln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EBFDC-7943-82FC-DE54-1026ED4514A7}"/>
              </a:ext>
            </a:extLst>
          </p:cNvPr>
          <p:cNvSpPr/>
          <p:nvPr/>
        </p:nvSpPr>
        <p:spPr>
          <a:xfrm>
            <a:off x="6096000" y="884258"/>
            <a:ext cx="2383971" cy="2012059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DV = 0</a:t>
            </a:r>
            <a:br>
              <a:rPr lang="en-IN" sz="2400" dirty="0"/>
            </a:br>
            <a:r>
              <a:rPr lang="en-IN" sz="2400" dirty="0"/>
              <a:t>This means the song is </a:t>
            </a:r>
            <a:r>
              <a:rPr lang="en-IN" sz="2400" i="1" dirty="0"/>
              <a:t>disliked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C68E1-AF3C-2EE0-46A5-926C416BFAEB}"/>
              </a:ext>
            </a:extLst>
          </p:cNvPr>
          <p:cNvSpPr/>
          <p:nvPr/>
        </p:nvSpPr>
        <p:spPr>
          <a:xfrm>
            <a:off x="8795658" y="884257"/>
            <a:ext cx="2383971" cy="2012059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DV = 1</a:t>
            </a:r>
            <a:br>
              <a:rPr lang="en-IN" sz="2400" dirty="0"/>
            </a:br>
            <a:r>
              <a:rPr lang="en-IN" sz="2400" dirty="0"/>
              <a:t>This means the song is </a:t>
            </a:r>
            <a:r>
              <a:rPr lang="en-IN" sz="2400" i="1" dirty="0"/>
              <a:t>liked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D68A6-C0BB-A43B-4FB2-2BEB3F05BE9E}"/>
              </a:ext>
            </a:extLst>
          </p:cNvPr>
          <p:cNvSpPr txBox="1"/>
          <p:nvPr/>
        </p:nvSpPr>
        <p:spPr>
          <a:xfrm>
            <a:off x="6983813" y="186503"/>
            <a:ext cx="3238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song_preference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F90D6-C1A6-AB72-C944-2BB50EEBF60F}"/>
              </a:ext>
            </a:extLst>
          </p:cNvPr>
          <p:cNvSpPr txBox="1"/>
          <p:nvPr/>
        </p:nvSpPr>
        <p:spPr>
          <a:xfrm>
            <a:off x="523770" y="4116952"/>
            <a:ext cx="4490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/</a:t>
            </a:r>
          </a:p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</a:t>
            </a:r>
          </a:p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b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5D649-CECA-CFC5-15CE-98D3A80E8316}"/>
              </a:ext>
            </a:extLst>
          </p:cNvPr>
          <p:cNvSpPr txBox="1"/>
          <p:nvPr/>
        </p:nvSpPr>
        <p:spPr>
          <a:xfrm>
            <a:off x="5970395" y="3988685"/>
            <a:ext cx="6104372" cy="2677656"/>
          </a:xfrm>
          <a:prstGeom prst="rect">
            <a:avLst/>
          </a:prstGeom>
          <a:noFill/>
        </p:spPr>
        <p:txBody>
          <a:bodyPr wrap="square" numCol="2" spcCol="540000">
            <a:spAutoFit/>
          </a:bodyPr>
          <a:lstStyle/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Danceability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Duration_ms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Instrumentalness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</a:p>
          <a:p>
            <a:endParaRPr lang="en-IN" sz="24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  <a:p>
            <a:r>
              <a:rPr lang="en-IN" sz="2400" b="1" dirty="0" err="1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Time_signature</a:t>
            </a:r>
            <a:endParaRPr lang="en-IN" sz="24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valance</a:t>
            </a:r>
            <a:endParaRPr lang="en-IN" sz="2400" dirty="0"/>
          </a:p>
          <a:p>
            <a:endParaRPr lang="en-IN" sz="24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9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3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F5C196-6C05-9542-7A89-015B67D7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7" y="404156"/>
            <a:ext cx="1905165" cy="480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5D649-CECA-CFC5-15CE-98D3A80E8316}"/>
              </a:ext>
            </a:extLst>
          </p:cNvPr>
          <p:cNvSpPr txBox="1"/>
          <p:nvPr/>
        </p:nvSpPr>
        <p:spPr>
          <a:xfrm>
            <a:off x="0" y="102509"/>
            <a:ext cx="12192000" cy="12541895"/>
          </a:xfrm>
          <a:prstGeom prst="rect">
            <a:avLst/>
          </a:prstGeom>
          <a:noFill/>
        </p:spPr>
        <p:txBody>
          <a:bodyPr wrap="square" numCol="2" spcCol="54000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Danceability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Duration_ms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Instrumentalness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 err="1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Time_signature</a:t>
            </a: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valance</a:t>
            </a:r>
            <a:endParaRPr lang="en-IN" sz="3200" dirty="0"/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2DB5C-DEBA-37A0-ADCF-6FF389429FB0}"/>
              </a:ext>
            </a:extLst>
          </p:cNvPr>
          <p:cNvSpPr txBox="1"/>
          <p:nvPr/>
        </p:nvSpPr>
        <p:spPr>
          <a:xfrm>
            <a:off x="1501226" y="634357"/>
            <a:ext cx="226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0.0- Least Danceable</a:t>
            </a:r>
            <a:br>
              <a:rPr lang="en-IN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1.0- Most Danceable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DDEA6-05B4-5574-79C3-5BF06C93C532}"/>
              </a:ext>
            </a:extLst>
          </p:cNvPr>
          <p:cNvSpPr txBox="1"/>
          <p:nvPr/>
        </p:nvSpPr>
        <p:spPr>
          <a:xfrm>
            <a:off x="1501226" y="1782391"/>
            <a:ext cx="226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Duration of the track in milliseconds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3B6A2-F698-C4D0-7469-8421FE43D80E}"/>
              </a:ext>
            </a:extLst>
          </p:cNvPr>
          <p:cNvSpPr txBox="1"/>
          <p:nvPr/>
        </p:nvSpPr>
        <p:spPr>
          <a:xfrm>
            <a:off x="1501225" y="2930425"/>
            <a:ext cx="226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0.0- Least Energetic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1.0- Highly Energetic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51A4-6644-F6CE-926C-EE90F7FD9A72}"/>
              </a:ext>
            </a:extLst>
          </p:cNvPr>
          <p:cNvSpPr txBox="1"/>
          <p:nvPr/>
        </p:nvSpPr>
        <p:spPr>
          <a:xfrm>
            <a:off x="7500092" y="564018"/>
            <a:ext cx="267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overall loudness of a track in decibels (dB).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BBDB-114B-5460-9355-5F6A48B0AD3C}"/>
              </a:ext>
            </a:extLst>
          </p:cNvPr>
          <p:cNvSpPr txBox="1"/>
          <p:nvPr/>
        </p:nvSpPr>
        <p:spPr>
          <a:xfrm>
            <a:off x="7500092" y="1712052"/>
            <a:ext cx="300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 indicates the modality (major or minor) of a track.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FDCA1-3865-EA78-6811-BA0C68CB26D7}"/>
              </a:ext>
            </a:extLst>
          </p:cNvPr>
          <p:cNvSpPr txBox="1"/>
          <p:nvPr/>
        </p:nvSpPr>
        <p:spPr>
          <a:xfrm>
            <a:off x="7500092" y="2860086"/>
            <a:ext cx="34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overall estimated tempo of a track in beats per minute (BPM).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BC5D8-AAAC-84F1-AA63-91EBDF4D4F98}"/>
              </a:ext>
            </a:extLst>
          </p:cNvPr>
          <p:cNvSpPr txBox="1"/>
          <p:nvPr/>
        </p:nvSpPr>
        <p:spPr>
          <a:xfrm>
            <a:off x="1501224" y="4078459"/>
            <a:ext cx="32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Value&lt;0.5 - More Vocal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Value&gt;0.5 -  More Instrumental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D4200-86DF-C84D-9BBA-EF1839294C9F}"/>
              </a:ext>
            </a:extLst>
          </p:cNvPr>
          <p:cNvSpPr txBox="1"/>
          <p:nvPr/>
        </p:nvSpPr>
        <p:spPr>
          <a:xfrm>
            <a:off x="1494189" y="4976592"/>
            <a:ext cx="32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Key/Pitch, the song is in.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7568-824F-8B6F-E63D-1ADEC42D6701}"/>
              </a:ext>
            </a:extLst>
          </p:cNvPr>
          <p:cNvSpPr txBox="1"/>
          <p:nvPr/>
        </p:nvSpPr>
        <p:spPr>
          <a:xfrm>
            <a:off x="1501224" y="6197890"/>
            <a:ext cx="320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Detects the presence of an audience in the recording.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6CC23-36F4-9F8E-2C9D-B7F391FA7071}"/>
              </a:ext>
            </a:extLst>
          </p:cNvPr>
          <p:cNvSpPr txBox="1"/>
          <p:nvPr/>
        </p:nvSpPr>
        <p:spPr>
          <a:xfrm>
            <a:off x="7549665" y="4008120"/>
            <a:ext cx="34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Specifies how many beats are there in a single bar.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C279C-4194-5432-8D84-3FD4313857A9}"/>
              </a:ext>
            </a:extLst>
          </p:cNvPr>
          <p:cNvSpPr txBox="1"/>
          <p:nvPr/>
        </p:nvSpPr>
        <p:spPr>
          <a:xfrm>
            <a:off x="7500092" y="5087879"/>
            <a:ext cx="34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0.0 - Most negative vibes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1.0 - Most positive vibes</a:t>
            </a:r>
          </a:p>
        </p:txBody>
      </p:sp>
    </p:spTree>
    <p:extLst>
      <p:ext uri="{BB962C8B-B14F-4D97-AF65-F5344CB8AC3E}">
        <p14:creationId xmlns:p14="http://schemas.microsoft.com/office/powerpoint/2010/main" val="420045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2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F5C196-6C05-9542-7A89-015B67D7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7" y="404156"/>
            <a:ext cx="1905165" cy="480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5D649-CECA-CFC5-15CE-98D3A80E8316}"/>
              </a:ext>
            </a:extLst>
          </p:cNvPr>
          <p:cNvSpPr txBox="1"/>
          <p:nvPr/>
        </p:nvSpPr>
        <p:spPr>
          <a:xfrm>
            <a:off x="0" y="102509"/>
            <a:ext cx="12192000" cy="12541895"/>
          </a:xfrm>
          <a:prstGeom prst="rect">
            <a:avLst/>
          </a:prstGeom>
          <a:noFill/>
        </p:spPr>
        <p:txBody>
          <a:bodyPr wrap="square" numCol="2" spcCol="54000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Danceability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Duration_ms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Instrumentalness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Time_signature</a:t>
            </a:r>
            <a:endParaRPr lang="en-IN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b="1" dirty="0">
              <a:solidFill>
                <a:srgbClr val="23C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r>
              <a:rPr lang="en-IN" sz="3200" b="1" dirty="0">
                <a:solidFill>
                  <a:srgbClr val="23C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valance</a:t>
            </a:r>
            <a:endParaRPr lang="en-IN" sz="3200" dirty="0"/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>
              <a:spcBef>
                <a:spcPts val="600"/>
              </a:spcBef>
            </a:pPr>
            <a:endParaRPr lang="en-IN" sz="32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47BC6F-2A98-BF9C-25DE-AFD413DD32B7}"/>
              </a:ext>
            </a:extLst>
          </p:cNvPr>
          <p:cNvSpPr/>
          <p:nvPr/>
        </p:nvSpPr>
        <p:spPr>
          <a:xfrm>
            <a:off x="5544381" y="2590799"/>
            <a:ext cx="465531" cy="4267201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AA035-86ED-39E2-3BDC-331E26A1DEAA}"/>
              </a:ext>
            </a:extLst>
          </p:cNvPr>
          <p:cNvSpPr/>
          <p:nvPr/>
        </p:nvSpPr>
        <p:spPr>
          <a:xfrm>
            <a:off x="4256971" y="4191000"/>
            <a:ext cx="465531" cy="2681235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E611E-9EBD-1D23-07EE-9A86BC03D00A}"/>
              </a:ext>
            </a:extLst>
          </p:cNvPr>
          <p:cNvSpPr/>
          <p:nvPr/>
        </p:nvSpPr>
        <p:spPr>
          <a:xfrm>
            <a:off x="6831065" y="2721430"/>
            <a:ext cx="465531" cy="4166084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97063-69C2-7915-8F61-E9B3C3316342}"/>
              </a:ext>
            </a:extLst>
          </p:cNvPr>
          <p:cNvSpPr/>
          <p:nvPr/>
        </p:nvSpPr>
        <p:spPr>
          <a:xfrm>
            <a:off x="6187723" y="2416629"/>
            <a:ext cx="465531" cy="4441372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BDFF6-6066-D3AA-143D-BD4D9B16C6D7}"/>
              </a:ext>
            </a:extLst>
          </p:cNvPr>
          <p:cNvSpPr/>
          <p:nvPr/>
        </p:nvSpPr>
        <p:spPr>
          <a:xfrm>
            <a:off x="4900797" y="3429000"/>
            <a:ext cx="465531" cy="3434672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FBB90-1AE9-0093-E394-18527D9ACC8C}"/>
              </a:ext>
            </a:extLst>
          </p:cNvPr>
          <p:cNvSpPr/>
          <p:nvPr/>
        </p:nvSpPr>
        <p:spPr>
          <a:xfrm>
            <a:off x="7474891" y="3429000"/>
            <a:ext cx="465531" cy="3458513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8C501A-5DFD-9F8D-A423-8332F0315D7E}"/>
              </a:ext>
            </a:extLst>
          </p:cNvPr>
          <p:cNvSpPr/>
          <p:nvPr/>
        </p:nvSpPr>
        <p:spPr>
          <a:xfrm>
            <a:off x="8118233" y="4191000"/>
            <a:ext cx="465531" cy="2667000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E80C6-8145-B911-70B1-1A461F37C676}"/>
              </a:ext>
            </a:extLst>
          </p:cNvPr>
          <p:cNvSpPr/>
          <p:nvPr/>
        </p:nvSpPr>
        <p:spPr>
          <a:xfrm>
            <a:off x="8761575" y="4876800"/>
            <a:ext cx="465531" cy="2010713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5480F-1220-2D1E-3906-F8227491D708}"/>
              </a:ext>
            </a:extLst>
          </p:cNvPr>
          <p:cNvSpPr/>
          <p:nvPr/>
        </p:nvSpPr>
        <p:spPr>
          <a:xfrm>
            <a:off x="3613387" y="4724400"/>
            <a:ext cx="465531" cy="2147835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B32BD-2553-BEEC-88AC-9333C1303E9D}"/>
              </a:ext>
            </a:extLst>
          </p:cNvPr>
          <p:cNvSpPr/>
          <p:nvPr/>
        </p:nvSpPr>
        <p:spPr>
          <a:xfrm>
            <a:off x="9405159" y="5415195"/>
            <a:ext cx="465531" cy="1463753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865B5A-1D71-95B4-DE77-3B349EE1DC88}"/>
              </a:ext>
            </a:extLst>
          </p:cNvPr>
          <p:cNvSpPr/>
          <p:nvPr/>
        </p:nvSpPr>
        <p:spPr>
          <a:xfrm>
            <a:off x="10048743" y="5856572"/>
            <a:ext cx="465531" cy="1015664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8E746-16D8-344D-94E8-5A5957D853DE}"/>
              </a:ext>
            </a:extLst>
          </p:cNvPr>
          <p:cNvSpPr/>
          <p:nvPr/>
        </p:nvSpPr>
        <p:spPr>
          <a:xfrm>
            <a:off x="10692327" y="5693229"/>
            <a:ext cx="465531" cy="1179003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6BF2-773B-3B0F-FA95-C1AEFB1F4327}"/>
              </a:ext>
            </a:extLst>
          </p:cNvPr>
          <p:cNvSpPr/>
          <p:nvPr/>
        </p:nvSpPr>
        <p:spPr>
          <a:xfrm>
            <a:off x="11335427" y="6019800"/>
            <a:ext cx="465531" cy="852434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92203-2324-7A23-677A-95D626E47301}"/>
              </a:ext>
            </a:extLst>
          </p:cNvPr>
          <p:cNvSpPr/>
          <p:nvPr/>
        </p:nvSpPr>
        <p:spPr>
          <a:xfrm>
            <a:off x="2969561" y="5007430"/>
            <a:ext cx="465531" cy="1842006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A8776-B106-8869-38EE-B20EF76F4B6C}"/>
              </a:ext>
            </a:extLst>
          </p:cNvPr>
          <p:cNvSpPr/>
          <p:nvPr/>
        </p:nvSpPr>
        <p:spPr>
          <a:xfrm>
            <a:off x="1682393" y="5415196"/>
            <a:ext cx="465531" cy="1442804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039CC3-F91A-5D95-9953-42C6EBD0700D}"/>
              </a:ext>
            </a:extLst>
          </p:cNvPr>
          <p:cNvSpPr/>
          <p:nvPr/>
        </p:nvSpPr>
        <p:spPr>
          <a:xfrm>
            <a:off x="2326219" y="5588786"/>
            <a:ext cx="465531" cy="1260649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B0A6AC-B292-F14E-2F2C-FBFF4F6B3278}"/>
              </a:ext>
            </a:extLst>
          </p:cNvPr>
          <p:cNvSpPr/>
          <p:nvPr/>
        </p:nvSpPr>
        <p:spPr>
          <a:xfrm>
            <a:off x="1038809" y="5842335"/>
            <a:ext cx="465531" cy="1015664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0A729-6703-AFDA-9515-B7E030FA8C9E}"/>
              </a:ext>
            </a:extLst>
          </p:cNvPr>
          <p:cNvSpPr/>
          <p:nvPr/>
        </p:nvSpPr>
        <p:spPr>
          <a:xfrm>
            <a:off x="395104" y="6411686"/>
            <a:ext cx="465531" cy="446313"/>
          </a:xfrm>
          <a:prstGeom prst="rect">
            <a:avLst/>
          </a:prstGeom>
          <a:gradFill flip="none" rotWithShape="1">
            <a:gsLst>
              <a:gs pos="14000">
                <a:srgbClr val="8D6124"/>
              </a:gs>
              <a:gs pos="0">
                <a:srgbClr val="7A5128"/>
              </a:gs>
              <a:gs pos="57000">
                <a:srgbClr val="FFC40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330E6A-495D-F7B6-B9E7-BF9177C960BC}"/>
              </a:ext>
            </a:extLst>
          </p:cNvPr>
          <p:cNvSpPr/>
          <p:nvPr/>
        </p:nvSpPr>
        <p:spPr>
          <a:xfrm>
            <a:off x="-2660" y="8565"/>
            <a:ext cx="12192000" cy="687894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73AF9-B1A2-741F-DEFE-8AC810EC01D6}"/>
              </a:ext>
            </a:extLst>
          </p:cNvPr>
          <p:cNvSpPr txBox="1"/>
          <p:nvPr/>
        </p:nvSpPr>
        <p:spPr>
          <a:xfrm>
            <a:off x="-2660" y="3205189"/>
            <a:ext cx="12192000" cy="1015663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SONG FEATURES’S NORMALITY  </a:t>
            </a:r>
          </a:p>
        </p:txBody>
      </p:sp>
    </p:spTree>
    <p:extLst>
      <p:ext uri="{BB962C8B-B14F-4D97-AF65-F5344CB8AC3E}">
        <p14:creationId xmlns:p14="http://schemas.microsoft.com/office/powerpoint/2010/main" val="127461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624</Words>
  <Application>Microsoft Office PowerPoint</Application>
  <PresentationFormat>Widescreen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Singh</dc:creator>
  <cp:lastModifiedBy>Yuvraj Singh</cp:lastModifiedBy>
  <cp:revision>31</cp:revision>
  <dcterms:created xsi:type="dcterms:W3CDTF">2023-04-18T08:14:45Z</dcterms:created>
  <dcterms:modified xsi:type="dcterms:W3CDTF">2023-04-27T07:14:30Z</dcterms:modified>
</cp:coreProperties>
</file>