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40"/>
  </p:notesMasterIdLst>
  <p:sldIdLst>
    <p:sldId id="256" r:id="rId3"/>
    <p:sldId id="331" r:id="rId4"/>
    <p:sldId id="332" r:id="rId5"/>
    <p:sldId id="258" r:id="rId6"/>
    <p:sldId id="259" r:id="rId7"/>
    <p:sldId id="322" r:id="rId8"/>
    <p:sldId id="308" r:id="rId9"/>
    <p:sldId id="323" r:id="rId10"/>
    <p:sldId id="260" r:id="rId11"/>
    <p:sldId id="309" r:id="rId12"/>
    <p:sldId id="324" r:id="rId13"/>
    <p:sldId id="315" r:id="rId14"/>
    <p:sldId id="310" r:id="rId15"/>
    <p:sldId id="325" r:id="rId16"/>
    <p:sldId id="316" r:id="rId17"/>
    <p:sldId id="312" r:id="rId18"/>
    <p:sldId id="279" r:id="rId19"/>
    <p:sldId id="326" r:id="rId20"/>
    <p:sldId id="318" r:id="rId21"/>
    <p:sldId id="261" r:id="rId22"/>
    <p:sldId id="327" r:id="rId23"/>
    <p:sldId id="319" r:id="rId24"/>
    <p:sldId id="304" r:id="rId25"/>
    <p:sldId id="328" r:id="rId26"/>
    <p:sldId id="317" r:id="rId27"/>
    <p:sldId id="305" r:id="rId28"/>
    <p:sldId id="329" r:id="rId29"/>
    <p:sldId id="320" r:id="rId30"/>
    <p:sldId id="306" r:id="rId31"/>
    <p:sldId id="313" r:id="rId32"/>
    <p:sldId id="330" r:id="rId33"/>
    <p:sldId id="321" r:id="rId34"/>
    <p:sldId id="307" r:id="rId35"/>
    <p:sldId id="314" r:id="rId36"/>
    <p:sldId id="266" r:id="rId37"/>
    <p:sldId id="265" r:id="rId38"/>
    <p:sldId id="282" r:id="rId3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Forte" panose="03060902040502070203" pitchFamily="66" charset="0"/>
      <p:regular r:id="rId45"/>
    </p:embeddedFont>
    <p:embeddedFont>
      <p:font typeface="Montserrat" panose="00000500000000000000" pitchFamily="2" charset="0"/>
      <p:regular r:id="rId46"/>
      <p:bold r:id="rId47"/>
      <p:italic r:id="rId48"/>
      <p:boldItalic r:id="rId49"/>
    </p:embeddedFont>
    <p:embeddedFont>
      <p:font typeface="Montserrat Medium" panose="00000600000000000000" pitchFamily="2" charset="0"/>
      <p:regular r:id="rId50"/>
      <p:bold r:id="rId51"/>
      <p:italic r:id="rId52"/>
      <p:boldItalic r:id="rId53"/>
    </p:embeddedFont>
    <p:embeddedFont>
      <p:font typeface="Open Sans" panose="020B0606030504020204" pitchFamily="34" charset="0"/>
      <p:regular r:id="rId54"/>
      <p:bold r:id="rId55"/>
      <p:italic r:id="rId56"/>
      <p:boldItalic r:id="rId57"/>
    </p:embeddedFont>
    <p:embeddedFont>
      <p:font typeface="Open Sans Light" panose="020B030603050402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2FD7A7-5B65-4B65-AD7F-2AF438BC68D0}">
  <a:tblStyle styleId="{492FD7A7-5B65-4B65-AD7F-2AF438BC68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5" Type="http://schemas.openxmlformats.org/officeDocument/2006/relationships/slide" Target="slides/slide3.xml"/><Relationship Id="rId61" Type="http://schemas.openxmlformats.org/officeDocument/2006/relationships/font" Target="fonts/font21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1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20" Type="http://schemas.openxmlformats.org/officeDocument/2006/relationships/slide" Target="slides/slide1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font" Target="fonts/font20.fntdata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c548e9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c548e9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4545bfc50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4545bfc50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679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32764963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32764963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868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4545bfc50_0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4545bfc50_0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611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4545bfc50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4545bfc50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875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32764963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32764963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655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4545bfc50_0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4545bfc50_0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380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4545bfc50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4545bfc50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643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c4545bfc50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c4545bfc50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32764963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32764963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959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4545bfc50_0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4545bfc50_0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082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32764963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32764963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4545bfc50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4545bfc50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32764963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32764963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583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4545bfc50_0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4545bfc50_0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689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4545bfc50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4545bfc50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699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32764963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32764963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311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4545bfc50_0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4545bfc50_0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287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4545bfc50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4545bfc50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18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32764963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32764963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597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4545bfc50_0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4545bfc50_0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341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4545bfc50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4545bfc50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984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4545bfc50_0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4545bfc50_0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4545bfc50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4545bfc50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910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32764963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32764963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87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4545bfc50_0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4545bfc50_0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777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4545bfc50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4545bfc50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2627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4545bfc50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4545bfc50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1465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c4545bfc50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c4545bfc50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4545bfc5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4545bfc5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c35bf864d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c35bf864d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3276496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3276496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32764963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32764963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4545bfc50_0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4545bfc50_0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666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4545bfc50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4545bfc50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96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32764963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32764963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483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4545bfc50_0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4545bfc50_0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92939" y="384750"/>
            <a:ext cx="4836900" cy="437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" name="Google Shape;11;p2"/>
          <p:cNvSpPr/>
          <p:nvPr/>
        </p:nvSpPr>
        <p:spPr>
          <a:xfrm>
            <a:off x="5896563" y="377900"/>
            <a:ext cx="2254500" cy="3446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" name="Google Shape;12;p2"/>
          <p:cNvSpPr/>
          <p:nvPr/>
        </p:nvSpPr>
        <p:spPr>
          <a:xfrm>
            <a:off x="5896563" y="3887600"/>
            <a:ext cx="22545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08013" y="1083675"/>
            <a:ext cx="4430400" cy="25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508139" y="3642825"/>
            <a:ext cx="44304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646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992951" y="1442900"/>
            <a:ext cx="4836900" cy="13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5896575" y="678500"/>
            <a:ext cx="22545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7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210926" y="3887600"/>
            <a:ext cx="6722100" cy="8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213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13226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068463" y="191007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5068463" y="3007325"/>
            <a:ext cx="2326200" cy="10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749288" y="191007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1749288" y="3007336"/>
            <a:ext cx="2326200" cy="10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6302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69701" y="1878575"/>
            <a:ext cx="3726300" cy="12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869701" y="3615725"/>
            <a:ext cx="37263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3157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906500" y="1099338"/>
            <a:ext cx="48042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906500" y="3068313"/>
            <a:ext cx="48042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1638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111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13251" y="2121500"/>
            <a:ext cx="59238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713251" y="3932574"/>
            <a:ext cx="2326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1280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 2">
  <p:cSld name="One column text 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1136375" y="786125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136375" y="1961763"/>
            <a:ext cx="3224400" cy="2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9956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 2">
  <p:cSld name="Title only 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713226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680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s">
  <p:cSld name="Thanks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 flipH="1">
            <a:off x="713226" y="384750"/>
            <a:ext cx="4285500" cy="3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2" name="Google Shape;152;p27"/>
          <p:cNvSpPr/>
          <p:nvPr/>
        </p:nvSpPr>
        <p:spPr>
          <a:xfrm flipH="1">
            <a:off x="5980575" y="384750"/>
            <a:ext cx="1899000" cy="3446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3" name="Google Shape;153;p27"/>
          <p:cNvSpPr/>
          <p:nvPr/>
        </p:nvSpPr>
        <p:spPr>
          <a:xfrm flipH="1">
            <a:off x="5055075" y="3887600"/>
            <a:ext cx="28245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4" name="Google Shape;154;p27"/>
          <p:cNvSpPr/>
          <p:nvPr/>
        </p:nvSpPr>
        <p:spPr>
          <a:xfrm flipH="1">
            <a:off x="5054951" y="377900"/>
            <a:ext cx="869400" cy="3446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155;p27"/>
          <p:cNvSpPr/>
          <p:nvPr/>
        </p:nvSpPr>
        <p:spPr>
          <a:xfrm flipH="1">
            <a:off x="713175" y="3887600"/>
            <a:ext cx="42855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1014101" y="1117200"/>
            <a:ext cx="36837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1"/>
          </p:nvPr>
        </p:nvSpPr>
        <p:spPr>
          <a:xfrm>
            <a:off x="1014159" y="2107800"/>
            <a:ext cx="368370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1014126" y="3966200"/>
            <a:ext cx="36837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7472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69700" y="1878575"/>
            <a:ext cx="3726300" cy="12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869700" y="3615725"/>
            <a:ext cx="37263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1">
  <p:cSld name="Background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099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2">
  <p:cSld name="Background 2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81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3">
  <p:cSld name="Background 3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531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4">
  <p:cSld name="Background 4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7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906500" y="1099338"/>
            <a:ext cx="48042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906500" y="3068313"/>
            <a:ext cx="48042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55663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13225" y="18906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713225" y="2215863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139225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713225" y="357422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6"/>
          </p:nvPr>
        </p:nvSpPr>
        <p:spPr>
          <a:xfrm>
            <a:off x="713225" y="3900700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3408875" y="1455663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3408875" y="18906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3408875" y="2215863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3408875" y="3139225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3408875" y="357422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5"/>
          </p:nvPr>
        </p:nvSpPr>
        <p:spPr>
          <a:xfrm>
            <a:off x="3408875" y="3900700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6" hasCustomPrompt="1"/>
          </p:nvPr>
        </p:nvSpPr>
        <p:spPr>
          <a:xfrm>
            <a:off x="6159400" y="1455663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7"/>
          </p:nvPr>
        </p:nvSpPr>
        <p:spPr>
          <a:xfrm>
            <a:off x="6159400" y="18906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8"/>
          </p:nvPr>
        </p:nvSpPr>
        <p:spPr>
          <a:xfrm>
            <a:off x="6159400" y="2215863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9" hasCustomPrompt="1"/>
          </p:nvPr>
        </p:nvSpPr>
        <p:spPr>
          <a:xfrm>
            <a:off x="6159400" y="3139225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0"/>
          </p:nvPr>
        </p:nvSpPr>
        <p:spPr>
          <a:xfrm>
            <a:off x="6159400" y="357422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21"/>
          </p:nvPr>
        </p:nvSpPr>
        <p:spPr>
          <a:xfrm>
            <a:off x="6159400" y="3900700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">
    <p:bg>
      <p:bgPr>
        <a:solidFill>
          <a:schemeClr val="lt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">
    <p:bg>
      <p:bgPr>
        <a:solidFill>
          <a:schemeClr val="accen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7">
    <p:bg>
      <p:bgPr>
        <a:solidFill>
          <a:schemeClr val="accent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8">
    <p:bg>
      <p:bgPr>
        <a:solidFill>
          <a:schemeClr val="accent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8" r:id="rId4"/>
    <p:sldLayoutId id="2147483659" r:id="rId5"/>
    <p:sldLayoutId id="2147483674" r:id="rId6"/>
    <p:sldLayoutId id="2147483675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833AB4"/>
            </a:gs>
            <a:gs pos="12000">
              <a:srgbClr val="5B51D8"/>
            </a:gs>
            <a:gs pos="0">
              <a:srgbClr val="405DE6"/>
            </a:gs>
            <a:gs pos="33000">
              <a:srgbClr val="C13584"/>
            </a:gs>
            <a:gs pos="44000">
              <a:srgbClr val="E1306C"/>
            </a:gs>
            <a:gs pos="55000">
              <a:srgbClr val="E1306C"/>
            </a:gs>
            <a:gs pos="90000">
              <a:srgbClr val="FCAF45"/>
            </a:gs>
            <a:gs pos="78000">
              <a:srgbClr val="F77737"/>
            </a:gs>
            <a:gs pos="66000">
              <a:srgbClr val="E1306C"/>
            </a:gs>
            <a:gs pos="100000">
              <a:srgbClr val="FFDC80"/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6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6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81426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ctrTitle"/>
          </p:nvPr>
        </p:nvSpPr>
        <p:spPr>
          <a:xfrm>
            <a:off x="961954" y="1670008"/>
            <a:ext cx="4830427" cy="25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Operation Analytics &amp;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Investigating Metric Spike</a:t>
            </a:r>
          </a:p>
        </p:txBody>
      </p:sp>
      <p:grpSp>
        <p:nvGrpSpPr>
          <p:cNvPr id="177" name="Google Shape;177;p36"/>
          <p:cNvGrpSpPr/>
          <p:nvPr/>
        </p:nvGrpSpPr>
        <p:grpSpPr>
          <a:xfrm rot="-899960">
            <a:off x="6638695" y="2878447"/>
            <a:ext cx="1261463" cy="1463656"/>
            <a:chOff x="6906866" y="2960327"/>
            <a:chExt cx="1261500" cy="1463700"/>
          </a:xfrm>
        </p:grpSpPr>
        <p:sp>
          <p:nvSpPr>
            <p:cNvPr id="178" name="Google Shape;178;p36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6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" name="Google Shape;180;p36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1" name="Google Shape;181;p36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2" name="Google Shape;182;p36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83" name="Google Shape;183;p36"/>
          <p:cNvGrpSpPr/>
          <p:nvPr/>
        </p:nvGrpSpPr>
        <p:grpSpPr>
          <a:xfrm rot="836755">
            <a:off x="7208840" y="508350"/>
            <a:ext cx="1261469" cy="1463664"/>
            <a:chOff x="6906866" y="2960327"/>
            <a:chExt cx="1261500" cy="1463700"/>
          </a:xfrm>
        </p:grpSpPr>
        <p:sp>
          <p:nvSpPr>
            <p:cNvPr id="184" name="Google Shape;184;p36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6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6" name="Google Shape;186;p36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" name="Google Shape;187;p36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8" name="Google Shape;188;p36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713250" y="41710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Output</a:t>
            </a:r>
            <a:endParaRPr dirty="0"/>
          </a:p>
        </p:txBody>
      </p:sp>
      <p:sp>
        <p:nvSpPr>
          <p:cNvPr id="299" name="Google Shape;299;p41"/>
          <p:cNvSpPr/>
          <p:nvPr/>
        </p:nvSpPr>
        <p:spPr>
          <a:xfrm>
            <a:off x="7248900" y="3845513"/>
            <a:ext cx="2227825" cy="471775"/>
          </a:xfrm>
          <a:custGeom>
            <a:avLst/>
            <a:gdLst/>
            <a:ahLst/>
            <a:cxnLst/>
            <a:rect l="l" t="t" r="r" b="b"/>
            <a:pathLst>
              <a:path w="89113" h="18871" extrusionOk="0">
                <a:moveTo>
                  <a:pt x="4528" y="7349"/>
                </a:moveTo>
                <a:cubicBezTo>
                  <a:pt x="5051" y="7349"/>
                  <a:pt x="5670" y="7444"/>
                  <a:pt x="6068" y="7808"/>
                </a:cubicBezTo>
                <a:cubicBezTo>
                  <a:pt x="6562" y="8302"/>
                  <a:pt x="6505" y="9063"/>
                  <a:pt x="5840" y="9367"/>
                </a:cubicBezTo>
                <a:cubicBezTo>
                  <a:pt x="5802" y="9405"/>
                  <a:pt x="5744" y="9443"/>
                  <a:pt x="5725" y="9462"/>
                </a:cubicBezTo>
                <a:lnTo>
                  <a:pt x="5687" y="9462"/>
                </a:lnTo>
                <a:cubicBezTo>
                  <a:pt x="5241" y="9483"/>
                  <a:pt x="4166" y="9651"/>
                  <a:pt x="3167" y="9651"/>
                </a:cubicBezTo>
                <a:cubicBezTo>
                  <a:pt x="2335" y="9651"/>
                  <a:pt x="1556" y="9535"/>
                  <a:pt x="1237" y="9120"/>
                </a:cubicBezTo>
                <a:cubicBezTo>
                  <a:pt x="1275" y="9063"/>
                  <a:pt x="1313" y="8968"/>
                  <a:pt x="1256" y="8892"/>
                </a:cubicBezTo>
                <a:cubicBezTo>
                  <a:pt x="761" y="7979"/>
                  <a:pt x="3899" y="7351"/>
                  <a:pt x="4375" y="7351"/>
                </a:cubicBezTo>
                <a:cubicBezTo>
                  <a:pt x="4425" y="7349"/>
                  <a:pt x="4476" y="7349"/>
                  <a:pt x="4528" y="7349"/>
                </a:cubicBezTo>
                <a:close/>
                <a:moveTo>
                  <a:pt x="5821" y="10071"/>
                </a:moveTo>
                <a:cubicBezTo>
                  <a:pt x="6315" y="10223"/>
                  <a:pt x="6657" y="10661"/>
                  <a:pt x="6772" y="11174"/>
                </a:cubicBezTo>
                <a:cubicBezTo>
                  <a:pt x="6753" y="11212"/>
                  <a:pt x="6734" y="11250"/>
                  <a:pt x="6734" y="11308"/>
                </a:cubicBezTo>
                <a:cubicBezTo>
                  <a:pt x="6586" y="12343"/>
                  <a:pt x="5437" y="12539"/>
                  <a:pt x="4468" y="12539"/>
                </a:cubicBezTo>
                <a:cubicBezTo>
                  <a:pt x="4191" y="12539"/>
                  <a:pt x="3929" y="12523"/>
                  <a:pt x="3709" y="12506"/>
                </a:cubicBezTo>
                <a:cubicBezTo>
                  <a:pt x="3158" y="12468"/>
                  <a:pt x="2606" y="12392"/>
                  <a:pt x="2092" y="12201"/>
                </a:cubicBezTo>
                <a:cubicBezTo>
                  <a:pt x="1275" y="11897"/>
                  <a:pt x="476" y="10832"/>
                  <a:pt x="1522" y="10204"/>
                </a:cubicBezTo>
                <a:cubicBezTo>
                  <a:pt x="1541" y="10204"/>
                  <a:pt x="1541" y="10204"/>
                  <a:pt x="1560" y="10223"/>
                </a:cubicBezTo>
                <a:cubicBezTo>
                  <a:pt x="2113" y="10388"/>
                  <a:pt x="2748" y="10464"/>
                  <a:pt x="3388" y="10464"/>
                </a:cubicBezTo>
                <a:cubicBezTo>
                  <a:pt x="4223" y="10464"/>
                  <a:pt x="5066" y="10335"/>
                  <a:pt x="5744" y="10109"/>
                </a:cubicBezTo>
                <a:cubicBezTo>
                  <a:pt x="5783" y="10109"/>
                  <a:pt x="5802" y="10090"/>
                  <a:pt x="5821" y="10071"/>
                </a:cubicBezTo>
                <a:close/>
                <a:moveTo>
                  <a:pt x="1313" y="12791"/>
                </a:moveTo>
                <a:cubicBezTo>
                  <a:pt x="1541" y="12943"/>
                  <a:pt x="1788" y="13038"/>
                  <a:pt x="2016" y="13114"/>
                </a:cubicBezTo>
                <a:cubicBezTo>
                  <a:pt x="2521" y="13274"/>
                  <a:pt x="3415" y="13426"/>
                  <a:pt x="4333" y="13426"/>
                </a:cubicBezTo>
                <a:cubicBezTo>
                  <a:pt x="4835" y="13426"/>
                  <a:pt x="5344" y="13381"/>
                  <a:pt x="5802" y="13267"/>
                </a:cubicBezTo>
                <a:cubicBezTo>
                  <a:pt x="6220" y="13476"/>
                  <a:pt x="6753" y="13780"/>
                  <a:pt x="6848" y="14218"/>
                </a:cubicBezTo>
                <a:cubicBezTo>
                  <a:pt x="6095" y="14931"/>
                  <a:pt x="5316" y="15149"/>
                  <a:pt x="4438" y="15149"/>
                </a:cubicBezTo>
                <a:cubicBezTo>
                  <a:pt x="4029" y="15149"/>
                  <a:pt x="3598" y="15102"/>
                  <a:pt x="3139" y="15036"/>
                </a:cubicBezTo>
                <a:cubicBezTo>
                  <a:pt x="2644" y="14959"/>
                  <a:pt x="2016" y="14883"/>
                  <a:pt x="1598" y="14598"/>
                </a:cubicBezTo>
                <a:cubicBezTo>
                  <a:pt x="856" y="14123"/>
                  <a:pt x="742" y="13324"/>
                  <a:pt x="1313" y="12791"/>
                </a:cubicBezTo>
                <a:close/>
                <a:moveTo>
                  <a:pt x="1522" y="15530"/>
                </a:moveTo>
                <a:cubicBezTo>
                  <a:pt x="2271" y="15887"/>
                  <a:pt x="3314" y="16119"/>
                  <a:pt x="4328" y="16119"/>
                </a:cubicBezTo>
                <a:cubicBezTo>
                  <a:pt x="4988" y="16119"/>
                  <a:pt x="5635" y="16021"/>
                  <a:pt x="6182" y="15796"/>
                </a:cubicBezTo>
                <a:cubicBezTo>
                  <a:pt x="6220" y="15834"/>
                  <a:pt x="6277" y="15892"/>
                  <a:pt x="6353" y="15911"/>
                </a:cubicBezTo>
                <a:cubicBezTo>
                  <a:pt x="6581" y="16177"/>
                  <a:pt x="6791" y="16443"/>
                  <a:pt x="7019" y="16690"/>
                </a:cubicBezTo>
                <a:cubicBezTo>
                  <a:pt x="6829" y="16976"/>
                  <a:pt x="6638" y="17299"/>
                  <a:pt x="6448" y="17584"/>
                </a:cubicBezTo>
                <a:cubicBezTo>
                  <a:pt x="6106" y="17870"/>
                  <a:pt x="5535" y="17889"/>
                  <a:pt x="5117" y="17908"/>
                </a:cubicBezTo>
                <a:cubicBezTo>
                  <a:pt x="5015" y="17911"/>
                  <a:pt x="4911" y="17912"/>
                  <a:pt x="4806" y="17912"/>
                </a:cubicBezTo>
                <a:cubicBezTo>
                  <a:pt x="4263" y="17912"/>
                  <a:pt x="3687" y="17870"/>
                  <a:pt x="3177" y="17775"/>
                </a:cubicBezTo>
                <a:cubicBezTo>
                  <a:pt x="2587" y="17641"/>
                  <a:pt x="1883" y="17432"/>
                  <a:pt x="1522" y="16862"/>
                </a:cubicBezTo>
                <a:cubicBezTo>
                  <a:pt x="1218" y="16367"/>
                  <a:pt x="1332" y="15968"/>
                  <a:pt x="1522" y="15530"/>
                </a:cubicBezTo>
                <a:close/>
                <a:moveTo>
                  <a:pt x="9577" y="0"/>
                </a:moveTo>
                <a:cubicBezTo>
                  <a:pt x="9517" y="0"/>
                  <a:pt x="9457" y="3"/>
                  <a:pt x="9396" y="9"/>
                </a:cubicBezTo>
                <a:cubicBezTo>
                  <a:pt x="6943" y="237"/>
                  <a:pt x="6829" y="3851"/>
                  <a:pt x="7456" y="5620"/>
                </a:cubicBezTo>
                <a:cubicBezTo>
                  <a:pt x="7297" y="5593"/>
                  <a:pt x="7132" y="5579"/>
                  <a:pt x="6964" y="5579"/>
                </a:cubicBezTo>
                <a:cubicBezTo>
                  <a:pt x="6089" y="5579"/>
                  <a:pt x="5137" y="5940"/>
                  <a:pt x="4546" y="6514"/>
                </a:cubicBezTo>
                <a:cubicBezTo>
                  <a:pt x="4518" y="6514"/>
                  <a:pt x="4490" y="6514"/>
                  <a:pt x="4462" y="6514"/>
                </a:cubicBezTo>
                <a:cubicBezTo>
                  <a:pt x="3363" y="6514"/>
                  <a:pt x="2185" y="6873"/>
                  <a:pt x="1332" y="7503"/>
                </a:cubicBezTo>
                <a:cubicBezTo>
                  <a:pt x="989" y="7732"/>
                  <a:pt x="704" y="8093"/>
                  <a:pt x="647" y="8454"/>
                </a:cubicBezTo>
                <a:cubicBezTo>
                  <a:pt x="266" y="8949"/>
                  <a:pt x="476" y="9462"/>
                  <a:pt x="875" y="9824"/>
                </a:cubicBezTo>
                <a:cubicBezTo>
                  <a:pt x="457" y="10071"/>
                  <a:pt x="171" y="10566"/>
                  <a:pt x="171" y="11079"/>
                </a:cubicBezTo>
                <a:cubicBezTo>
                  <a:pt x="133" y="11631"/>
                  <a:pt x="400" y="12087"/>
                  <a:pt x="780" y="12411"/>
                </a:cubicBezTo>
                <a:cubicBezTo>
                  <a:pt x="495" y="12582"/>
                  <a:pt x="305" y="12867"/>
                  <a:pt x="209" y="13229"/>
                </a:cubicBezTo>
                <a:cubicBezTo>
                  <a:pt x="0" y="13989"/>
                  <a:pt x="305" y="14674"/>
                  <a:pt x="894" y="15150"/>
                </a:cubicBezTo>
                <a:cubicBezTo>
                  <a:pt x="476" y="15587"/>
                  <a:pt x="419" y="16405"/>
                  <a:pt x="590" y="16938"/>
                </a:cubicBezTo>
                <a:cubicBezTo>
                  <a:pt x="1046" y="18364"/>
                  <a:pt x="2644" y="18669"/>
                  <a:pt x="3918" y="18821"/>
                </a:cubicBezTo>
                <a:cubicBezTo>
                  <a:pt x="4220" y="18849"/>
                  <a:pt x="4545" y="18871"/>
                  <a:pt x="4874" y="18871"/>
                </a:cubicBezTo>
                <a:cubicBezTo>
                  <a:pt x="5853" y="18871"/>
                  <a:pt x="6873" y="18681"/>
                  <a:pt x="7456" y="17927"/>
                </a:cubicBezTo>
                <a:cubicBezTo>
                  <a:pt x="7901" y="18080"/>
                  <a:pt x="8364" y="18150"/>
                  <a:pt x="8830" y="18150"/>
                </a:cubicBezTo>
                <a:cubicBezTo>
                  <a:pt x="10915" y="18150"/>
                  <a:pt x="13070" y="16742"/>
                  <a:pt x="14019" y="15017"/>
                </a:cubicBezTo>
                <a:cubicBezTo>
                  <a:pt x="14076" y="14940"/>
                  <a:pt x="14095" y="14845"/>
                  <a:pt x="14095" y="14769"/>
                </a:cubicBezTo>
                <a:cubicBezTo>
                  <a:pt x="19858" y="15549"/>
                  <a:pt x="25907" y="15321"/>
                  <a:pt x="31708" y="15492"/>
                </a:cubicBezTo>
                <a:cubicBezTo>
                  <a:pt x="37833" y="15682"/>
                  <a:pt x="43957" y="15834"/>
                  <a:pt x="50063" y="16063"/>
                </a:cubicBezTo>
                <a:cubicBezTo>
                  <a:pt x="56055" y="16253"/>
                  <a:pt x="62046" y="16386"/>
                  <a:pt x="68038" y="16538"/>
                </a:cubicBezTo>
                <a:cubicBezTo>
                  <a:pt x="72950" y="16658"/>
                  <a:pt x="77899" y="16955"/>
                  <a:pt x="82826" y="16955"/>
                </a:cubicBezTo>
                <a:cubicBezTo>
                  <a:pt x="84156" y="16955"/>
                  <a:pt x="85485" y="16933"/>
                  <a:pt x="86811" y="16881"/>
                </a:cubicBezTo>
                <a:cubicBezTo>
                  <a:pt x="87344" y="16862"/>
                  <a:pt x="87325" y="16101"/>
                  <a:pt x="86811" y="16063"/>
                </a:cubicBezTo>
                <a:cubicBezTo>
                  <a:pt x="80858" y="15511"/>
                  <a:pt x="74790" y="15587"/>
                  <a:pt x="68837" y="15397"/>
                </a:cubicBezTo>
                <a:cubicBezTo>
                  <a:pt x="62712" y="15207"/>
                  <a:pt x="56587" y="15017"/>
                  <a:pt x="50481" y="14864"/>
                </a:cubicBezTo>
                <a:cubicBezTo>
                  <a:pt x="44490" y="14731"/>
                  <a:pt x="38498" y="14560"/>
                  <a:pt x="32507" y="14408"/>
                </a:cubicBezTo>
                <a:cubicBezTo>
                  <a:pt x="28113" y="14297"/>
                  <a:pt x="23589" y="13936"/>
                  <a:pt x="19139" y="13936"/>
                </a:cubicBezTo>
                <a:cubicBezTo>
                  <a:pt x="17463" y="13936"/>
                  <a:pt x="15796" y="13987"/>
                  <a:pt x="14152" y="14123"/>
                </a:cubicBezTo>
                <a:cubicBezTo>
                  <a:pt x="14019" y="14123"/>
                  <a:pt x="13923" y="14218"/>
                  <a:pt x="13885" y="14294"/>
                </a:cubicBezTo>
                <a:cubicBezTo>
                  <a:pt x="13779" y="14220"/>
                  <a:pt x="13659" y="14178"/>
                  <a:pt x="13542" y="14178"/>
                </a:cubicBezTo>
                <a:cubicBezTo>
                  <a:pt x="13385" y="14178"/>
                  <a:pt x="13233" y="14253"/>
                  <a:pt x="13125" y="14427"/>
                </a:cubicBezTo>
                <a:cubicBezTo>
                  <a:pt x="11793" y="16481"/>
                  <a:pt x="10024" y="17128"/>
                  <a:pt x="7799" y="17337"/>
                </a:cubicBezTo>
                <a:cubicBezTo>
                  <a:pt x="8103" y="16500"/>
                  <a:pt x="7742" y="15549"/>
                  <a:pt x="6962" y="15245"/>
                </a:cubicBezTo>
                <a:cubicBezTo>
                  <a:pt x="7019" y="15207"/>
                  <a:pt x="7076" y="15150"/>
                  <a:pt x="7133" y="15112"/>
                </a:cubicBezTo>
                <a:cubicBezTo>
                  <a:pt x="7147" y="15114"/>
                  <a:pt x="7162" y="15115"/>
                  <a:pt x="7177" y="15115"/>
                </a:cubicBezTo>
                <a:cubicBezTo>
                  <a:pt x="7284" y="15115"/>
                  <a:pt x="7406" y="15057"/>
                  <a:pt x="7456" y="14940"/>
                </a:cubicBezTo>
                <a:cubicBezTo>
                  <a:pt x="7532" y="14750"/>
                  <a:pt x="7551" y="14579"/>
                  <a:pt x="7551" y="14389"/>
                </a:cubicBezTo>
                <a:cubicBezTo>
                  <a:pt x="7551" y="14389"/>
                  <a:pt x="7551" y="14370"/>
                  <a:pt x="7589" y="14370"/>
                </a:cubicBezTo>
                <a:cubicBezTo>
                  <a:pt x="7628" y="14256"/>
                  <a:pt x="7589" y="14123"/>
                  <a:pt x="7513" y="14066"/>
                </a:cubicBezTo>
                <a:cubicBezTo>
                  <a:pt x="7437" y="13875"/>
                  <a:pt x="7342" y="13647"/>
                  <a:pt x="7171" y="13514"/>
                </a:cubicBezTo>
                <a:cubicBezTo>
                  <a:pt x="6962" y="13267"/>
                  <a:pt x="6676" y="13134"/>
                  <a:pt x="6391" y="13038"/>
                </a:cubicBezTo>
                <a:cubicBezTo>
                  <a:pt x="7114" y="12734"/>
                  <a:pt x="7551" y="12182"/>
                  <a:pt x="7399" y="11250"/>
                </a:cubicBezTo>
                <a:cubicBezTo>
                  <a:pt x="7399" y="11231"/>
                  <a:pt x="7361" y="11212"/>
                  <a:pt x="7361" y="11174"/>
                </a:cubicBezTo>
                <a:cubicBezTo>
                  <a:pt x="7342" y="10642"/>
                  <a:pt x="6981" y="10166"/>
                  <a:pt x="6505" y="9881"/>
                </a:cubicBezTo>
                <a:cubicBezTo>
                  <a:pt x="7038" y="9539"/>
                  <a:pt x="7266" y="8930"/>
                  <a:pt x="7171" y="8283"/>
                </a:cubicBezTo>
                <a:cubicBezTo>
                  <a:pt x="7057" y="7408"/>
                  <a:pt x="6372" y="6876"/>
                  <a:pt x="5592" y="6666"/>
                </a:cubicBezTo>
                <a:cubicBezTo>
                  <a:pt x="5783" y="6590"/>
                  <a:pt x="5973" y="6514"/>
                  <a:pt x="6163" y="6476"/>
                </a:cubicBezTo>
                <a:cubicBezTo>
                  <a:pt x="6393" y="6432"/>
                  <a:pt x="6619" y="6417"/>
                  <a:pt x="6845" y="6417"/>
                </a:cubicBezTo>
                <a:cubicBezTo>
                  <a:pt x="7104" y="6417"/>
                  <a:pt x="7363" y="6437"/>
                  <a:pt x="7628" y="6457"/>
                </a:cubicBezTo>
                <a:cubicBezTo>
                  <a:pt x="7635" y="6458"/>
                  <a:pt x="7642" y="6458"/>
                  <a:pt x="7649" y="6458"/>
                </a:cubicBezTo>
                <a:cubicBezTo>
                  <a:pt x="8012" y="6458"/>
                  <a:pt x="8118" y="5977"/>
                  <a:pt x="7894" y="5753"/>
                </a:cubicBezTo>
                <a:cubicBezTo>
                  <a:pt x="7894" y="5734"/>
                  <a:pt x="7913" y="5734"/>
                  <a:pt x="7913" y="5715"/>
                </a:cubicBezTo>
                <a:cubicBezTo>
                  <a:pt x="8103" y="4384"/>
                  <a:pt x="7647" y="2330"/>
                  <a:pt x="8769" y="1360"/>
                </a:cubicBezTo>
                <a:cubicBezTo>
                  <a:pt x="9024" y="1133"/>
                  <a:pt x="9293" y="1034"/>
                  <a:pt x="9551" y="1034"/>
                </a:cubicBezTo>
                <a:cubicBezTo>
                  <a:pt x="10158" y="1034"/>
                  <a:pt x="10707" y="1579"/>
                  <a:pt x="10880" y="2273"/>
                </a:cubicBezTo>
                <a:cubicBezTo>
                  <a:pt x="11127" y="3148"/>
                  <a:pt x="10785" y="4118"/>
                  <a:pt x="10538" y="4955"/>
                </a:cubicBezTo>
                <a:cubicBezTo>
                  <a:pt x="10410" y="5307"/>
                  <a:pt x="10727" y="5552"/>
                  <a:pt x="11035" y="5552"/>
                </a:cubicBezTo>
                <a:cubicBezTo>
                  <a:pt x="11092" y="5552"/>
                  <a:pt x="11150" y="5543"/>
                  <a:pt x="11203" y="5525"/>
                </a:cubicBezTo>
                <a:cubicBezTo>
                  <a:pt x="12573" y="6305"/>
                  <a:pt x="13296" y="7598"/>
                  <a:pt x="13315" y="9215"/>
                </a:cubicBezTo>
                <a:cubicBezTo>
                  <a:pt x="13315" y="9516"/>
                  <a:pt x="13520" y="9649"/>
                  <a:pt x="13738" y="9649"/>
                </a:cubicBezTo>
                <a:cubicBezTo>
                  <a:pt x="13865" y="9649"/>
                  <a:pt x="13997" y="9604"/>
                  <a:pt x="14095" y="9520"/>
                </a:cubicBezTo>
                <a:cubicBezTo>
                  <a:pt x="14152" y="9596"/>
                  <a:pt x="14247" y="9634"/>
                  <a:pt x="14361" y="9634"/>
                </a:cubicBezTo>
                <a:cubicBezTo>
                  <a:pt x="24635" y="10836"/>
                  <a:pt x="35166" y="10930"/>
                  <a:pt x="45567" y="10930"/>
                </a:cubicBezTo>
                <a:cubicBezTo>
                  <a:pt x="47509" y="10930"/>
                  <a:pt x="49446" y="10927"/>
                  <a:pt x="51375" y="10927"/>
                </a:cubicBezTo>
                <a:cubicBezTo>
                  <a:pt x="63701" y="10927"/>
                  <a:pt x="76103" y="10794"/>
                  <a:pt x="88390" y="9805"/>
                </a:cubicBezTo>
                <a:cubicBezTo>
                  <a:pt x="89088" y="9748"/>
                  <a:pt x="89112" y="8682"/>
                  <a:pt x="88390" y="8682"/>
                </a:cubicBezTo>
                <a:cubicBezTo>
                  <a:pt x="88384" y="8682"/>
                  <a:pt x="88377" y="8682"/>
                  <a:pt x="88371" y="8683"/>
                </a:cubicBezTo>
                <a:cubicBezTo>
                  <a:pt x="76026" y="9063"/>
                  <a:pt x="63720" y="9691"/>
                  <a:pt x="51356" y="9691"/>
                </a:cubicBezTo>
                <a:cubicBezTo>
                  <a:pt x="45251" y="9691"/>
                  <a:pt x="39126" y="9615"/>
                  <a:pt x="33039" y="9443"/>
                </a:cubicBezTo>
                <a:cubicBezTo>
                  <a:pt x="27088" y="9280"/>
                  <a:pt x="21118" y="8889"/>
                  <a:pt x="15165" y="8889"/>
                </a:cubicBezTo>
                <a:cubicBezTo>
                  <a:pt x="14897" y="8889"/>
                  <a:pt x="14629" y="8890"/>
                  <a:pt x="14361" y="8892"/>
                </a:cubicBezTo>
                <a:cubicBezTo>
                  <a:pt x="14342" y="8892"/>
                  <a:pt x="14304" y="8892"/>
                  <a:pt x="14266" y="8930"/>
                </a:cubicBezTo>
                <a:cubicBezTo>
                  <a:pt x="14304" y="7218"/>
                  <a:pt x="13144" y="5563"/>
                  <a:pt x="11584" y="4898"/>
                </a:cubicBezTo>
                <a:cubicBezTo>
                  <a:pt x="11907" y="3794"/>
                  <a:pt x="12193" y="2558"/>
                  <a:pt x="11641" y="1455"/>
                </a:cubicBezTo>
                <a:cubicBezTo>
                  <a:pt x="11249" y="652"/>
                  <a:pt x="10472" y="0"/>
                  <a:pt x="95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681B78-E97B-831B-AD14-C06D25DC3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47851"/>
              </p:ext>
            </p:extLst>
          </p:nvPr>
        </p:nvGraphicFramePr>
        <p:xfrm>
          <a:off x="519245" y="1641819"/>
          <a:ext cx="5267299" cy="2553254"/>
        </p:xfrm>
        <a:graphic>
          <a:graphicData uri="http://schemas.openxmlformats.org/drawingml/2006/table">
            <a:tbl>
              <a:tblPr/>
              <a:tblGrid>
                <a:gridCol w="1189391">
                  <a:extLst>
                    <a:ext uri="{9D8B030D-6E8A-4147-A177-3AD203B41FA5}">
                      <a16:colId xmlns:a16="http://schemas.microsoft.com/office/drawing/2014/main" val="2597852220"/>
                    </a:ext>
                  </a:extLst>
                </a:gridCol>
                <a:gridCol w="1019477">
                  <a:extLst>
                    <a:ext uri="{9D8B030D-6E8A-4147-A177-3AD203B41FA5}">
                      <a16:colId xmlns:a16="http://schemas.microsoft.com/office/drawing/2014/main" val="2872745253"/>
                    </a:ext>
                  </a:extLst>
                </a:gridCol>
                <a:gridCol w="1019477">
                  <a:extLst>
                    <a:ext uri="{9D8B030D-6E8A-4147-A177-3AD203B41FA5}">
                      <a16:colId xmlns:a16="http://schemas.microsoft.com/office/drawing/2014/main" val="3438483866"/>
                    </a:ext>
                  </a:extLst>
                </a:gridCol>
                <a:gridCol w="1019477">
                  <a:extLst>
                    <a:ext uri="{9D8B030D-6E8A-4147-A177-3AD203B41FA5}">
                      <a16:colId xmlns:a16="http://schemas.microsoft.com/office/drawing/2014/main" val="1199342264"/>
                    </a:ext>
                  </a:extLst>
                </a:gridCol>
                <a:gridCol w="1019477">
                  <a:extLst>
                    <a:ext uri="{9D8B030D-6E8A-4147-A177-3AD203B41FA5}">
                      <a16:colId xmlns:a16="http://schemas.microsoft.com/office/drawing/2014/main" val="480965565"/>
                    </a:ext>
                  </a:extLst>
                </a:gridCol>
              </a:tblGrid>
              <a:tr h="6030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total_event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time_in_sec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avg_events_per_sec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avg_rolling_pay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836629"/>
                  </a:ext>
                </a:extLst>
              </a:tr>
              <a:tr h="3250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25-11-2020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730958"/>
                  </a:ext>
                </a:extLst>
              </a:tr>
              <a:tr h="3250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26-11-2020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526234"/>
                  </a:ext>
                </a:extLst>
              </a:tr>
              <a:tr h="3250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27-11-2020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908929"/>
                  </a:ext>
                </a:extLst>
              </a:tr>
              <a:tr h="3250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28-11-2020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382273"/>
                  </a:ext>
                </a:extLst>
              </a:tr>
              <a:tr h="3250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29-11-2020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20840"/>
                  </a:ext>
                </a:extLst>
              </a:tr>
              <a:tr h="3250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30-11-2020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03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8E1659-C213-AEC0-0FEB-B3A09AAB53EE}"/>
              </a:ext>
            </a:extLst>
          </p:cNvPr>
          <p:cNvSpPr txBox="1"/>
          <p:nvPr/>
        </p:nvSpPr>
        <p:spPr>
          <a:xfrm>
            <a:off x="6125638" y="1925425"/>
            <a:ext cx="2499117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>
                <a:solidFill>
                  <a:srgbClr val="FFFFFF"/>
                </a:solidFill>
                <a:latin typeface="Montserrat"/>
                <a:sym typeface="Montserrat"/>
              </a:rPr>
              <a:t>Daily rolling pay is better because in this limited data of one week it is beneficial to know daily rolling pay rather than whole week average.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9628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/>
          <p:nvPr/>
        </p:nvSpPr>
        <p:spPr>
          <a:xfrm>
            <a:off x="485475" y="2703963"/>
            <a:ext cx="5560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6" name="Google Shape;236;p39"/>
          <p:cNvSpPr/>
          <p:nvPr/>
        </p:nvSpPr>
        <p:spPr>
          <a:xfrm>
            <a:off x="485475" y="855238"/>
            <a:ext cx="8172900" cy="1744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906499" y="1083688"/>
            <a:ext cx="5927069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Percentage share by each language</a:t>
            </a:r>
            <a:endParaRPr sz="4000" dirty="0"/>
          </a:p>
        </p:txBody>
      </p:sp>
      <p:sp>
        <p:nvSpPr>
          <p:cNvPr id="238" name="Google Shape;238;p39"/>
          <p:cNvSpPr txBox="1">
            <a:spLocks noGrp="1"/>
          </p:cNvSpPr>
          <p:nvPr>
            <p:ph type="subTitle" idx="1"/>
          </p:nvPr>
        </p:nvSpPr>
        <p:spPr>
          <a:xfrm>
            <a:off x="906500" y="3068313"/>
            <a:ext cx="48042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/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Percentage share of each language: 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Share of each language for different contents.</a:t>
            </a:r>
            <a:br>
              <a:rPr lang="en-US" b="0" i="0" dirty="0">
                <a:solidFill>
                  <a:srgbClr val="8492A6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Your task: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 Calculate the percentage share of each language in the last 30 days?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39"/>
          <p:cNvSpPr/>
          <p:nvPr/>
        </p:nvSpPr>
        <p:spPr>
          <a:xfrm>
            <a:off x="6140325" y="2703963"/>
            <a:ext cx="2518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0" name="Google Shape;240;p39"/>
          <p:cNvGrpSpPr/>
          <p:nvPr/>
        </p:nvGrpSpPr>
        <p:grpSpPr>
          <a:xfrm rot="953720">
            <a:off x="6703142" y="2940385"/>
            <a:ext cx="1298104" cy="1008506"/>
            <a:chOff x="1606475" y="2275025"/>
            <a:chExt cx="436925" cy="339450"/>
          </a:xfrm>
        </p:grpSpPr>
        <p:sp>
          <p:nvSpPr>
            <p:cNvPr id="241" name="Google Shape;241;p39"/>
            <p:cNvSpPr/>
            <p:nvPr/>
          </p:nvSpPr>
          <p:spPr>
            <a:xfrm>
              <a:off x="1606475" y="2275025"/>
              <a:ext cx="430525" cy="339450"/>
            </a:xfrm>
            <a:custGeom>
              <a:avLst/>
              <a:gdLst/>
              <a:ahLst/>
              <a:cxnLst/>
              <a:rect l="l" t="t" r="r" b="b"/>
              <a:pathLst>
                <a:path w="17221" h="13578" extrusionOk="0">
                  <a:moveTo>
                    <a:pt x="14182" y="4098"/>
                  </a:moveTo>
                  <a:cubicBezTo>
                    <a:pt x="14408" y="4098"/>
                    <a:pt x="14636" y="4134"/>
                    <a:pt x="14856" y="4185"/>
                  </a:cubicBezTo>
                  <a:cubicBezTo>
                    <a:pt x="14877" y="4185"/>
                    <a:pt x="14940" y="4206"/>
                    <a:pt x="14961" y="4206"/>
                  </a:cubicBezTo>
                  <a:cubicBezTo>
                    <a:pt x="14668" y="4311"/>
                    <a:pt x="14396" y="4499"/>
                    <a:pt x="14145" y="4687"/>
                  </a:cubicBezTo>
                  <a:cubicBezTo>
                    <a:pt x="13810" y="4939"/>
                    <a:pt x="13559" y="5252"/>
                    <a:pt x="13308" y="5587"/>
                  </a:cubicBezTo>
                  <a:cubicBezTo>
                    <a:pt x="13308" y="5231"/>
                    <a:pt x="13350" y="4834"/>
                    <a:pt x="13203" y="4499"/>
                  </a:cubicBezTo>
                  <a:cubicBezTo>
                    <a:pt x="13350" y="4332"/>
                    <a:pt x="13559" y="4227"/>
                    <a:pt x="13768" y="4143"/>
                  </a:cubicBezTo>
                  <a:cubicBezTo>
                    <a:pt x="13904" y="4111"/>
                    <a:pt x="14043" y="4098"/>
                    <a:pt x="14182" y="4098"/>
                  </a:cubicBezTo>
                  <a:close/>
                  <a:moveTo>
                    <a:pt x="10211" y="4855"/>
                  </a:moveTo>
                  <a:cubicBezTo>
                    <a:pt x="10483" y="4897"/>
                    <a:pt x="10776" y="4918"/>
                    <a:pt x="11069" y="4918"/>
                  </a:cubicBezTo>
                  <a:cubicBezTo>
                    <a:pt x="11676" y="4918"/>
                    <a:pt x="12241" y="4939"/>
                    <a:pt x="12847" y="4939"/>
                  </a:cubicBezTo>
                  <a:cubicBezTo>
                    <a:pt x="12826" y="5148"/>
                    <a:pt x="12826" y="5378"/>
                    <a:pt x="12826" y="5587"/>
                  </a:cubicBezTo>
                  <a:cubicBezTo>
                    <a:pt x="12826" y="5985"/>
                    <a:pt x="12826" y="6382"/>
                    <a:pt x="12847" y="6780"/>
                  </a:cubicBezTo>
                  <a:cubicBezTo>
                    <a:pt x="12889" y="7554"/>
                    <a:pt x="12994" y="8349"/>
                    <a:pt x="13161" y="9102"/>
                  </a:cubicBezTo>
                  <a:cubicBezTo>
                    <a:pt x="13245" y="9500"/>
                    <a:pt x="13350" y="9856"/>
                    <a:pt x="13454" y="10232"/>
                  </a:cubicBezTo>
                  <a:cubicBezTo>
                    <a:pt x="13559" y="10567"/>
                    <a:pt x="13684" y="10881"/>
                    <a:pt x="13789" y="11216"/>
                  </a:cubicBezTo>
                  <a:cubicBezTo>
                    <a:pt x="13831" y="11404"/>
                    <a:pt x="13914" y="11718"/>
                    <a:pt x="13789" y="11906"/>
                  </a:cubicBezTo>
                  <a:cubicBezTo>
                    <a:pt x="13684" y="12037"/>
                    <a:pt x="13457" y="12061"/>
                    <a:pt x="13250" y="12061"/>
                  </a:cubicBezTo>
                  <a:cubicBezTo>
                    <a:pt x="13126" y="12061"/>
                    <a:pt x="13010" y="12053"/>
                    <a:pt x="12931" y="12053"/>
                  </a:cubicBezTo>
                  <a:cubicBezTo>
                    <a:pt x="12052" y="12073"/>
                    <a:pt x="11194" y="12115"/>
                    <a:pt x="10316" y="12136"/>
                  </a:cubicBezTo>
                  <a:cubicBezTo>
                    <a:pt x="9834" y="10985"/>
                    <a:pt x="9688" y="9751"/>
                    <a:pt x="9625" y="8516"/>
                  </a:cubicBezTo>
                  <a:cubicBezTo>
                    <a:pt x="9604" y="7868"/>
                    <a:pt x="9604" y="7240"/>
                    <a:pt x="9604" y="6591"/>
                  </a:cubicBezTo>
                  <a:cubicBezTo>
                    <a:pt x="9604" y="5985"/>
                    <a:pt x="9625" y="5441"/>
                    <a:pt x="9939" y="4897"/>
                  </a:cubicBezTo>
                  <a:lnTo>
                    <a:pt x="9939" y="4855"/>
                  </a:lnTo>
                  <a:close/>
                  <a:moveTo>
                    <a:pt x="5613" y="373"/>
                  </a:moveTo>
                  <a:cubicBezTo>
                    <a:pt x="5662" y="373"/>
                    <a:pt x="5710" y="398"/>
                    <a:pt x="5754" y="461"/>
                  </a:cubicBezTo>
                  <a:cubicBezTo>
                    <a:pt x="5880" y="628"/>
                    <a:pt x="5859" y="838"/>
                    <a:pt x="5859" y="1026"/>
                  </a:cubicBezTo>
                  <a:cubicBezTo>
                    <a:pt x="5859" y="1256"/>
                    <a:pt x="5838" y="1486"/>
                    <a:pt x="5838" y="1695"/>
                  </a:cubicBezTo>
                  <a:cubicBezTo>
                    <a:pt x="5838" y="2114"/>
                    <a:pt x="5880" y="2511"/>
                    <a:pt x="5964" y="2930"/>
                  </a:cubicBezTo>
                  <a:cubicBezTo>
                    <a:pt x="6047" y="3327"/>
                    <a:pt x="6089" y="3809"/>
                    <a:pt x="6361" y="4123"/>
                  </a:cubicBezTo>
                  <a:cubicBezTo>
                    <a:pt x="6591" y="4415"/>
                    <a:pt x="6800" y="4687"/>
                    <a:pt x="7093" y="4918"/>
                  </a:cubicBezTo>
                  <a:cubicBezTo>
                    <a:pt x="7700" y="5441"/>
                    <a:pt x="8453" y="5629"/>
                    <a:pt x="9228" y="5671"/>
                  </a:cubicBezTo>
                  <a:cubicBezTo>
                    <a:pt x="9207" y="5943"/>
                    <a:pt x="9186" y="6194"/>
                    <a:pt x="9186" y="6424"/>
                  </a:cubicBezTo>
                  <a:cubicBezTo>
                    <a:pt x="9165" y="7115"/>
                    <a:pt x="9165" y="7784"/>
                    <a:pt x="9186" y="8496"/>
                  </a:cubicBezTo>
                  <a:cubicBezTo>
                    <a:pt x="9207" y="9040"/>
                    <a:pt x="9228" y="9563"/>
                    <a:pt x="9311" y="10128"/>
                  </a:cubicBezTo>
                  <a:cubicBezTo>
                    <a:pt x="7972" y="10128"/>
                    <a:pt x="6863" y="10755"/>
                    <a:pt x="5775" y="11320"/>
                  </a:cubicBezTo>
                  <a:cubicBezTo>
                    <a:pt x="4915" y="11793"/>
                    <a:pt x="3919" y="12319"/>
                    <a:pt x="2907" y="12319"/>
                  </a:cubicBezTo>
                  <a:cubicBezTo>
                    <a:pt x="2664" y="12319"/>
                    <a:pt x="2420" y="12289"/>
                    <a:pt x="2176" y="12220"/>
                  </a:cubicBezTo>
                  <a:cubicBezTo>
                    <a:pt x="1632" y="12053"/>
                    <a:pt x="942" y="11488"/>
                    <a:pt x="1360" y="10881"/>
                  </a:cubicBezTo>
                  <a:cubicBezTo>
                    <a:pt x="1444" y="10776"/>
                    <a:pt x="1381" y="10609"/>
                    <a:pt x="1277" y="10567"/>
                  </a:cubicBezTo>
                  <a:cubicBezTo>
                    <a:pt x="754" y="10337"/>
                    <a:pt x="691" y="9458"/>
                    <a:pt x="1172" y="9186"/>
                  </a:cubicBezTo>
                  <a:cubicBezTo>
                    <a:pt x="1360" y="9081"/>
                    <a:pt x="1318" y="8830"/>
                    <a:pt x="1130" y="8747"/>
                  </a:cubicBezTo>
                  <a:cubicBezTo>
                    <a:pt x="754" y="8621"/>
                    <a:pt x="523" y="8265"/>
                    <a:pt x="523" y="7868"/>
                  </a:cubicBezTo>
                  <a:cubicBezTo>
                    <a:pt x="523" y="7470"/>
                    <a:pt x="754" y="7136"/>
                    <a:pt x="1130" y="6947"/>
                  </a:cubicBezTo>
                  <a:cubicBezTo>
                    <a:pt x="1235" y="6905"/>
                    <a:pt x="1256" y="6738"/>
                    <a:pt x="1214" y="6654"/>
                  </a:cubicBezTo>
                  <a:cubicBezTo>
                    <a:pt x="963" y="6278"/>
                    <a:pt x="963" y="5775"/>
                    <a:pt x="1172" y="5378"/>
                  </a:cubicBezTo>
                  <a:cubicBezTo>
                    <a:pt x="1423" y="4939"/>
                    <a:pt x="1842" y="4729"/>
                    <a:pt x="2302" y="4708"/>
                  </a:cubicBezTo>
                  <a:cubicBezTo>
                    <a:pt x="2391" y="4700"/>
                    <a:pt x="2481" y="4697"/>
                    <a:pt x="2573" y="4697"/>
                  </a:cubicBezTo>
                  <a:cubicBezTo>
                    <a:pt x="2990" y="4697"/>
                    <a:pt x="3431" y="4764"/>
                    <a:pt x="3855" y="4764"/>
                  </a:cubicBezTo>
                  <a:cubicBezTo>
                    <a:pt x="4328" y="4764"/>
                    <a:pt x="4778" y="4681"/>
                    <a:pt x="5147" y="4332"/>
                  </a:cubicBezTo>
                  <a:cubicBezTo>
                    <a:pt x="5231" y="4248"/>
                    <a:pt x="5189" y="4143"/>
                    <a:pt x="5106" y="4123"/>
                  </a:cubicBezTo>
                  <a:cubicBezTo>
                    <a:pt x="4834" y="3453"/>
                    <a:pt x="4583" y="2721"/>
                    <a:pt x="4562" y="1988"/>
                  </a:cubicBezTo>
                  <a:cubicBezTo>
                    <a:pt x="4520" y="1591"/>
                    <a:pt x="4708" y="1256"/>
                    <a:pt x="4938" y="963"/>
                  </a:cubicBezTo>
                  <a:cubicBezTo>
                    <a:pt x="5043" y="838"/>
                    <a:pt x="5147" y="712"/>
                    <a:pt x="5294" y="607"/>
                  </a:cubicBezTo>
                  <a:cubicBezTo>
                    <a:pt x="5381" y="505"/>
                    <a:pt x="5500" y="373"/>
                    <a:pt x="5613" y="373"/>
                  </a:cubicBezTo>
                  <a:close/>
                  <a:moveTo>
                    <a:pt x="5545" y="1"/>
                  </a:moveTo>
                  <a:cubicBezTo>
                    <a:pt x="5147" y="1"/>
                    <a:pt x="4855" y="419"/>
                    <a:pt x="4645" y="712"/>
                  </a:cubicBezTo>
                  <a:cubicBezTo>
                    <a:pt x="4436" y="984"/>
                    <a:pt x="4269" y="1298"/>
                    <a:pt x="4206" y="1674"/>
                  </a:cubicBezTo>
                  <a:cubicBezTo>
                    <a:pt x="4164" y="2114"/>
                    <a:pt x="4290" y="2553"/>
                    <a:pt x="4415" y="2972"/>
                  </a:cubicBezTo>
                  <a:cubicBezTo>
                    <a:pt x="4541" y="3390"/>
                    <a:pt x="4729" y="3788"/>
                    <a:pt x="4917" y="4185"/>
                  </a:cubicBezTo>
                  <a:cubicBezTo>
                    <a:pt x="4630" y="4391"/>
                    <a:pt x="4279" y="4435"/>
                    <a:pt x="3924" y="4435"/>
                  </a:cubicBezTo>
                  <a:cubicBezTo>
                    <a:pt x="3737" y="4435"/>
                    <a:pt x="3549" y="4423"/>
                    <a:pt x="3369" y="4415"/>
                  </a:cubicBezTo>
                  <a:cubicBezTo>
                    <a:pt x="3056" y="4391"/>
                    <a:pt x="2722" y="4353"/>
                    <a:pt x="2392" y="4353"/>
                  </a:cubicBezTo>
                  <a:cubicBezTo>
                    <a:pt x="2148" y="4353"/>
                    <a:pt x="1905" y="4374"/>
                    <a:pt x="1674" y="4436"/>
                  </a:cubicBezTo>
                  <a:cubicBezTo>
                    <a:pt x="754" y="4729"/>
                    <a:pt x="293" y="5859"/>
                    <a:pt x="670" y="6717"/>
                  </a:cubicBezTo>
                  <a:cubicBezTo>
                    <a:pt x="293" y="6989"/>
                    <a:pt x="0" y="7470"/>
                    <a:pt x="21" y="7952"/>
                  </a:cubicBezTo>
                  <a:cubicBezTo>
                    <a:pt x="42" y="8391"/>
                    <a:pt x="293" y="8788"/>
                    <a:pt x="628" y="9040"/>
                  </a:cubicBezTo>
                  <a:cubicBezTo>
                    <a:pt x="189" y="9563"/>
                    <a:pt x="251" y="10483"/>
                    <a:pt x="816" y="10902"/>
                  </a:cubicBezTo>
                  <a:cubicBezTo>
                    <a:pt x="607" y="11404"/>
                    <a:pt x="816" y="12011"/>
                    <a:pt x="1235" y="12345"/>
                  </a:cubicBezTo>
                  <a:cubicBezTo>
                    <a:pt x="1687" y="12738"/>
                    <a:pt x="2359" y="12891"/>
                    <a:pt x="2959" y="12891"/>
                  </a:cubicBezTo>
                  <a:cubicBezTo>
                    <a:pt x="2999" y="12891"/>
                    <a:pt x="3038" y="12891"/>
                    <a:pt x="3076" y="12890"/>
                  </a:cubicBezTo>
                  <a:cubicBezTo>
                    <a:pt x="4541" y="12869"/>
                    <a:pt x="5796" y="12032"/>
                    <a:pt x="7093" y="11404"/>
                  </a:cubicBezTo>
                  <a:cubicBezTo>
                    <a:pt x="7784" y="11069"/>
                    <a:pt x="8516" y="10797"/>
                    <a:pt x="9311" y="10797"/>
                  </a:cubicBezTo>
                  <a:cubicBezTo>
                    <a:pt x="9437" y="11404"/>
                    <a:pt x="9604" y="12011"/>
                    <a:pt x="9855" y="12576"/>
                  </a:cubicBezTo>
                  <a:cubicBezTo>
                    <a:pt x="9872" y="12644"/>
                    <a:pt x="9973" y="12712"/>
                    <a:pt x="10044" y="12712"/>
                  </a:cubicBezTo>
                  <a:cubicBezTo>
                    <a:pt x="10060" y="12712"/>
                    <a:pt x="10074" y="12709"/>
                    <a:pt x="10085" y="12701"/>
                  </a:cubicBezTo>
                  <a:cubicBezTo>
                    <a:pt x="10985" y="12680"/>
                    <a:pt x="11843" y="12680"/>
                    <a:pt x="12743" y="12659"/>
                  </a:cubicBezTo>
                  <a:cubicBezTo>
                    <a:pt x="12872" y="12659"/>
                    <a:pt x="13013" y="12665"/>
                    <a:pt x="13157" y="12665"/>
                  </a:cubicBezTo>
                  <a:cubicBezTo>
                    <a:pt x="13410" y="12665"/>
                    <a:pt x="13675" y="12648"/>
                    <a:pt x="13914" y="12555"/>
                  </a:cubicBezTo>
                  <a:cubicBezTo>
                    <a:pt x="14019" y="12492"/>
                    <a:pt x="14124" y="12429"/>
                    <a:pt x="14207" y="12345"/>
                  </a:cubicBezTo>
                  <a:cubicBezTo>
                    <a:pt x="14312" y="12576"/>
                    <a:pt x="14417" y="12785"/>
                    <a:pt x="14584" y="12973"/>
                  </a:cubicBezTo>
                  <a:cubicBezTo>
                    <a:pt x="14856" y="13266"/>
                    <a:pt x="15191" y="13434"/>
                    <a:pt x="15588" y="13517"/>
                  </a:cubicBezTo>
                  <a:cubicBezTo>
                    <a:pt x="15786" y="13557"/>
                    <a:pt x="16007" y="13578"/>
                    <a:pt x="16231" y="13578"/>
                  </a:cubicBezTo>
                  <a:cubicBezTo>
                    <a:pt x="16482" y="13578"/>
                    <a:pt x="16737" y="13552"/>
                    <a:pt x="16969" y="13496"/>
                  </a:cubicBezTo>
                  <a:cubicBezTo>
                    <a:pt x="17220" y="13413"/>
                    <a:pt x="17158" y="13015"/>
                    <a:pt x="16886" y="13015"/>
                  </a:cubicBezTo>
                  <a:cubicBezTo>
                    <a:pt x="16551" y="13015"/>
                    <a:pt x="16216" y="13081"/>
                    <a:pt x="15867" y="13081"/>
                  </a:cubicBezTo>
                  <a:cubicBezTo>
                    <a:pt x="15823" y="13081"/>
                    <a:pt x="15779" y="13080"/>
                    <a:pt x="15735" y="13078"/>
                  </a:cubicBezTo>
                  <a:cubicBezTo>
                    <a:pt x="15379" y="13057"/>
                    <a:pt x="15065" y="12890"/>
                    <a:pt x="14835" y="12597"/>
                  </a:cubicBezTo>
                  <a:cubicBezTo>
                    <a:pt x="14647" y="12387"/>
                    <a:pt x="14521" y="12157"/>
                    <a:pt x="14438" y="11906"/>
                  </a:cubicBezTo>
                  <a:cubicBezTo>
                    <a:pt x="14438" y="11864"/>
                    <a:pt x="14438" y="11843"/>
                    <a:pt x="14458" y="11822"/>
                  </a:cubicBezTo>
                  <a:cubicBezTo>
                    <a:pt x="14521" y="11509"/>
                    <a:pt x="14438" y="11195"/>
                    <a:pt x="14354" y="10881"/>
                  </a:cubicBezTo>
                  <a:cubicBezTo>
                    <a:pt x="14333" y="10797"/>
                    <a:pt x="14312" y="10755"/>
                    <a:pt x="14270" y="10672"/>
                  </a:cubicBezTo>
                  <a:cubicBezTo>
                    <a:pt x="14668" y="10253"/>
                    <a:pt x="15107" y="9856"/>
                    <a:pt x="15588" y="9542"/>
                  </a:cubicBezTo>
                  <a:cubicBezTo>
                    <a:pt x="15839" y="9353"/>
                    <a:pt x="16132" y="9186"/>
                    <a:pt x="16404" y="8998"/>
                  </a:cubicBezTo>
                  <a:lnTo>
                    <a:pt x="16781" y="8747"/>
                  </a:lnTo>
                  <a:cubicBezTo>
                    <a:pt x="16927" y="8684"/>
                    <a:pt x="17053" y="8621"/>
                    <a:pt x="17137" y="8516"/>
                  </a:cubicBezTo>
                  <a:cubicBezTo>
                    <a:pt x="17158" y="8475"/>
                    <a:pt x="17137" y="8433"/>
                    <a:pt x="17074" y="8433"/>
                  </a:cubicBezTo>
                  <a:cubicBezTo>
                    <a:pt x="16948" y="8433"/>
                    <a:pt x="16781" y="8516"/>
                    <a:pt x="16655" y="8579"/>
                  </a:cubicBezTo>
                  <a:lnTo>
                    <a:pt x="16195" y="8809"/>
                  </a:lnTo>
                  <a:cubicBezTo>
                    <a:pt x="15902" y="8956"/>
                    <a:pt x="15651" y="9165"/>
                    <a:pt x="15379" y="9353"/>
                  </a:cubicBezTo>
                  <a:cubicBezTo>
                    <a:pt x="14940" y="9709"/>
                    <a:pt x="14542" y="10065"/>
                    <a:pt x="14207" y="10483"/>
                  </a:cubicBezTo>
                  <a:lnTo>
                    <a:pt x="13956" y="9772"/>
                  </a:lnTo>
                  <a:cubicBezTo>
                    <a:pt x="13726" y="8956"/>
                    <a:pt x="13559" y="8140"/>
                    <a:pt x="13433" y="7303"/>
                  </a:cubicBezTo>
                  <a:cubicBezTo>
                    <a:pt x="13412" y="7136"/>
                    <a:pt x="13391" y="6989"/>
                    <a:pt x="13391" y="6801"/>
                  </a:cubicBezTo>
                  <a:cubicBezTo>
                    <a:pt x="13412" y="6801"/>
                    <a:pt x="13433" y="6801"/>
                    <a:pt x="13433" y="6780"/>
                  </a:cubicBezTo>
                  <a:cubicBezTo>
                    <a:pt x="13831" y="6382"/>
                    <a:pt x="14270" y="6006"/>
                    <a:pt x="14751" y="5692"/>
                  </a:cubicBezTo>
                  <a:cubicBezTo>
                    <a:pt x="14961" y="5545"/>
                    <a:pt x="15191" y="5399"/>
                    <a:pt x="15421" y="5252"/>
                  </a:cubicBezTo>
                  <a:cubicBezTo>
                    <a:pt x="15672" y="5127"/>
                    <a:pt x="15923" y="5001"/>
                    <a:pt x="16153" y="4834"/>
                  </a:cubicBezTo>
                  <a:cubicBezTo>
                    <a:pt x="16209" y="4815"/>
                    <a:pt x="16199" y="4747"/>
                    <a:pt x="16151" y="4747"/>
                  </a:cubicBezTo>
                  <a:cubicBezTo>
                    <a:pt x="16146" y="4747"/>
                    <a:pt x="16139" y="4748"/>
                    <a:pt x="16132" y="4750"/>
                  </a:cubicBezTo>
                  <a:cubicBezTo>
                    <a:pt x="15588" y="4876"/>
                    <a:pt x="15086" y="5252"/>
                    <a:pt x="14647" y="5566"/>
                  </a:cubicBezTo>
                  <a:cubicBezTo>
                    <a:pt x="14207" y="5901"/>
                    <a:pt x="13789" y="6278"/>
                    <a:pt x="13391" y="6654"/>
                  </a:cubicBezTo>
                  <a:cubicBezTo>
                    <a:pt x="13370" y="6403"/>
                    <a:pt x="13329" y="6173"/>
                    <a:pt x="13329" y="5901"/>
                  </a:cubicBezTo>
                  <a:lnTo>
                    <a:pt x="13329" y="5880"/>
                  </a:lnTo>
                  <a:cubicBezTo>
                    <a:pt x="13580" y="5462"/>
                    <a:pt x="13914" y="5127"/>
                    <a:pt x="14312" y="4834"/>
                  </a:cubicBezTo>
                  <a:cubicBezTo>
                    <a:pt x="14626" y="4604"/>
                    <a:pt x="14961" y="4499"/>
                    <a:pt x="15295" y="4332"/>
                  </a:cubicBezTo>
                  <a:cubicBezTo>
                    <a:pt x="15526" y="4415"/>
                    <a:pt x="15777" y="4478"/>
                    <a:pt x="16007" y="4541"/>
                  </a:cubicBezTo>
                  <a:cubicBezTo>
                    <a:pt x="16216" y="4604"/>
                    <a:pt x="16404" y="4646"/>
                    <a:pt x="16614" y="4708"/>
                  </a:cubicBezTo>
                  <a:cubicBezTo>
                    <a:pt x="16708" y="4735"/>
                    <a:pt x="16820" y="4780"/>
                    <a:pt x="16927" y="4780"/>
                  </a:cubicBezTo>
                  <a:cubicBezTo>
                    <a:pt x="16986" y="4780"/>
                    <a:pt x="17043" y="4766"/>
                    <a:pt x="17095" y="4729"/>
                  </a:cubicBezTo>
                  <a:cubicBezTo>
                    <a:pt x="17158" y="4687"/>
                    <a:pt x="17179" y="4625"/>
                    <a:pt x="17158" y="4541"/>
                  </a:cubicBezTo>
                  <a:cubicBezTo>
                    <a:pt x="17053" y="4374"/>
                    <a:pt x="16781" y="4332"/>
                    <a:pt x="16614" y="4290"/>
                  </a:cubicBezTo>
                  <a:cubicBezTo>
                    <a:pt x="16363" y="4227"/>
                    <a:pt x="16111" y="4185"/>
                    <a:pt x="15881" y="4102"/>
                  </a:cubicBezTo>
                  <a:cubicBezTo>
                    <a:pt x="15421" y="3997"/>
                    <a:pt x="14961" y="3871"/>
                    <a:pt x="14521" y="3809"/>
                  </a:cubicBezTo>
                  <a:cubicBezTo>
                    <a:pt x="14467" y="3805"/>
                    <a:pt x="14412" y="3803"/>
                    <a:pt x="14359" y="3803"/>
                  </a:cubicBezTo>
                  <a:cubicBezTo>
                    <a:pt x="13812" y="3803"/>
                    <a:pt x="13308" y="3998"/>
                    <a:pt x="13098" y="4436"/>
                  </a:cubicBezTo>
                  <a:cubicBezTo>
                    <a:pt x="13078" y="4436"/>
                    <a:pt x="13057" y="4436"/>
                    <a:pt x="13057" y="4478"/>
                  </a:cubicBezTo>
                  <a:lnTo>
                    <a:pt x="12973" y="4478"/>
                  </a:lnTo>
                  <a:cubicBezTo>
                    <a:pt x="12746" y="4465"/>
                    <a:pt x="12517" y="4460"/>
                    <a:pt x="12287" y="4460"/>
                  </a:cubicBezTo>
                  <a:cubicBezTo>
                    <a:pt x="11775" y="4460"/>
                    <a:pt x="11260" y="4485"/>
                    <a:pt x="10755" y="4499"/>
                  </a:cubicBezTo>
                  <a:cubicBezTo>
                    <a:pt x="10504" y="4499"/>
                    <a:pt x="10169" y="4520"/>
                    <a:pt x="9876" y="4604"/>
                  </a:cubicBezTo>
                  <a:cubicBezTo>
                    <a:pt x="9847" y="4564"/>
                    <a:pt x="9798" y="4543"/>
                    <a:pt x="9749" y="4543"/>
                  </a:cubicBezTo>
                  <a:cubicBezTo>
                    <a:pt x="9694" y="4543"/>
                    <a:pt x="9637" y="4569"/>
                    <a:pt x="9604" y="4625"/>
                  </a:cubicBezTo>
                  <a:cubicBezTo>
                    <a:pt x="9437" y="4813"/>
                    <a:pt x="9332" y="5001"/>
                    <a:pt x="9290" y="5211"/>
                  </a:cubicBezTo>
                  <a:cubicBezTo>
                    <a:pt x="8914" y="5148"/>
                    <a:pt x="8579" y="5148"/>
                    <a:pt x="8202" y="5043"/>
                  </a:cubicBezTo>
                  <a:cubicBezTo>
                    <a:pt x="7784" y="4939"/>
                    <a:pt x="7470" y="4729"/>
                    <a:pt x="7156" y="4436"/>
                  </a:cubicBezTo>
                  <a:cubicBezTo>
                    <a:pt x="7010" y="4311"/>
                    <a:pt x="6884" y="4143"/>
                    <a:pt x="6738" y="3997"/>
                  </a:cubicBezTo>
                  <a:cubicBezTo>
                    <a:pt x="6696" y="3913"/>
                    <a:pt x="6612" y="3871"/>
                    <a:pt x="6570" y="3788"/>
                  </a:cubicBezTo>
                  <a:cubicBezTo>
                    <a:pt x="6508" y="3683"/>
                    <a:pt x="6487" y="3558"/>
                    <a:pt x="6466" y="3453"/>
                  </a:cubicBezTo>
                  <a:cubicBezTo>
                    <a:pt x="6319" y="3014"/>
                    <a:pt x="6256" y="2532"/>
                    <a:pt x="6194" y="2051"/>
                  </a:cubicBezTo>
                  <a:cubicBezTo>
                    <a:pt x="6173" y="1842"/>
                    <a:pt x="6173" y="1612"/>
                    <a:pt x="6173" y="1402"/>
                  </a:cubicBezTo>
                  <a:cubicBezTo>
                    <a:pt x="6173" y="1172"/>
                    <a:pt x="6194" y="942"/>
                    <a:pt x="6173" y="712"/>
                  </a:cubicBezTo>
                  <a:cubicBezTo>
                    <a:pt x="6152" y="356"/>
                    <a:pt x="5901" y="1"/>
                    <a:pt x="554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1897825" y="2534925"/>
              <a:ext cx="27750" cy="32050"/>
            </a:xfrm>
            <a:custGeom>
              <a:avLst/>
              <a:gdLst/>
              <a:ahLst/>
              <a:cxnLst/>
              <a:rect l="l" t="t" r="r" b="b"/>
              <a:pathLst>
                <a:path w="1110" h="1282" extrusionOk="0">
                  <a:moveTo>
                    <a:pt x="587" y="255"/>
                  </a:moveTo>
                  <a:cubicBezTo>
                    <a:pt x="670" y="297"/>
                    <a:pt x="712" y="401"/>
                    <a:pt x="712" y="485"/>
                  </a:cubicBezTo>
                  <a:cubicBezTo>
                    <a:pt x="754" y="589"/>
                    <a:pt x="817" y="924"/>
                    <a:pt x="649" y="987"/>
                  </a:cubicBezTo>
                  <a:cubicBezTo>
                    <a:pt x="634" y="990"/>
                    <a:pt x="619" y="992"/>
                    <a:pt x="605" y="992"/>
                  </a:cubicBezTo>
                  <a:cubicBezTo>
                    <a:pt x="448" y="992"/>
                    <a:pt x="379" y="788"/>
                    <a:pt x="398" y="673"/>
                  </a:cubicBezTo>
                  <a:cubicBezTo>
                    <a:pt x="419" y="506"/>
                    <a:pt x="503" y="380"/>
                    <a:pt x="587" y="255"/>
                  </a:cubicBezTo>
                  <a:close/>
                  <a:moveTo>
                    <a:pt x="505" y="1"/>
                  </a:moveTo>
                  <a:cubicBezTo>
                    <a:pt x="352" y="1"/>
                    <a:pt x="203" y="78"/>
                    <a:pt x="168" y="255"/>
                  </a:cubicBezTo>
                  <a:cubicBezTo>
                    <a:pt x="168" y="276"/>
                    <a:pt x="168" y="317"/>
                    <a:pt x="189" y="359"/>
                  </a:cubicBezTo>
                  <a:cubicBezTo>
                    <a:pt x="64" y="527"/>
                    <a:pt x="1" y="778"/>
                    <a:pt x="147" y="966"/>
                  </a:cubicBezTo>
                  <a:cubicBezTo>
                    <a:pt x="238" y="1148"/>
                    <a:pt x="434" y="1281"/>
                    <a:pt x="619" y="1281"/>
                  </a:cubicBezTo>
                  <a:cubicBezTo>
                    <a:pt x="733" y="1281"/>
                    <a:pt x="842" y="1232"/>
                    <a:pt x="921" y="1113"/>
                  </a:cubicBezTo>
                  <a:cubicBezTo>
                    <a:pt x="1110" y="841"/>
                    <a:pt x="1026" y="380"/>
                    <a:pt x="817" y="129"/>
                  </a:cubicBezTo>
                  <a:cubicBezTo>
                    <a:pt x="744" y="47"/>
                    <a:pt x="623" y="1"/>
                    <a:pt x="50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9"/>
            <p:cNvSpPr/>
            <p:nvPr/>
          </p:nvSpPr>
          <p:spPr>
            <a:xfrm>
              <a:off x="1948325" y="2408875"/>
              <a:ext cx="94275" cy="69600"/>
            </a:xfrm>
            <a:custGeom>
              <a:avLst/>
              <a:gdLst/>
              <a:ahLst/>
              <a:cxnLst/>
              <a:rect l="l" t="t" r="r" b="b"/>
              <a:pathLst>
                <a:path w="3771" h="2784" extrusionOk="0">
                  <a:moveTo>
                    <a:pt x="3704" y="0"/>
                  </a:moveTo>
                  <a:cubicBezTo>
                    <a:pt x="3700" y="0"/>
                    <a:pt x="3697" y="1"/>
                    <a:pt x="3693" y="3"/>
                  </a:cubicBezTo>
                  <a:cubicBezTo>
                    <a:pt x="3337" y="66"/>
                    <a:pt x="2981" y="212"/>
                    <a:pt x="2668" y="401"/>
                  </a:cubicBezTo>
                  <a:cubicBezTo>
                    <a:pt x="2354" y="589"/>
                    <a:pt x="2019" y="798"/>
                    <a:pt x="1705" y="1028"/>
                  </a:cubicBezTo>
                  <a:cubicBezTo>
                    <a:pt x="1077" y="1468"/>
                    <a:pt x="512" y="2012"/>
                    <a:pt x="31" y="2639"/>
                  </a:cubicBezTo>
                  <a:cubicBezTo>
                    <a:pt x="1" y="2700"/>
                    <a:pt x="48" y="2784"/>
                    <a:pt x="92" y="2784"/>
                  </a:cubicBezTo>
                  <a:cubicBezTo>
                    <a:pt x="109" y="2784"/>
                    <a:pt x="125" y="2772"/>
                    <a:pt x="136" y="2744"/>
                  </a:cubicBezTo>
                  <a:cubicBezTo>
                    <a:pt x="617" y="2179"/>
                    <a:pt x="1182" y="1656"/>
                    <a:pt x="1789" y="1217"/>
                  </a:cubicBezTo>
                  <a:cubicBezTo>
                    <a:pt x="2082" y="986"/>
                    <a:pt x="2396" y="819"/>
                    <a:pt x="2709" y="631"/>
                  </a:cubicBezTo>
                  <a:cubicBezTo>
                    <a:pt x="3044" y="442"/>
                    <a:pt x="3400" y="317"/>
                    <a:pt x="3714" y="108"/>
                  </a:cubicBezTo>
                  <a:cubicBezTo>
                    <a:pt x="3771" y="89"/>
                    <a:pt x="3741" y="0"/>
                    <a:pt x="37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9"/>
            <p:cNvSpPr/>
            <p:nvPr/>
          </p:nvSpPr>
          <p:spPr>
            <a:xfrm>
              <a:off x="1956225" y="2444225"/>
              <a:ext cx="87175" cy="64225"/>
            </a:xfrm>
            <a:custGeom>
              <a:avLst/>
              <a:gdLst/>
              <a:ahLst/>
              <a:cxnLst/>
              <a:rect l="l" t="t" r="r" b="b"/>
              <a:pathLst>
                <a:path w="3487" h="2569" extrusionOk="0">
                  <a:moveTo>
                    <a:pt x="3430" y="1"/>
                  </a:moveTo>
                  <a:cubicBezTo>
                    <a:pt x="3421" y="1"/>
                    <a:pt x="3410" y="4"/>
                    <a:pt x="3398" y="12"/>
                  </a:cubicBezTo>
                  <a:cubicBezTo>
                    <a:pt x="2728" y="96"/>
                    <a:pt x="2080" y="535"/>
                    <a:pt x="1515" y="953"/>
                  </a:cubicBezTo>
                  <a:cubicBezTo>
                    <a:pt x="971" y="1372"/>
                    <a:pt x="468" y="1853"/>
                    <a:pt x="50" y="2418"/>
                  </a:cubicBezTo>
                  <a:cubicBezTo>
                    <a:pt x="1" y="2467"/>
                    <a:pt x="81" y="2569"/>
                    <a:pt x="158" y="2569"/>
                  </a:cubicBezTo>
                  <a:cubicBezTo>
                    <a:pt x="179" y="2569"/>
                    <a:pt x="200" y="2561"/>
                    <a:pt x="217" y="2544"/>
                  </a:cubicBezTo>
                  <a:cubicBezTo>
                    <a:pt x="657" y="2020"/>
                    <a:pt x="1159" y="1539"/>
                    <a:pt x="1703" y="1163"/>
                  </a:cubicBezTo>
                  <a:cubicBezTo>
                    <a:pt x="1975" y="974"/>
                    <a:pt x="2247" y="786"/>
                    <a:pt x="2540" y="598"/>
                  </a:cubicBezTo>
                  <a:cubicBezTo>
                    <a:pt x="2833" y="451"/>
                    <a:pt x="3147" y="284"/>
                    <a:pt x="3419" y="116"/>
                  </a:cubicBezTo>
                  <a:cubicBezTo>
                    <a:pt x="3487" y="65"/>
                    <a:pt x="3472" y="1"/>
                    <a:pt x="343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9"/>
            <p:cNvSpPr/>
            <p:nvPr/>
          </p:nvSpPr>
          <p:spPr>
            <a:xfrm>
              <a:off x="1967775" y="2526100"/>
              <a:ext cx="69750" cy="48700"/>
            </a:xfrm>
            <a:custGeom>
              <a:avLst/>
              <a:gdLst/>
              <a:ahLst/>
              <a:cxnLst/>
              <a:rect l="l" t="t" r="r" b="b"/>
              <a:pathLst>
                <a:path w="2790" h="1948" extrusionOk="0">
                  <a:moveTo>
                    <a:pt x="2706" y="1"/>
                  </a:moveTo>
                  <a:cubicBezTo>
                    <a:pt x="2183" y="1"/>
                    <a:pt x="1618" y="336"/>
                    <a:pt x="1199" y="629"/>
                  </a:cubicBezTo>
                  <a:cubicBezTo>
                    <a:pt x="718" y="963"/>
                    <a:pt x="362" y="1361"/>
                    <a:pt x="48" y="1821"/>
                  </a:cubicBezTo>
                  <a:cubicBezTo>
                    <a:pt x="1" y="1885"/>
                    <a:pt x="61" y="1948"/>
                    <a:pt x="120" y="1948"/>
                  </a:cubicBezTo>
                  <a:cubicBezTo>
                    <a:pt x="140" y="1948"/>
                    <a:pt x="159" y="1941"/>
                    <a:pt x="174" y="1926"/>
                  </a:cubicBezTo>
                  <a:cubicBezTo>
                    <a:pt x="509" y="1507"/>
                    <a:pt x="906" y="1131"/>
                    <a:pt x="1346" y="838"/>
                  </a:cubicBezTo>
                  <a:cubicBezTo>
                    <a:pt x="1555" y="670"/>
                    <a:pt x="1785" y="545"/>
                    <a:pt x="2036" y="440"/>
                  </a:cubicBezTo>
                  <a:cubicBezTo>
                    <a:pt x="2266" y="336"/>
                    <a:pt x="2517" y="231"/>
                    <a:pt x="2727" y="106"/>
                  </a:cubicBezTo>
                  <a:cubicBezTo>
                    <a:pt x="2789" y="85"/>
                    <a:pt x="2747" y="1"/>
                    <a:pt x="27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1985450" y="2548075"/>
              <a:ext cx="57825" cy="47350"/>
            </a:xfrm>
            <a:custGeom>
              <a:avLst/>
              <a:gdLst/>
              <a:ahLst/>
              <a:cxnLst/>
              <a:rect l="l" t="t" r="r" b="b"/>
              <a:pathLst>
                <a:path w="2313" h="1894" extrusionOk="0">
                  <a:moveTo>
                    <a:pt x="2229" y="1"/>
                  </a:moveTo>
                  <a:cubicBezTo>
                    <a:pt x="2020" y="1"/>
                    <a:pt x="1810" y="168"/>
                    <a:pt x="1643" y="273"/>
                  </a:cubicBezTo>
                  <a:cubicBezTo>
                    <a:pt x="1434" y="398"/>
                    <a:pt x="1245" y="566"/>
                    <a:pt x="1057" y="691"/>
                  </a:cubicBezTo>
                  <a:cubicBezTo>
                    <a:pt x="660" y="1005"/>
                    <a:pt x="346" y="1361"/>
                    <a:pt x="32" y="1758"/>
                  </a:cubicBezTo>
                  <a:cubicBezTo>
                    <a:pt x="1" y="1820"/>
                    <a:pt x="62" y="1894"/>
                    <a:pt x="112" y="1894"/>
                  </a:cubicBezTo>
                  <a:cubicBezTo>
                    <a:pt x="130" y="1894"/>
                    <a:pt x="146" y="1885"/>
                    <a:pt x="157" y="1863"/>
                  </a:cubicBezTo>
                  <a:cubicBezTo>
                    <a:pt x="492" y="1507"/>
                    <a:pt x="827" y="1193"/>
                    <a:pt x="1183" y="900"/>
                  </a:cubicBezTo>
                  <a:cubicBezTo>
                    <a:pt x="1371" y="733"/>
                    <a:pt x="1580" y="607"/>
                    <a:pt x="1768" y="482"/>
                  </a:cubicBezTo>
                  <a:cubicBezTo>
                    <a:pt x="1915" y="377"/>
                    <a:pt x="2124" y="273"/>
                    <a:pt x="2250" y="105"/>
                  </a:cubicBezTo>
                  <a:cubicBezTo>
                    <a:pt x="2312" y="63"/>
                    <a:pt x="2292" y="1"/>
                    <a:pt x="222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44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/>
          <p:nvPr/>
        </p:nvSpPr>
        <p:spPr>
          <a:xfrm>
            <a:off x="617111" y="205481"/>
            <a:ext cx="4039200" cy="63911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617111" y="900440"/>
            <a:ext cx="4039200" cy="403757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773561" y="-45793"/>
            <a:ext cx="3726300" cy="1036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SQL Query </a:t>
            </a:r>
            <a:endParaRPr sz="4000" dirty="0"/>
          </a:p>
        </p:txBody>
      </p:sp>
      <p:sp>
        <p:nvSpPr>
          <p:cNvPr id="254" name="Google Shape;254;p40"/>
          <p:cNvSpPr txBox="1">
            <a:spLocks noGrp="1"/>
          </p:cNvSpPr>
          <p:nvPr>
            <p:ph type="subTitle" idx="1"/>
          </p:nvPr>
        </p:nvSpPr>
        <p:spPr>
          <a:xfrm>
            <a:off x="607109" y="6980"/>
            <a:ext cx="3873984" cy="38809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*, round(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no_of_events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/sum(t1.no_of_events) over() *100, 1)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percent_per_lang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(select `language`, count(`event`) as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no_of_events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from project1 group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by`language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`)t1;</a:t>
            </a:r>
            <a:endParaRPr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55" name="Google Shape;255;p40"/>
          <p:cNvGrpSpPr/>
          <p:nvPr/>
        </p:nvGrpSpPr>
        <p:grpSpPr>
          <a:xfrm>
            <a:off x="5334749" y="657495"/>
            <a:ext cx="3272674" cy="4582234"/>
            <a:chOff x="4955275" y="3127725"/>
            <a:chExt cx="1668625" cy="2336325"/>
          </a:xfrm>
        </p:grpSpPr>
        <p:sp>
          <p:nvSpPr>
            <p:cNvPr id="256" name="Google Shape;256;p40"/>
            <p:cNvSpPr/>
            <p:nvPr/>
          </p:nvSpPr>
          <p:spPr>
            <a:xfrm>
              <a:off x="4955275" y="3127725"/>
              <a:ext cx="452725" cy="704825"/>
            </a:xfrm>
            <a:custGeom>
              <a:avLst/>
              <a:gdLst/>
              <a:ahLst/>
              <a:cxnLst/>
              <a:rect l="l" t="t" r="r" b="b"/>
              <a:pathLst>
                <a:path w="18109" h="28193" extrusionOk="0">
                  <a:moveTo>
                    <a:pt x="3333" y="1"/>
                  </a:moveTo>
                  <a:cubicBezTo>
                    <a:pt x="2765" y="1"/>
                    <a:pt x="2196" y="75"/>
                    <a:pt x="1694" y="365"/>
                  </a:cubicBezTo>
                  <a:cubicBezTo>
                    <a:pt x="1" y="1354"/>
                    <a:pt x="495" y="4074"/>
                    <a:pt x="514" y="5691"/>
                  </a:cubicBezTo>
                  <a:cubicBezTo>
                    <a:pt x="552" y="9096"/>
                    <a:pt x="571" y="12462"/>
                    <a:pt x="571" y="15867"/>
                  </a:cubicBezTo>
                  <a:cubicBezTo>
                    <a:pt x="590" y="19120"/>
                    <a:pt x="419" y="22410"/>
                    <a:pt x="628" y="25663"/>
                  </a:cubicBezTo>
                  <a:cubicBezTo>
                    <a:pt x="743" y="27888"/>
                    <a:pt x="2492" y="27641"/>
                    <a:pt x="4433" y="27793"/>
                  </a:cubicBezTo>
                  <a:cubicBezTo>
                    <a:pt x="7013" y="28028"/>
                    <a:pt x="9644" y="28192"/>
                    <a:pt x="12259" y="28192"/>
                  </a:cubicBezTo>
                  <a:cubicBezTo>
                    <a:pt x="13249" y="28192"/>
                    <a:pt x="14236" y="28169"/>
                    <a:pt x="15217" y="28117"/>
                  </a:cubicBezTo>
                  <a:cubicBezTo>
                    <a:pt x="17766" y="27964"/>
                    <a:pt x="17538" y="25796"/>
                    <a:pt x="17310" y="23666"/>
                  </a:cubicBezTo>
                  <a:cubicBezTo>
                    <a:pt x="17310" y="23442"/>
                    <a:pt x="17151" y="23328"/>
                    <a:pt x="16995" y="23328"/>
                  </a:cubicBezTo>
                  <a:cubicBezTo>
                    <a:pt x="16847" y="23328"/>
                    <a:pt x="16701" y="23433"/>
                    <a:pt x="16701" y="23647"/>
                  </a:cubicBezTo>
                  <a:cubicBezTo>
                    <a:pt x="16701" y="24179"/>
                    <a:pt x="16815" y="25301"/>
                    <a:pt x="16625" y="25815"/>
                  </a:cubicBezTo>
                  <a:cubicBezTo>
                    <a:pt x="16187" y="26956"/>
                    <a:pt x="15598" y="27184"/>
                    <a:pt x="14533" y="27184"/>
                  </a:cubicBezTo>
                  <a:cubicBezTo>
                    <a:pt x="13182" y="27184"/>
                    <a:pt x="11794" y="27184"/>
                    <a:pt x="10424" y="27127"/>
                  </a:cubicBezTo>
                  <a:cubicBezTo>
                    <a:pt x="9055" y="27089"/>
                    <a:pt x="7685" y="27032"/>
                    <a:pt x="6335" y="26956"/>
                  </a:cubicBezTo>
                  <a:cubicBezTo>
                    <a:pt x="4737" y="26861"/>
                    <a:pt x="2340" y="27165"/>
                    <a:pt x="1617" y="25225"/>
                  </a:cubicBezTo>
                  <a:cubicBezTo>
                    <a:pt x="1256" y="24236"/>
                    <a:pt x="1598" y="22410"/>
                    <a:pt x="1598" y="21307"/>
                  </a:cubicBezTo>
                  <a:lnTo>
                    <a:pt x="1579" y="17008"/>
                  </a:lnTo>
                  <a:cubicBezTo>
                    <a:pt x="1541" y="14136"/>
                    <a:pt x="1522" y="11245"/>
                    <a:pt x="1522" y="8392"/>
                  </a:cubicBezTo>
                  <a:cubicBezTo>
                    <a:pt x="1522" y="6965"/>
                    <a:pt x="1503" y="5520"/>
                    <a:pt x="1503" y="4093"/>
                  </a:cubicBezTo>
                  <a:cubicBezTo>
                    <a:pt x="1503" y="2914"/>
                    <a:pt x="1427" y="2857"/>
                    <a:pt x="2378" y="1868"/>
                  </a:cubicBezTo>
                  <a:cubicBezTo>
                    <a:pt x="3081" y="1124"/>
                    <a:pt x="3275" y="969"/>
                    <a:pt x="3784" y="969"/>
                  </a:cubicBezTo>
                  <a:cubicBezTo>
                    <a:pt x="3978" y="969"/>
                    <a:pt x="4217" y="991"/>
                    <a:pt x="4547" y="1012"/>
                  </a:cubicBezTo>
                  <a:cubicBezTo>
                    <a:pt x="7305" y="1126"/>
                    <a:pt x="10063" y="1297"/>
                    <a:pt x="12821" y="1392"/>
                  </a:cubicBezTo>
                  <a:cubicBezTo>
                    <a:pt x="14723" y="1449"/>
                    <a:pt x="16225" y="1392"/>
                    <a:pt x="16606" y="3770"/>
                  </a:cubicBezTo>
                  <a:cubicBezTo>
                    <a:pt x="16834" y="5158"/>
                    <a:pt x="16568" y="6832"/>
                    <a:pt x="16549" y="8259"/>
                  </a:cubicBezTo>
                  <a:cubicBezTo>
                    <a:pt x="16492" y="11017"/>
                    <a:pt x="16435" y="13756"/>
                    <a:pt x="16283" y="16514"/>
                  </a:cubicBezTo>
                  <a:cubicBezTo>
                    <a:pt x="16273" y="16799"/>
                    <a:pt x="16497" y="16942"/>
                    <a:pt x="16725" y="16942"/>
                  </a:cubicBezTo>
                  <a:cubicBezTo>
                    <a:pt x="16953" y="16942"/>
                    <a:pt x="17186" y="16799"/>
                    <a:pt x="17196" y="16514"/>
                  </a:cubicBezTo>
                  <a:cubicBezTo>
                    <a:pt x="17329" y="13394"/>
                    <a:pt x="17443" y="10256"/>
                    <a:pt x="17443" y="7137"/>
                  </a:cubicBezTo>
                  <a:cubicBezTo>
                    <a:pt x="17443" y="5539"/>
                    <a:pt x="18109" y="2077"/>
                    <a:pt x="16568" y="1012"/>
                  </a:cubicBezTo>
                  <a:cubicBezTo>
                    <a:pt x="15826" y="498"/>
                    <a:pt x="14761" y="574"/>
                    <a:pt x="13924" y="536"/>
                  </a:cubicBezTo>
                  <a:cubicBezTo>
                    <a:pt x="12288" y="441"/>
                    <a:pt x="10671" y="346"/>
                    <a:pt x="9036" y="270"/>
                  </a:cubicBezTo>
                  <a:cubicBezTo>
                    <a:pt x="7533" y="194"/>
                    <a:pt x="6011" y="118"/>
                    <a:pt x="4509" y="61"/>
                  </a:cubicBezTo>
                  <a:cubicBezTo>
                    <a:pt x="4132" y="37"/>
                    <a:pt x="3732" y="1"/>
                    <a:pt x="3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23750" y="3197825"/>
              <a:ext cx="1600150" cy="2266225"/>
            </a:xfrm>
            <a:custGeom>
              <a:avLst/>
              <a:gdLst/>
              <a:ahLst/>
              <a:cxnLst/>
              <a:rect l="l" t="t" r="r" b="b"/>
              <a:pathLst>
                <a:path w="64006" h="90649" extrusionOk="0">
                  <a:moveTo>
                    <a:pt x="10178" y="1"/>
                  </a:moveTo>
                  <a:cubicBezTo>
                    <a:pt x="9859" y="1"/>
                    <a:pt x="9534" y="65"/>
                    <a:pt x="9226" y="129"/>
                  </a:cubicBezTo>
                  <a:cubicBezTo>
                    <a:pt x="7994" y="320"/>
                    <a:pt x="6810" y="574"/>
                    <a:pt x="5544" y="574"/>
                  </a:cubicBezTo>
                  <a:cubicBezTo>
                    <a:pt x="5421" y="574"/>
                    <a:pt x="5298" y="572"/>
                    <a:pt x="5174" y="566"/>
                  </a:cubicBezTo>
                  <a:cubicBezTo>
                    <a:pt x="4412" y="525"/>
                    <a:pt x="3126" y="60"/>
                    <a:pt x="2086" y="60"/>
                  </a:cubicBezTo>
                  <a:cubicBezTo>
                    <a:pt x="1699" y="60"/>
                    <a:pt x="1345" y="124"/>
                    <a:pt x="1066" y="300"/>
                  </a:cubicBezTo>
                  <a:cubicBezTo>
                    <a:pt x="1" y="966"/>
                    <a:pt x="457" y="2906"/>
                    <a:pt x="419" y="3914"/>
                  </a:cubicBezTo>
                  <a:cubicBezTo>
                    <a:pt x="400" y="8707"/>
                    <a:pt x="267" y="13539"/>
                    <a:pt x="514" y="18313"/>
                  </a:cubicBezTo>
                  <a:cubicBezTo>
                    <a:pt x="514" y="18408"/>
                    <a:pt x="571" y="18484"/>
                    <a:pt x="609" y="18560"/>
                  </a:cubicBezTo>
                  <a:cubicBezTo>
                    <a:pt x="592" y="18716"/>
                    <a:pt x="670" y="18888"/>
                    <a:pt x="828" y="18888"/>
                  </a:cubicBezTo>
                  <a:cubicBezTo>
                    <a:pt x="843" y="18888"/>
                    <a:pt x="859" y="18887"/>
                    <a:pt x="876" y="18883"/>
                  </a:cubicBezTo>
                  <a:cubicBezTo>
                    <a:pt x="2003" y="18830"/>
                    <a:pt x="3112" y="18800"/>
                    <a:pt x="4215" y="18800"/>
                  </a:cubicBezTo>
                  <a:cubicBezTo>
                    <a:pt x="6255" y="18800"/>
                    <a:pt x="8273" y="18903"/>
                    <a:pt x="10348" y="19150"/>
                  </a:cubicBezTo>
                  <a:cubicBezTo>
                    <a:pt x="10361" y="19151"/>
                    <a:pt x="10375" y="19152"/>
                    <a:pt x="10387" y="19152"/>
                  </a:cubicBezTo>
                  <a:cubicBezTo>
                    <a:pt x="10574" y="19152"/>
                    <a:pt x="10695" y="19025"/>
                    <a:pt x="10766" y="18864"/>
                  </a:cubicBezTo>
                  <a:lnTo>
                    <a:pt x="10766" y="18883"/>
                  </a:lnTo>
                  <a:cubicBezTo>
                    <a:pt x="11311" y="19499"/>
                    <a:pt x="12233" y="19608"/>
                    <a:pt x="13053" y="19608"/>
                  </a:cubicBezTo>
                  <a:cubicBezTo>
                    <a:pt x="13322" y="19608"/>
                    <a:pt x="13580" y="19597"/>
                    <a:pt x="13810" y="19587"/>
                  </a:cubicBezTo>
                  <a:cubicBezTo>
                    <a:pt x="15503" y="19492"/>
                    <a:pt x="16967" y="19017"/>
                    <a:pt x="18470" y="18313"/>
                  </a:cubicBezTo>
                  <a:lnTo>
                    <a:pt x="18470" y="18313"/>
                  </a:lnTo>
                  <a:cubicBezTo>
                    <a:pt x="17880" y="19892"/>
                    <a:pt x="17937" y="21965"/>
                    <a:pt x="19535" y="22878"/>
                  </a:cubicBezTo>
                  <a:cubicBezTo>
                    <a:pt x="19837" y="23054"/>
                    <a:pt x="20179" y="23134"/>
                    <a:pt x="20522" y="23134"/>
                  </a:cubicBezTo>
                  <a:cubicBezTo>
                    <a:pt x="21364" y="23134"/>
                    <a:pt x="22207" y="22646"/>
                    <a:pt x="22464" y="21889"/>
                  </a:cubicBezTo>
                  <a:cubicBezTo>
                    <a:pt x="22878" y="22460"/>
                    <a:pt x="23518" y="22731"/>
                    <a:pt x="24162" y="22731"/>
                  </a:cubicBezTo>
                  <a:cubicBezTo>
                    <a:pt x="24910" y="22731"/>
                    <a:pt x="25660" y="22365"/>
                    <a:pt x="26059" y="21680"/>
                  </a:cubicBezTo>
                  <a:cubicBezTo>
                    <a:pt x="26412" y="22199"/>
                    <a:pt x="27000" y="22574"/>
                    <a:pt x="27665" y="22574"/>
                  </a:cubicBezTo>
                  <a:cubicBezTo>
                    <a:pt x="27681" y="22574"/>
                    <a:pt x="27698" y="22574"/>
                    <a:pt x="27714" y="22574"/>
                  </a:cubicBezTo>
                  <a:cubicBezTo>
                    <a:pt x="28475" y="22554"/>
                    <a:pt x="29141" y="22022"/>
                    <a:pt x="29445" y="21356"/>
                  </a:cubicBezTo>
                  <a:cubicBezTo>
                    <a:pt x="29875" y="21754"/>
                    <a:pt x="30438" y="21992"/>
                    <a:pt x="31046" y="21992"/>
                  </a:cubicBezTo>
                  <a:cubicBezTo>
                    <a:pt x="31164" y="21992"/>
                    <a:pt x="31283" y="21983"/>
                    <a:pt x="31404" y="21965"/>
                  </a:cubicBezTo>
                  <a:cubicBezTo>
                    <a:pt x="32621" y="21737"/>
                    <a:pt x="33477" y="20576"/>
                    <a:pt x="33401" y="19359"/>
                  </a:cubicBezTo>
                  <a:cubicBezTo>
                    <a:pt x="33401" y="19302"/>
                    <a:pt x="33382" y="19226"/>
                    <a:pt x="33344" y="19169"/>
                  </a:cubicBezTo>
                  <a:cubicBezTo>
                    <a:pt x="34267" y="19163"/>
                    <a:pt x="35247" y="19149"/>
                    <a:pt x="36260" y="19149"/>
                  </a:cubicBezTo>
                  <a:cubicBezTo>
                    <a:pt x="42117" y="19149"/>
                    <a:pt x="49044" y="19627"/>
                    <a:pt x="51947" y="25027"/>
                  </a:cubicBezTo>
                  <a:cubicBezTo>
                    <a:pt x="53449" y="27823"/>
                    <a:pt x="53716" y="31133"/>
                    <a:pt x="53830" y="34252"/>
                  </a:cubicBezTo>
                  <a:cubicBezTo>
                    <a:pt x="53944" y="37752"/>
                    <a:pt x="53963" y="41271"/>
                    <a:pt x="54020" y="44790"/>
                  </a:cubicBezTo>
                  <a:cubicBezTo>
                    <a:pt x="54077" y="52322"/>
                    <a:pt x="54115" y="59873"/>
                    <a:pt x="54001" y="67424"/>
                  </a:cubicBezTo>
                  <a:cubicBezTo>
                    <a:pt x="53868" y="74957"/>
                    <a:pt x="53449" y="82508"/>
                    <a:pt x="53373" y="90059"/>
                  </a:cubicBezTo>
                  <a:cubicBezTo>
                    <a:pt x="53373" y="90371"/>
                    <a:pt x="53607" y="90523"/>
                    <a:pt x="53850" y="90523"/>
                  </a:cubicBezTo>
                  <a:cubicBezTo>
                    <a:pt x="54097" y="90523"/>
                    <a:pt x="54353" y="90366"/>
                    <a:pt x="54381" y="90059"/>
                  </a:cubicBezTo>
                  <a:cubicBezTo>
                    <a:pt x="55294" y="77125"/>
                    <a:pt x="55180" y="64001"/>
                    <a:pt x="55161" y="51010"/>
                  </a:cubicBezTo>
                  <a:cubicBezTo>
                    <a:pt x="55142" y="44752"/>
                    <a:pt x="55294" y="38437"/>
                    <a:pt x="54819" y="32198"/>
                  </a:cubicBezTo>
                  <a:cubicBezTo>
                    <a:pt x="54514" y="28090"/>
                    <a:pt x="53525" y="23677"/>
                    <a:pt x="50025" y="21071"/>
                  </a:cubicBezTo>
                  <a:cubicBezTo>
                    <a:pt x="47781" y="19435"/>
                    <a:pt x="44966" y="18845"/>
                    <a:pt x="42265" y="18465"/>
                  </a:cubicBezTo>
                  <a:cubicBezTo>
                    <a:pt x="40672" y="18244"/>
                    <a:pt x="39065" y="18106"/>
                    <a:pt x="37461" y="18106"/>
                  </a:cubicBezTo>
                  <a:cubicBezTo>
                    <a:pt x="35884" y="18106"/>
                    <a:pt x="34310" y="18240"/>
                    <a:pt x="32755" y="18560"/>
                  </a:cubicBezTo>
                  <a:cubicBezTo>
                    <a:pt x="32545" y="18598"/>
                    <a:pt x="32507" y="18845"/>
                    <a:pt x="32564" y="19017"/>
                  </a:cubicBezTo>
                  <a:cubicBezTo>
                    <a:pt x="32469" y="19074"/>
                    <a:pt x="32431" y="19207"/>
                    <a:pt x="32431" y="19359"/>
                  </a:cubicBezTo>
                  <a:cubicBezTo>
                    <a:pt x="32431" y="20177"/>
                    <a:pt x="31956" y="20976"/>
                    <a:pt x="31081" y="21052"/>
                  </a:cubicBezTo>
                  <a:cubicBezTo>
                    <a:pt x="31032" y="21057"/>
                    <a:pt x="30983" y="21059"/>
                    <a:pt x="30934" y="21059"/>
                  </a:cubicBezTo>
                  <a:cubicBezTo>
                    <a:pt x="30419" y="21059"/>
                    <a:pt x="29943" y="20791"/>
                    <a:pt x="29578" y="20443"/>
                  </a:cubicBezTo>
                  <a:cubicBezTo>
                    <a:pt x="29521" y="20291"/>
                    <a:pt x="29407" y="20196"/>
                    <a:pt x="29293" y="20158"/>
                  </a:cubicBezTo>
                  <a:cubicBezTo>
                    <a:pt x="29274" y="20120"/>
                    <a:pt x="29217" y="20120"/>
                    <a:pt x="29179" y="20120"/>
                  </a:cubicBezTo>
                  <a:cubicBezTo>
                    <a:pt x="29147" y="20115"/>
                    <a:pt x="29115" y="20112"/>
                    <a:pt x="29084" y="20112"/>
                  </a:cubicBezTo>
                  <a:cubicBezTo>
                    <a:pt x="28895" y="20112"/>
                    <a:pt x="28736" y="20214"/>
                    <a:pt x="28703" y="20443"/>
                  </a:cubicBezTo>
                  <a:cubicBezTo>
                    <a:pt x="28627" y="20976"/>
                    <a:pt x="28342" y="21527"/>
                    <a:pt x="27714" y="21642"/>
                  </a:cubicBezTo>
                  <a:cubicBezTo>
                    <a:pt x="27646" y="21656"/>
                    <a:pt x="27579" y="21662"/>
                    <a:pt x="27515" y="21662"/>
                  </a:cubicBezTo>
                  <a:cubicBezTo>
                    <a:pt x="26963" y="21662"/>
                    <a:pt x="26536" y="21182"/>
                    <a:pt x="26383" y="20671"/>
                  </a:cubicBezTo>
                  <a:cubicBezTo>
                    <a:pt x="26364" y="20576"/>
                    <a:pt x="26287" y="20500"/>
                    <a:pt x="26211" y="20481"/>
                  </a:cubicBezTo>
                  <a:cubicBezTo>
                    <a:pt x="26132" y="20394"/>
                    <a:pt x="26004" y="20347"/>
                    <a:pt x="25875" y="20347"/>
                  </a:cubicBezTo>
                  <a:cubicBezTo>
                    <a:pt x="25692" y="20347"/>
                    <a:pt x="25506" y="20441"/>
                    <a:pt x="25451" y="20652"/>
                  </a:cubicBezTo>
                  <a:cubicBezTo>
                    <a:pt x="25262" y="21450"/>
                    <a:pt x="24633" y="21888"/>
                    <a:pt x="23992" y="21888"/>
                  </a:cubicBezTo>
                  <a:cubicBezTo>
                    <a:pt x="23471" y="21888"/>
                    <a:pt x="22943" y="21598"/>
                    <a:pt x="22635" y="20976"/>
                  </a:cubicBezTo>
                  <a:cubicBezTo>
                    <a:pt x="22575" y="20870"/>
                    <a:pt x="22491" y="20836"/>
                    <a:pt x="22392" y="20836"/>
                  </a:cubicBezTo>
                  <a:cubicBezTo>
                    <a:pt x="22366" y="20836"/>
                    <a:pt x="22340" y="20839"/>
                    <a:pt x="22312" y="20843"/>
                  </a:cubicBezTo>
                  <a:cubicBezTo>
                    <a:pt x="22239" y="20776"/>
                    <a:pt x="22143" y="20744"/>
                    <a:pt x="22046" y="20744"/>
                  </a:cubicBezTo>
                  <a:cubicBezTo>
                    <a:pt x="21839" y="20744"/>
                    <a:pt x="21627" y="20888"/>
                    <a:pt x="21627" y="21147"/>
                  </a:cubicBezTo>
                  <a:cubicBezTo>
                    <a:pt x="21608" y="21775"/>
                    <a:pt x="21190" y="22193"/>
                    <a:pt x="20581" y="22212"/>
                  </a:cubicBezTo>
                  <a:cubicBezTo>
                    <a:pt x="20559" y="22213"/>
                    <a:pt x="20538" y="22214"/>
                    <a:pt x="20516" y="22214"/>
                  </a:cubicBezTo>
                  <a:cubicBezTo>
                    <a:pt x="19886" y="22214"/>
                    <a:pt x="19452" y="21680"/>
                    <a:pt x="19231" y="21147"/>
                  </a:cubicBezTo>
                  <a:cubicBezTo>
                    <a:pt x="18774" y="20082"/>
                    <a:pt x="19212" y="18883"/>
                    <a:pt x="19288" y="17780"/>
                  </a:cubicBezTo>
                  <a:cubicBezTo>
                    <a:pt x="19302" y="17611"/>
                    <a:pt x="19160" y="17515"/>
                    <a:pt x="19016" y="17515"/>
                  </a:cubicBezTo>
                  <a:cubicBezTo>
                    <a:pt x="18965" y="17515"/>
                    <a:pt x="18914" y="17527"/>
                    <a:pt x="18869" y="17552"/>
                  </a:cubicBezTo>
                  <a:cubicBezTo>
                    <a:pt x="17747" y="17970"/>
                    <a:pt x="16606" y="18256"/>
                    <a:pt x="15446" y="18446"/>
                  </a:cubicBezTo>
                  <a:cubicBezTo>
                    <a:pt x="14855" y="18550"/>
                    <a:pt x="14232" y="18639"/>
                    <a:pt x="13650" y="18639"/>
                  </a:cubicBezTo>
                  <a:cubicBezTo>
                    <a:pt x="13595" y="18639"/>
                    <a:pt x="13541" y="18638"/>
                    <a:pt x="13486" y="18636"/>
                  </a:cubicBezTo>
                  <a:cubicBezTo>
                    <a:pt x="13192" y="18636"/>
                    <a:pt x="12865" y="18674"/>
                    <a:pt x="12584" y="18674"/>
                  </a:cubicBezTo>
                  <a:cubicBezTo>
                    <a:pt x="12067" y="18674"/>
                    <a:pt x="11707" y="18546"/>
                    <a:pt x="12003" y="17818"/>
                  </a:cubicBezTo>
                  <a:cubicBezTo>
                    <a:pt x="12402" y="16791"/>
                    <a:pt x="14019" y="16411"/>
                    <a:pt x="15008" y="15973"/>
                  </a:cubicBezTo>
                  <a:cubicBezTo>
                    <a:pt x="16130" y="15422"/>
                    <a:pt x="17291" y="14889"/>
                    <a:pt x="18413" y="14357"/>
                  </a:cubicBezTo>
                  <a:cubicBezTo>
                    <a:pt x="20712" y="13286"/>
                    <a:pt x="24408" y="11654"/>
                    <a:pt x="27556" y="11654"/>
                  </a:cubicBezTo>
                  <a:cubicBezTo>
                    <a:pt x="29720" y="11654"/>
                    <a:pt x="31625" y="12425"/>
                    <a:pt x="32640" y="14680"/>
                  </a:cubicBezTo>
                  <a:cubicBezTo>
                    <a:pt x="32719" y="14845"/>
                    <a:pt x="32868" y="14915"/>
                    <a:pt x="33024" y="14915"/>
                  </a:cubicBezTo>
                  <a:cubicBezTo>
                    <a:pt x="33209" y="14915"/>
                    <a:pt x="33403" y="14816"/>
                    <a:pt x="33496" y="14661"/>
                  </a:cubicBezTo>
                  <a:cubicBezTo>
                    <a:pt x="41048" y="14699"/>
                    <a:pt x="49512" y="14319"/>
                    <a:pt x="55408" y="19968"/>
                  </a:cubicBezTo>
                  <a:cubicBezTo>
                    <a:pt x="61153" y="25408"/>
                    <a:pt x="61647" y="33910"/>
                    <a:pt x="61590" y="41309"/>
                  </a:cubicBezTo>
                  <a:cubicBezTo>
                    <a:pt x="61552" y="57572"/>
                    <a:pt x="61191" y="73815"/>
                    <a:pt x="61191" y="90078"/>
                  </a:cubicBezTo>
                  <a:cubicBezTo>
                    <a:pt x="61191" y="90459"/>
                    <a:pt x="61476" y="90649"/>
                    <a:pt x="61764" y="90649"/>
                  </a:cubicBezTo>
                  <a:cubicBezTo>
                    <a:pt x="62051" y="90649"/>
                    <a:pt x="62341" y="90459"/>
                    <a:pt x="62351" y="90078"/>
                  </a:cubicBezTo>
                  <a:cubicBezTo>
                    <a:pt x="62598" y="76136"/>
                    <a:pt x="62598" y="62194"/>
                    <a:pt x="62712" y="48252"/>
                  </a:cubicBezTo>
                  <a:cubicBezTo>
                    <a:pt x="62846" y="37334"/>
                    <a:pt x="64006" y="23239"/>
                    <a:pt x="53240" y="16829"/>
                  </a:cubicBezTo>
                  <a:cubicBezTo>
                    <a:pt x="48884" y="14241"/>
                    <a:pt x="43719" y="13483"/>
                    <a:pt x="38652" y="13483"/>
                  </a:cubicBezTo>
                  <a:cubicBezTo>
                    <a:pt x="36903" y="13483"/>
                    <a:pt x="35166" y="13573"/>
                    <a:pt x="33477" y="13710"/>
                  </a:cubicBezTo>
                  <a:cubicBezTo>
                    <a:pt x="33420" y="13710"/>
                    <a:pt x="33382" y="13729"/>
                    <a:pt x="33325" y="13748"/>
                  </a:cubicBezTo>
                  <a:cubicBezTo>
                    <a:pt x="32173" y="11341"/>
                    <a:pt x="30129" y="10494"/>
                    <a:pt x="27773" y="10494"/>
                  </a:cubicBezTo>
                  <a:cubicBezTo>
                    <a:pt x="23594" y="10494"/>
                    <a:pt x="18436" y="13159"/>
                    <a:pt x="15541" y="14509"/>
                  </a:cubicBezTo>
                  <a:cubicBezTo>
                    <a:pt x="14476" y="15022"/>
                    <a:pt x="9930" y="16316"/>
                    <a:pt x="10443" y="18199"/>
                  </a:cubicBezTo>
                  <a:cubicBezTo>
                    <a:pt x="8921" y="17951"/>
                    <a:pt x="7367" y="17814"/>
                    <a:pt x="5812" y="17814"/>
                  </a:cubicBezTo>
                  <a:cubicBezTo>
                    <a:pt x="4257" y="17814"/>
                    <a:pt x="2702" y="17951"/>
                    <a:pt x="1180" y="18256"/>
                  </a:cubicBezTo>
                  <a:cubicBezTo>
                    <a:pt x="1370" y="14737"/>
                    <a:pt x="1332" y="11180"/>
                    <a:pt x="1332" y="7661"/>
                  </a:cubicBezTo>
                  <a:lnTo>
                    <a:pt x="1332" y="3134"/>
                  </a:lnTo>
                  <a:lnTo>
                    <a:pt x="1332" y="1613"/>
                  </a:lnTo>
                  <a:cubicBezTo>
                    <a:pt x="1738" y="1207"/>
                    <a:pt x="2161" y="1012"/>
                    <a:pt x="2611" y="1012"/>
                  </a:cubicBezTo>
                  <a:cubicBezTo>
                    <a:pt x="2837" y="1012"/>
                    <a:pt x="3069" y="1061"/>
                    <a:pt x="3310" y="1156"/>
                  </a:cubicBezTo>
                  <a:cubicBezTo>
                    <a:pt x="3824" y="1194"/>
                    <a:pt x="4318" y="1327"/>
                    <a:pt x="4851" y="1346"/>
                  </a:cubicBezTo>
                  <a:cubicBezTo>
                    <a:pt x="5128" y="1366"/>
                    <a:pt x="5405" y="1375"/>
                    <a:pt x="5680" y="1375"/>
                  </a:cubicBezTo>
                  <a:cubicBezTo>
                    <a:pt x="6748" y="1375"/>
                    <a:pt x="7806" y="1239"/>
                    <a:pt x="8864" y="1042"/>
                  </a:cubicBezTo>
                  <a:cubicBezTo>
                    <a:pt x="9107" y="992"/>
                    <a:pt x="9325" y="968"/>
                    <a:pt x="9523" y="968"/>
                  </a:cubicBezTo>
                  <a:cubicBezTo>
                    <a:pt x="11579" y="968"/>
                    <a:pt x="11369" y="3512"/>
                    <a:pt x="11508" y="5265"/>
                  </a:cubicBezTo>
                  <a:cubicBezTo>
                    <a:pt x="11775" y="8764"/>
                    <a:pt x="11679" y="12264"/>
                    <a:pt x="11242" y="15726"/>
                  </a:cubicBezTo>
                  <a:cubicBezTo>
                    <a:pt x="11204" y="16002"/>
                    <a:pt x="11399" y="16140"/>
                    <a:pt x="11613" y="16140"/>
                  </a:cubicBezTo>
                  <a:cubicBezTo>
                    <a:pt x="11827" y="16140"/>
                    <a:pt x="12060" y="16002"/>
                    <a:pt x="12098" y="15726"/>
                  </a:cubicBezTo>
                  <a:cubicBezTo>
                    <a:pt x="12631" y="11351"/>
                    <a:pt x="12631" y="6938"/>
                    <a:pt x="12003" y="2583"/>
                  </a:cubicBezTo>
                  <a:cubicBezTo>
                    <a:pt x="11870" y="1518"/>
                    <a:pt x="11832" y="376"/>
                    <a:pt x="10633" y="53"/>
                  </a:cubicBezTo>
                  <a:cubicBezTo>
                    <a:pt x="10485" y="16"/>
                    <a:pt x="10332" y="1"/>
                    <a:pt x="10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45025" y="3711400"/>
              <a:ext cx="72300" cy="63925"/>
            </a:xfrm>
            <a:custGeom>
              <a:avLst/>
              <a:gdLst/>
              <a:ahLst/>
              <a:cxnLst/>
              <a:rect l="l" t="t" r="r" b="b"/>
              <a:pathLst>
                <a:path w="2892" h="2557" extrusionOk="0">
                  <a:moveTo>
                    <a:pt x="1046" y="585"/>
                  </a:moveTo>
                  <a:cubicBezTo>
                    <a:pt x="1350" y="604"/>
                    <a:pt x="1636" y="680"/>
                    <a:pt x="1826" y="946"/>
                  </a:cubicBezTo>
                  <a:cubicBezTo>
                    <a:pt x="2035" y="1251"/>
                    <a:pt x="1902" y="1574"/>
                    <a:pt x="1617" y="1745"/>
                  </a:cubicBezTo>
                  <a:cubicBezTo>
                    <a:pt x="1495" y="1819"/>
                    <a:pt x="1379" y="1851"/>
                    <a:pt x="1274" y="1851"/>
                  </a:cubicBezTo>
                  <a:cubicBezTo>
                    <a:pt x="757" y="1851"/>
                    <a:pt x="496" y="1075"/>
                    <a:pt x="970" y="680"/>
                  </a:cubicBezTo>
                  <a:cubicBezTo>
                    <a:pt x="1027" y="661"/>
                    <a:pt x="1046" y="604"/>
                    <a:pt x="1046" y="585"/>
                  </a:cubicBezTo>
                  <a:close/>
                  <a:moveTo>
                    <a:pt x="1387" y="1"/>
                  </a:moveTo>
                  <a:cubicBezTo>
                    <a:pt x="1175" y="1"/>
                    <a:pt x="968" y="67"/>
                    <a:pt x="799" y="224"/>
                  </a:cubicBezTo>
                  <a:cubicBezTo>
                    <a:pt x="775" y="219"/>
                    <a:pt x="754" y="216"/>
                    <a:pt x="733" y="216"/>
                  </a:cubicBezTo>
                  <a:cubicBezTo>
                    <a:pt x="673" y="216"/>
                    <a:pt x="623" y="238"/>
                    <a:pt x="552" y="281"/>
                  </a:cubicBezTo>
                  <a:cubicBezTo>
                    <a:pt x="76" y="680"/>
                    <a:pt x="0" y="1441"/>
                    <a:pt x="285" y="1954"/>
                  </a:cubicBezTo>
                  <a:cubicBezTo>
                    <a:pt x="493" y="2358"/>
                    <a:pt x="905" y="2557"/>
                    <a:pt x="1324" y="2557"/>
                  </a:cubicBezTo>
                  <a:cubicBezTo>
                    <a:pt x="1558" y="2557"/>
                    <a:pt x="1793" y="2495"/>
                    <a:pt x="1997" y="2373"/>
                  </a:cubicBezTo>
                  <a:cubicBezTo>
                    <a:pt x="2663" y="2031"/>
                    <a:pt x="2891" y="1232"/>
                    <a:pt x="2492" y="604"/>
                  </a:cubicBezTo>
                  <a:cubicBezTo>
                    <a:pt x="2275" y="273"/>
                    <a:pt x="1819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15050" y="3708775"/>
              <a:ext cx="26275" cy="60225"/>
            </a:xfrm>
            <a:custGeom>
              <a:avLst/>
              <a:gdLst/>
              <a:ahLst/>
              <a:cxnLst/>
              <a:rect l="l" t="t" r="r" b="b"/>
              <a:pathLst>
                <a:path w="1051" h="2409" extrusionOk="0">
                  <a:moveTo>
                    <a:pt x="806" y="1"/>
                  </a:moveTo>
                  <a:cubicBezTo>
                    <a:pt x="770" y="1"/>
                    <a:pt x="734" y="13"/>
                    <a:pt x="704" y="43"/>
                  </a:cubicBezTo>
                  <a:cubicBezTo>
                    <a:pt x="77" y="633"/>
                    <a:pt x="1" y="1641"/>
                    <a:pt x="476" y="2345"/>
                  </a:cubicBezTo>
                  <a:cubicBezTo>
                    <a:pt x="502" y="2389"/>
                    <a:pt x="540" y="2408"/>
                    <a:pt x="576" y="2408"/>
                  </a:cubicBezTo>
                  <a:cubicBezTo>
                    <a:pt x="650" y="2408"/>
                    <a:pt x="717" y="2332"/>
                    <a:pt x="666" y="2231"/>
                  </a:cubicBezTo>
                  <a:cubicBezTo>
                    <a:pt x="324" y="1565"/>
                    <a:pt x="438" y="823"/>
                    <a:pt x="933" y="252"/>
                  </a:cubicBezTo>
                  <a:cubicBezTo>
                    <a:pt x="1051" y="149"/>
                    <a:pt x="929" y="1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088900" y="3697375"/>
              <a:ext cx="28650" cy="53875"/>
            </a:xfrm>
            <a:custGeom>
              <a:avLst/>
              <a:gdLst/>
              <a:ahLst/>
              <a:cxnLst/>
              <a:rect l="l" t="t" r="r" b="b"/>
              <a:pathLst>
                <a:path w="1146" h="2155" extrusionOk="0">
                  <a:moveTo>
                    <a:pt x="917" y="0"/>
                  </a:moveTo>
                  <a:cubicBezTo>
                    <a:pt x="883" y="0"/>
                    <a:pt x="848" y="13"/>
                    <a:pt x="818" y="43"/>
                  </a:cubicBezTo>
                  <a:cubicBezTo>
                    <a:pt x="248" y="556"/>
                    <a:pt x="1" y="1317"/>
                    <a:pt x="77" y="2040"/>
                  </a:cubicBezTo>
                  <a:cubicBezTo>
                    <a:pt x="86" y="2116"/>
                    <a:pt x="138" y="2154"/>
                    <a:pt x="188" y="2154"/>
                  </a:cubicBezTo>
                  <a:cubicBezTo>
                    <a:pt x="238" y="2154"/>
                    <a:pt x="286" y="2116"/>
                    <a:pt x="286" y="2040"/>
                  </a:cubicBezTo>
                  <a:cubicBezTo>
                    <a:pt x="267" y="1336"/>
                    <a:pt x="533" y="766"/>
                    <a:pt x="1028" y="271"/>
                  </a:cubicBezTo>
                  <a:cubicBezTo>
                    <a:pt x="1146" y="153"/>
                    <a:pt x="1035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720400" y="3509950"/>
              <a:ext cx="80275" cy="56950"/>
            </a:xfrm>
            <a:custGeom>
              <a:avLst/>
              <a:gdLst/>
              <a:ahLst/>
              <a:cxnLst/>
              <a:rect l="l" t="t" r="r" b="b"/>
              <a:pathLst>
                <a:path w="3211" h="2278" extrusionOk="0">
                  <a:moveTo>
                    <a:pt x="336" y="0"/>
                  </a:moveTo>
                  <a:cubicBezTo>
                    <a:pt x="268" y="0"/>
                    <a:pt x="201" y="3"/>
                    <a:pt x="133" y="8"/>
                  </a:cubicBezTo>
                  <a:cubicBezTo>
                    <a:pt x="10" y="8"/>
                    <a:pt x="1" y="221"/>
                    <a:pt x="107" y="221"/>
                  </a:cubicBezTo>
                  <a:cubicBezTo>
                    <a:pt x="115" y="221"/>
                    <a:pt x="124" y="219"/>
                    <a:pt x="133" y="217"/>
                  </a:cubicBezTo>
                  <a:cubicBezTo>
                    <a:pt x="163" y="216"/>
                    <a:pt x="193" y="215"/>
                    <a:pt x="223" y="215"/>
                  </a:cubicBezTo>
                  <a:cubicBezTo>
                    <a:pt x="1492" y="215"/>
                    <a:pt x="2464" y="1005"/>
                    <a:pt x="2891" y="2176"/>
                  </a:cubicBezTo>
                  <a:cubicBezTo>
                    <a:pt x="2923" y="2246"/>
                    <a:pt x="2986" y="2278"/>
                    <a:pt x="3045" y="2278"/>
                  </a:cubicBezTo>
                  <a:cubicBezTo>
                    <a:pt x="3131" y="2278"/>
                    <a:pt x="3210" y="2212"/>
                    <a:pt x="3177" y="2100"/>
                  </a:cubicBezTo>
                  <a:cubicBezTo>
                    <a:pt x="2870" y="836"/>
                    <a:pt x="1603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728800" y="3535925"/>
              <a:ext cx="51575" cy="50000"/>
            </a:xfrm>
            <a:custGeom>
              <a:avLst/>
              <a:gdLst/>
              <a:ahLst/>
              <a:cxnLst/>
              <a:rect l="l" t="t" r="r" b="b"/>
              <a:pathLst>
                <a:path w="2063" h="2000" extrusionOk="0">
                  <a:moveTo>
                    <a:pt x="101" y="1"/>
                  </a:moveTo>
                  <a:cubicBezTo>
                    <a:pt x="42" y="1"/>
                    <a:pt x="1" y="97"/>
                    <a:pt x="64" y="129"/>
                  </a:cubicBezTo>
                  <a:cubicBezTo>
                    <a:pt x="805" y="566"/>
                    <a:pt x="1395" y="1175"/>
                    <a:pt x="1795" y="1936"/>
                  </a:cubicBezTo>
                  <a:cubicBezTo>
                    <a:pt x="1811" y="1981"/>
                    <a:pt x="1843" y="1999"/>
                    <a:pt x="1879" y="1999"/>
                  </a:cubicBezTo>
                  <a:cubicBezTo>
                    <a:pt x="1962" y="1999"/>
                    <a:pt x="2063" y="1896"/>
                    <a:pt x="2023" y="1803"/>
                  </a:cubicBezTo>
                  <a:cubicBezTo>
                    <a:pt x="1585" y="1023"/>
                    <a:pt x="939" y="395"/>
                    <a:pt x="140" y="15"/>
                  </a:cubicBezTo>
                  <a:cubicBezTo>
                    <a:pt x="127" y="5"/>
                    <a:pt x="114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731300" y="3387100"/>
              <a:ext cx="128825" cy="45750"/>
            </a:xfrm>
            <a:custGeom>
              <a:avLst/>
              <a:gdLst/>
              <a:ahLst/>
              <a:cxnLst/>
              <a:rect l="l" t="t" r="r" b="b"/>
              <a:pathLst>
                <a:path w="5153" h="1830" extrusionOk="0">
                  <a:moveTo>
                    <a:pt x="1665" y="1"/>
                  </a:moveTo>
                  <a:cubicBezTo>
                    <a:pt x="1155" y="1"/>
                    <a:pt x="639" y="86"/>
                    <a:pt x="135" y="261"/>
                  </a:cubicBezTo>
                  <a:cubicBezTo>
                    <a:pt x="1" y="312"/>
                    <a:pt x="44" y="480"/>
                    <a:pt x="147" y="480"/>
                  </a:cubicBezTo>
                  <a:cubicBezTo>
                    <a:pt x="161" y="480"/>
                    <a:pt x="176" y="477"/>
                    <a:pt x="192" y="471"/>
                  </a:cubicBezTo>
                  <a:cubicBezTo>
                    <a:pt x="637" y="329"/>
                    <a:pt x="1090" y="260"/>
                    <a:pt x="1537" y="260"/>
                  </a:cubicBezTo>
                  <a:cubicBezTo>
                    <a:pt x="2771" y="260"/>
                    <a:pt x="3957" y="787"/>
                    <a:pt x="4795" y="1764"/>
                  </a:cubicBezTo>
                  <a:cubicBezTo>
                    <a:pt x="4823" y="1810"/>
                    <a:pt x="4860" y="1830"/>
                    <a:pt x="4899" y="1830"/>
                  </a:cubicBezTo>
                  <a:cubicBezTo>
                    <a:pt x="5021" y="1830"/>
                    <a:pt x="5153" y="1642"/>
                    <a:pt x="5023" y="1498"/>
                  </a:cubicBezTo>
                  <a:cubicBezTo>
                    <a:pt x="4143" y="523"/>
                    <a:pt x="2925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784750" y="3358975"/>
              <a:ext cx="116725" cy="71575"/>
            </a:xfrm>
            <a:custGeom>
              <a:avLst/>
              <a:gdLst/>
              <a:ahLst/>
              <a:cxnLst/>
              <a:rect l="l" t="t" r="r" b="b"/>
              <a:pathLst>
                <a:path w="4669" h="2863" extrusionOk="0">
                  <a:moveTo>
                    <a:pt x="1155" y="1"/>
                  </a:moveTo>
                  <a:cubicBezTo>
                    <a:pt x="810" y="1"/>
                    <a:pt x="463" y="55"/>
                    <a:pt x="127" y="169"/>
                  </a:cubicBezTo>
                  <a:cubicBezTo>
                    <a:pt x="0" y="223"/>
                    <a:pt x="63" y="399"/>
                    <a:pt x="168" y="399"/>
                  </a:cubicBezTo>
                  <a:cubicBezTo>
                    <a:pt x="174" y="399"/>
                    <a:pt x="179" y="398"/>
                    <a:pt x="184" y="397"/>
                  </a:cubicBezTo>
                  <a:cubicBezTo>
                    <a:pt x="469" y="328"/>
                    <a:pt x="753" y="294"/>
                    <a:pt x="1031" y="294"/>
                  </a:cubicBezTo>
                  <a:cubicBezTo>
                    <a:pt x="2504" y="294"/>
                    <a:pt x="3826" y="1230"/>
                    <a:pt x="4274" y="2718"/>
                  </a:cubicBezTo>
                  <a:cubicBezTo>
                    <a:pt x="4305" y="2819"/>
                    <a:pt x="4380" y="2862"/>
                    <a:pt x="4454" y="2862"/>
                  </a:cubicBezTo>
                  <a:cubicBezTo>
                    <a:pt x="4562" y="2862"/>
                    <a:pt x="4669" y="2769"/>
                    <a:pt x="4635" y="2623"/>
                  </a:cubicBezTo>
                  <a:cubicBezTo>
                    <a:pt x="4215" y="1083"/>
                    <a:pt x="2701" y="1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6160250" y="3769625"/>
              <a:ext cx="134475" cy="101125"/>
            </a:xfrm>
            <a:custGeom>
              <a:avLst/>
              <a:gdLst/>
              <a:ahLst/>
              <a:cxnLst/>
              <a:rect l="l" t="t" r="r" b="b"/>
              <a:pathLst>
                <a:path w="5379" h="4045" extrusionOk="0">
                  <a:moveTo>
                    <a:pt x="370" y="0"/>
                  </a:moveTo>
                  <a:cubicBezTo>
                    <a:pt x="291" y="0"/>
                    <a:pt x="212" y="2"/>
                    <a:pt x="134" y="6"/>
                  </a:cubicBezTo>
                  <a:cubicBezTo>
                    <a:pt x="0" y="6"/>
                    <a:pt x="0" y="253"/>
                    <a:pt x="134" y="253"/>
                  </a:cubicBezTo>
                  <a:cubicBezTo>
                    <a:pt x="190" y="251"/>
                    <a:pt x="245" y="250"/>
                    <a:pt x="300" y="250"/>
                  </a:cubicBezTo>
                  <a:cubicBezTo>
                    <a:pt x="2581" y="250"/>
                    <a:pt x="4391" y="1770"/>
                    <a:pt x="5041" y="3905"/>
                  </a:cubicBezTo>
                  <a:cubicBezTo>
                    <a:pt x="5073" y="4002"/>
                    <a:pt x="5144" y="4044"/>
                    <a:pt x="5210" y="4044"/>
                  </a:cubicBezTo>
                  <a:cubicBezTo>
                    <a:pt x="5298" y="4044"/>
                    <a:pt x="5378" y="3968"/>
                    <a:pt x="5345" y="3848"/>
                  </a:cubicBezTo>
                  <a:cubicBezTo>
                    <a:pt x="4867" y="1569"/>
                    <a:pt x="2631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6201950" y="3816550"/>
              <a:ext cx="87675" cy="126200"/>
            </a:xfrm>
            <a:custGeom>
              <a:avLst/>
              <a:gdLst/>
              <a:ahLst/>
              <a:cxnLst/>
              <a:rect l="l" t="t" r="r" b="b"/>
              <a:pathLst>
                <a:path w="3507" h="5048" extrusionOk="0">
                  <a:moveTo>
                    <a:pt x="120" y="0"/>
                  </a:moveTo>
                  <a:cubicBezTo>
                    <a:pt x="45" y="0"/>
                    <a:pt x="1" y="134"/>
                    <a:pt x="82" y="183"/>
                  </a:cubicBezTo>
                  <a:cubicBezTo>
                    <a:pt x="1946" y="1134"/>
                    <a:pt x="3031" y="2770"/>
                    <a:pt x="3126" y="4862"/>
                  </a:cubicBezTo>
                  <a:cubicBezTo>
                    <a:pt x="3126" y="4986"/>
                    <a:pt x="3221" y="5048"/>
                    <a:pt x="3316" y="5048"/>
                  </a:cubicBezTo>
                  <a:cubicBezTo>
                    <a:pt x="3411" y="5048"/>
                    <a:pt x="3506" y="4986"/>
                    <a:pt x="3506" y="4862"/>
                  </a:cubicBezTo>
                  <a:cubicBezTo>
                    <a:pt x="3487" y="2770"/>
                    <a:pt x="2118" y="773"/>
                    <a:pt x="158" y="12"/>
                  </a:cubicBezTo>
                  <a:cubicBezTo>
                    <a:pt x="145" y="4"/>
                    <a:pt x="132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981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713250" y="41710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Output</a:t>
            </a:r>
            <a:endParaRPr dirty="0"/>
          </a:p>
        </p:txBody>
      </p:sp>
      <p:sp>
        <p:nvSpPr>
          <p:cNvPr id="299" name="Google Shape;299;p41"/>
          <p:cNvSpPr/>
          <p:nvPr/>
        </p:nvSpPr>
        <p:spPr>
          <a:xfrm>
            <a:off x="7248900" y="3845513"/>
            <a:ext cx="2227825" cy="471775"/>
          </a:xfrm>
          <a:custGeom>
            <a:avLst/>
            <a:gdLst/>
            <a:ahLst/>
            <a:cxnLst/>
            <a:rect l="l" t="t" r="r" b="b"/>
            <a:pathLst>
              <a:path w="89113" h="18871" extrusionOk="0">
                <a:moveTo>
                  <a:pt x="4528" y="7349"/>
                </a:moveTo>
                <a:cubicBezTo>
                  <a:pt x="5051" y="7349"/>
                  <a:pt x="5670" y="7444"/>
                  <a:pt x="6068" y="7808"/>
                </a:cubicBezTo>
                <a:cubicBezTo>
                  <a:pt x="6562" y="8302"/>
                  <a:pt x="6505" y="9063"/>
                  <a:pt x="5840" y="9367"/>
                </a:cubicBezTo>
                <a:cubicBezTo>
                  <a:pt x="5802" y="9405"/>
                  <a:pt x="5744" y="9443"/>
                  <a:pt x="5725" y="9462"/>
                </a:cubicBezTo>
                <a:lnTo>
                  <a:pt x="5687" y="9462"/>
                </a:lnTo>
                <a:cubicBezTo>
                  <a:pt x="5241" y="9483"/>
                  <a:pt x="4166" y="9651"/>
                  <a:pt x="3167" y="9651"/>
                </a:cubicBezTo>
                <a:cubicBezTo>
                  <a:pt x="2335" y="9651"/>
                  <a:pt x="1556" y="9535"/>
                  <a:pt x="1237" y="9120"/>
                </a:cubicBezTo>
                <a:cubicBezTo>
                  <a:pt x="1275" y="9063"/>
                  <a:pt x="1313" y="8968"/>
                  <a:pt x="1256" y="8892"/>
                </a:cubicBezTo>
                <a:cubicBezTo>
                  <a:pt x="761" y="7979"/>
                  <a:pt x="3899" y="7351"/>
                  <a:pt x="4375" y="7351"/>
                </a:cubicBezTo>
                <a:cubicBezTo>
                  <a:pt x="4425" y="7349"/>
                  <a:pt x="4476" y="7349"/>
                  <a:pt x="4528" y="7349"/>
                </a:cubicBezTo>
                <a:close/>
                <a:moveTo>
                  <a:pt x="5821" y="10071"/>
                </a:moveTo>
                <a:cubicBezTo>
                  <a:pt x="6315" y="10223"/>
                  <a:pt x="6657" y="10661"/>
                  <a:pt x="6772" y="11174"/>
                </a:cubicBezTo>
                <a:cubicBezTo>
                  <a:pt x="6753" y="11212"/>
                  <a:pt x="6734" y="11250"/>
                  <a:pt x="6734" y="11308"/>
                </a:cubicBezTo>
                <a:cubicBezTo>
                  <a:pt x="6586" y="12343"/>
                  <a:pt x="5437" y="12539"/>
                  <a:pt x="4468" y="12539"/>
                </a:cubicBezTo>
                <a:cubicBezTo>
                  <a:pt x="4191" y="12539"/>
                  <a:pt x="3929" y="12523"/>
                  <a:pt x="3709" y="12506"/>
                </a:cubicBezTo>
                <a:cubicBezTo>
                  <a:pt x="3158" y="12468"/>
                  <a:pt x="2606" y="12392"/>
                  <a:pt x="2092" y="12201"/>
                </a:cubicBezTo>
                <a:cubicBezTo>
                  <a:pt x="1275" y="11897"/>
                  <a:pt x="476" y="10832"/>
                  <a:pt x="1522" y="10204"/>
                </a:cubicBezTo>
                <a:cubicBezTo>
                  <a:pt x="1541" y="10204"/>
                  <a:pt x="1541" y="10204"/>
                  <a:pt x="1560" y="10223"/>
                </a:cubicBezTo>
                <a:cubicBezTo>
                  <a:pt x="2113" y="10388"/>
                  <a:pt x="2748" y="10464"/>
                  <a:pt x="3388" y="10464"/>
                </a:cubicBezTo>
                <a:cubicBezTo>
                  <a:pt x="4223" y="10464"/>
                  <a:pt x="5066" y="10335"/>
                  <a:pt x="5744" y="10109"/>
                </a:cubicBezTo>
                <a:cubicBezTo>
                  <a:pt x="5783" y="10109"/>
                  <a:pt x="5802" y="10090"/>
                  <a:pt x="5821" y="10071"/>
                </a:cubicBezTo>
                <a:close/>
                <a:moveTo>
                  <a:pt x="1313" y="12791"/>
                </a:moveTo>
                <a:cubicBezTo>
                  <a:pt x="1541" y="12943"/>
                  <a:pt x="1788" y="13038"/>
                  <a:pt x="2016" y="13114"/>
                </a:cubicBezTo>
                <a:cubicBezTo>
                  <a:pt x="2521" y="13274"/>
                  <a:pt x="3415" y="13426"/>
                  <a:pt x="4333" y="13426"/>
                </a:cubicBezTo>
                <a:cubicBezTo>
                  <a:pt x="4835" y="13426"/>
                  <a:pt x="5344" y="13381"/>
                  <a:pt x="5802" y="13267"/>
                </a:cubicBezTo>
                <a:cubicBezTo>
                  <a:pt x="6220" y="13476"/>
                  <a:pt x="6753" y="13780"/>
                  <a:pt x="6848" y="14218"/>
                </a:cubicBezTo>
                <a:cubicBezTo>
                  <a:pt x="6095" y="14931"/>
                  <a:pt x="5316" y="15149"/>
                  <a:pt x="4438" y="15149"/>
                </a:cubicBezTo>
                <a:cubicBezTo>
                  <a:pt x="4029" y="15149"/>
                  <a:pt x="3598" y="15102"/>
                  <a:pt x="3139" y="15036"/>
                </a:cubicBezTo>
                <a:cubicBezTo>
                  <a:pt x="2644" y="14959"/>
                  <a:pt x="2016" y="14883"/>
                  <a:pt x="1598" y="14598"/>
                </a:cubicBezTo>
                <a:cubicBezTo>
                  <a:pt x="856" y="14123"/>
                  <a:pt x="742" y="13324"/>
                  <a:pt x="1313" y="12791"/>
                </a:cubicBezTo>
                <a:close/>
                <a:moveTo>
                  <a:pt x="1522" y="15530"/>
                </a:moveTo>
                <a:cubicBezTo>
                  <a:pt x="2271" y="15887"/>
                  <a:pt x="3314" y="16119"/>
                  <a:pt x="4328" y="16119"/>
                </a:cubicBezTo>
                <a:cubicBezTo>
                  <a:pt x="4988" y="16119"/>
                  <a:pt x="5635" y="16021"/>
                  <a:pt x="6182" y="15796"/>
                </a:cubicBezTo>
                <a:cubicBezTo>
                  <a:pt x="6220" y="15834"/>
                  <a:pt x="6277" y="15892"/>
                  <a:pt x="6353" y="15911"/>
                </a:cubicBezTo>
                <a:cubicBezTo>
                  <a:pt x="6581" y="16177"/>
                  <a:pt x="6791" y="16443"/>
                  <a:pt x="7019" y="16690"/>
                </a:cubicBezTo>
                <a:cubicBezTo>
                  <a:pt x="6829" y="16976"/>
                  <a:pt x="6638" y="17299"/>
                  <a:pt x="6448" y="17584"/>
                </a:cubicBezTo>
                <a:cubicBezTo>
                  <a:pt x="6106" y="17870"/>
                  <a:pt x="5535" y="17889"/>
                  <a:pt x="5117" y="17908"/>
                </a:cubicBezTo>
                <a:cubicBezTo>
                  <a:pt x="5015" y="17911"/>
                  <a:pt x="4911" y="17912"/>
                  <a:pt x="4806" y="17912"/>
                </a:cubicBezTo>
                <a:cubicBezTo>
                  <a:pt x="4263" y="17912"/>
                  <a:pt x="3687" y="17870"/>
                  <a:pt x="3177" y="17775"/>
                </a:cubicBezTo>
                <a:cubicBezTo>
                  <a:pt x="2587" y="17641"/>
                  <a:pt x="1883" y="17432"/>
                  <a:pt x="1522" y="16862"/>
                </a:cubicBezTo>
                <a:cubicBezTo>
                  <a:pt x="1218" y="16367"/>
                  <a:pt x="1332" y="15968"/>
                  <a:pt x="1522" y="15530"/>
                </a:cubicBezTo>
                <a:close/>
                <a:moveTo>
                  <a:pt x="9577" y="0"/>
                </a:moveTo>
                <a:cubicBezTo>
                  <a:pt x="9517" y="0"/>
                  <a:pt x="9457" y="3"/>
                  <a:pt x="9396" y="9"/>
                </a:cubicBezTo>
                <a:cubicBezTo>
                  <a:pt x="6943" y="237"/>
                  <a:pt x="6829" y="3851"/>
                  <a:pt x="7456" y="5620"/>
                </a:cubicBezTo>
                <a:cubicBezTo>
                  <a:pt x="7297" y="5593"/>
                  <a:pt x="7132" y="5579"/>
                  <a:pt x="6964" y="5579"/>
                </a:cubicBezTo>
                <a:cubicBezTo>
                  <a:pt x="6089" y="5579"/>
                  <a:pt x="5137" y="5940"/>
                  <a:pt x="4546" y="6514"/>
                </a:cubicBezTo>
                <a:cubicBezTo>
                  <a:pt x="4518" y="6514"/>
                  <a:pt x="4490" y="6514"/>
                  <a:pt x="4462" y="6514"/>
                </a:cubicBezTo>
                <a:cubicBezTo>
                  <a:pt x="3363" y="6514"/>
                  <a:pt x="2185" y="6873"/>
                  <a:pt x="1332" y="7503"/>
                </a:cubicBezTo>
                <a:cubicBezTo>
                  <a:pt x="989" y="7732"/>
                  <a:pt x="704" y="8093"/>
                  <a:pt x="647" y="8454"/>
                </a:cubicBezTo>
                <a:cubicBezTo>
                  <a:pt x="266" y="8949"/>
                  <a:pt x="476" y="9462"/>
                  <a:pt x="875" y="9824"/>
                </a:cubicBezTo>
                <a:cubicBezTo>
                  <a:pt x="457" y="10071"/>
                  <a:pt x="171" y="10566"/>
                  <a:pt x="171" y="11079"/>
                </a:cubicBezTo>
                <a:cubicBezTo>
                  <a:pt x="133" y="11631"/>
                  <a:pt x="400" y="12087"/>
                  <a:pt x="780" y="12411"/>
                </a:cubicBezTo>
                <a:cubicBezTo>
                  <a:pt x="495" y="12582"/>
                  <a:pt x="305" y="12867"/>
                  <a:pt x="209" y="13229"/>
                </a:cubicBezTo>
                <a:cubicBezTo>
                  <a:pt x="0" y="13989"/>
                  <a:pt x="305" y="14674"/>
                  <a:pt x="894" y="15150"/>
                </a:cubicBezTo>
                <a:cubicBezTo>
                  <a:pt x="476" y="15587"/>
                  <a:pt x="419" y="16405"/>
                  <a:pt x="590" y="16938"/>
                </a:cubicBezTo>
                <a:cubicBezTo>
                  <a:pt x="1046" y="18364"/>
                  <a:pt x="2644" y="18669"/>
                  <a:pt x="3918" y="18821"/>
                </a:cubicBezTo>
                <a:cubicBezTo>
                  <a:pt x="4220" y="18849"/>
                  <a:pt x="4545" y="18871"/>
                  <a:pt x="4874" y="18871"/>
                </a:cubicBezTo>
                <a:cubicBezTo>
                  <a:pt x="5853" y="18871"/>
                  <a:pt x="6873" y="18681"/>
                  <a:pt x="7456" y="17927"/>
                </a:cubicBezTo>
                <a:cubicBezTo>
                  <a:pt x="7901" y="18080"/>
                  <a:pt x="8364" y="18150"/>
                  <a:pt x="8830" y="18150"/>
                </a:cubicBezTo>
                <a:cubicBezTo>
                  <a:pt x="10915" y="18150"/>
                  <a:pt x="13070" y="16742"/>
                  <a:pt x="14019" y="15017"/>
                </a:cubicBezTo>
                <a:cubicBezTo>
                  <a:pt x="14076" y="14940"/>
                  <a:pt x="14095" y="14845"/>
                  <a:pt x="14095" y="14769"/>
                </a:cubicBezTo>
                <a:cubicBezTo>
                  <a:pt x="19858" y="15549"/>
                  <a:pt x="25907" y="15321"/>
                  <a:pt x="31708" y="15492"/>
                </a:cubicBezTo>
                <a:cubicBezTo>
                  <a:pt x="37833" y="15682"/>
                  <a:pt x="43957" y="15834"/>
                  <a:pt x="50063" y="16063"/>
                </a:cubicBezTo>
                <a:cubicBezTo>
                  <a:pt x="56055" y="16253"/>
                  <a:pt x="62046" y="16386"/>
                  <a:pt x="68038" y="16538"/>
                </a:cubicBezTo>
                <a:cubicBezTo>
                  <a:pt x="72950" y="16658"/>
                  <a:pt x="77899" y="16955"/>
                  <a:pt x="82826" y="16955"/>
                </a:cubicBezTo>
                <a:cubicBezTo>
                  <a:pt x="84156" y="16955"/>
                  <a:pt x="85485" y="16933"/>
                  <a:pt x="86811" y="16881"/>
                </a:cubicBezTo>
                <a:cubicBezTo>
                  <a:pt x="87344" y="16862"/>
                  <a:pt x="87325" y="16101"/>
                  <a:pt x="86811" y="16063"/>
                </a:cubicBezTo>
                <a:cubicBezTo>
                  <a:pt x="80858" y="15511"/>
                  <a:pt x="74790" y="15587"/>
                  <a:pt x="68837" y="15397"/>
                </a:cubicBezTo>
                <a:cubicBezTo>
                  <a:pt x="62712" y="15207"/>
                  <a:pt x="56587" y="15017"/>
                  <a:pt x="50481" y="14864"/>
                </a:cubicBezTo>
                <a:cubicBezTo>
                  <a:pt x="44490" y="14731"/>
                  <a:pt x="38498" y="14560"/>
                  <a:pt x="32507" y="14408"/>
                </a:cubicBezTo>
                <a:cubicBezTo>
                  <a:pt x="28113" y="14297"/>
                  <a:pt x="23589" y="13936"/>
                  <a:pt x="19139" y="13936"/>
                </a:cubicBezTo>
                <a:cubicBezTo>
                  <a:pt x="17463" y="13936"/>
                  <a:pt x="15796" y="13987"/>
                  <a:pt x="14152" y="14123"/>
                </a:cubicBezTo>
                <a:cubicBezTo>
                  <a:pt x="14019" y="14123"/>
                  <a:pt x="13923" y="14218"/>
                  <a:pt x="13885" y="14294"/>
                </a:cubicBezTo>
                <a:cubicBezTo>
                  <a:pt x="13779" y="14220"/>
                  <a:pt x="13659" y="14178"/>
                  <a:pt x="13542" y="14178"/>
                </a:cubicBezTo>
                <a:cubicBezTo>
                  <a:pt x="13385" y="14178"/>
                  <a:pt x="13233" y="14253"/>
                  <a:pt x="13125" y="14427"/>
                </a:cubicBezTo>
                <a:cubicBezTo>
                  <a:pt x="11793" y="16481"/>
                  <a:pt x="10024" y="17128"/>
                  <a:pt x="7799" y="17337"/>
                </a:cubicBezTo>
                <a:cubicBezTo>
                  <a:pt x="8103" y="16500"/>
                  <a:pt x="7742" y="15549"/>
                  <a:pt x="6962" y="15245"/>
                </a:cubicBezTo>
                <a:cubicBezTo>
                  <a:pt x="7019" y="15207"/>
                  <a:pt x="7076" y="15150"/>
                  <a:pt x="7133" y="15112"/>
                </a:cubicBezTo>
                <a:cubicBezTo>
                  <a:pt x="7147" y="15114"/>
                  <a:pt x="7162" y="15115"/>
                  <a:pt x="7177" y="15115"/>
                </a:cubicBezTo>
                <a:cubicBezTo>
                  <a:pt x="7284" y="15115"/>
                  <a:pt x="7406" y="15057"/>
                  <a:pt x="7456" y="14940"/>
                </a:cubicBezTo>
                <a:cubicBezTo>
                  <a:pt x="7532" y="14750"/>
                  <a:pt x="7551" y="14579"/>
                  <a:pt x="7551" y="14389"/>
                </a:cubicBezTo>
                <a:cubicBezTo>
                  <a:pt x="7551" y="14389"/>
                  <a:pt x="7551" y="14370"/>
                  <a:pt x="7589" y="14370"/>
                </a:cubicBezTo>
                <a:cubicBezTo>
                  <a:pt x="7628" y="14256"/>
                  <a:pt x="7589" y="14123"/>
                  <a:pt x="7513" y="14066"/>
                </a:cubicBezTo>
                <a:cubicBezTo>
                  <a:pt x="7437" y="13875"/>
                  <a:pt x="7342" y="13647"/>
                  <a:pt x="7171" y="13514"/>
                </a:cubicBezTo>
                <a:cubicBezTo>
                  <a:pt x="6962" y="13267"/>
                  <a:pt x="6676" y="13134"/>
                  <a:pt x="6391" y="13038"/>
                </a:cubicBezTo>
                <a:cubicBezTo>
                  <a:pt x="7114" y="12734"/>
                  <a:pt x="7551" y="12182"/>
                  <a:pt x="7399" y="11250"/>
                </a:cubicBezTo>
                <a:cubicBezTo>
                  <a:pt x="7399" y="11231"/>
                  <a:pt x="7361" y="11212"/>
                  <a:pt x="7361" y="11174"/>
                </a:cubicBezTo>
                <a:cubicBezTo>
                  <a:pt x="7342" y="10642"/>
                  <a:pt x="6981" y="10166"/>
                  <a:pt x="6505" y="9881"/>
                </a:cubicBezTo>
                <a:cubicBezTo>
                  <a:pt x="7038" y="9539"/>
                  <a:pt x="7266" y="8930"/>
                  <a:pt x="7171" y="8283"/>
                </a:cubicBezTo>
                <a:cubicBezTo>
                  <a:pt x="7057" y="7408"/>
                  <a:pt x="6372" y="6876"/>
                  <a:pt x="5592" y="6666"/>
                </a:cubicBezTo>
                <a:cubicBezTo>
                  <a:pt x="5783" y="6590"/>
                  <a:pt x="5973" y="6514"/>
                  <a:pt x="6163" y="6476"/>
                </a:cubicBezTo>
                <a:cubicBezTo>
                  <a:pt x="6393" y="6432"/>
                  <a:pt x="6619" y="6417"/>
                  <a:pt x="6845" y="6417"/>
                </a:cubicBezTo>
                <a:cubicBezTo>
                  <a:pt x="7104" y="6417"/>
                  <a:pt x="7363" y="6437"/>
                  <a:pt x="7628" y="6457"/>
                </a:cubicBezTo>
                <a:cubicBezTo>
                  <a:pt x="7635" y="6458"/>
                  <a:pt x="7642" y="6458"/>
                  <a:pt x="7649" y="6458"/>
                </a:cubicBezTo>
                <a:cubicBezTo>
                  <a:pt x="8012" y="6458"/>
                  <a:pt x="8118" y="5977"/>
                  <a:pt x="7894" y="5753"/>
                </a:cubicBezTo>
                <a:cubicBezTo>
                  <a:pt x="7894" y="5734"/>
                  <a:pt x="7913" y="5734"/>
                  <a:pt x="7913" y="5715"/>
                </a:cubicBezTo>
                <a:cubicBezTo>
                  <a:pt x="8103" y="4384"/>
                  <a:pt x="7647" y="2330"/>
                  <a:pt x="8769" y="1360"/>
                </a:cubicBezTo>
                <a:cubicBezTo>
                  <a:pt x="9024" y="1133"/>
                  <a:pt x="9293" y="1034"/>
                  <a:pt x="9551" y="1034"/>
                </a:cubicBezTo>
                <a:cubicBezTo>
                  <a:pt x="10158" y="1034"/>
                  <a:pt x="10707" y="1579"/>
                  <a:pt x="10880" y="2273"/>
                </a:cubicBezTo>
                <a:cubicBezTo>
                  <a:pt x="11127" y="3148"/>
                  <a:pt x="10785" y="4118"/>
                  <a:pt x="10538" y="4955"/>
                </a:cubicBezTo>
                <a:cubicBezTo>
                  <a:pt x="10410" y="5307"/>
                  <a:pt x="10727" y="5552"/>
                  <a:pt x="11035" y="5552"/>
                </a:cubicBezTo>
                <a:cubicBezTo>
                  <a:pt x="11092" y="5552"/>
                  <a:pt x="11150" y="5543"/>
                  <a:pt x="11203" y="5525"/>
                </a:cubicBezTo>
                <a:cubicBezTo>
                  <a:pt x="12573" y="6305"/>
                  <a:pt x="13296" y="7598"/>
                  <a:pt x="13315" y="9215"/>
                </a:cubicBezTo>
                <a:cubicBezTo>
                  <a:pt x="13315" y="9516"/>
                  <a:pt x="13520" y="9649"/>
                  <a:pt x="13738" y="9649"/>
                </a:cubicBezTo>
                <a:cubicBezTo>
                  <a:pt x="13865" y="9649"/>
                  <a:pt x="13997" y="9604"/>
                  <a:pt x="14095" y="9520"/>
                </a:cubicBezTo>
                <a:cubicBezTo>
                  <a:pt x="14152" y="9596"/>
                  <a:pt x="14247" y="9634"/>
                  <a:pt x="14361" y="9634"/>
                </a:cubicBezTo>
                <a:cubicBezTo>
                  <a:pt x="24635" y="10836"/>
                  <a:pt x="35166" y="10930"/>
                  <a:pt x="45567" y="10930"/>
                </a:cubicBezTo>
                <a:cubicBezTo>
                  <a:pt x="47509" y="10930"/>
                  <a:pt x="49446" y="10927"/>
                  <a:pt x="51375" y="10927"/>
                </a:cubicBezTo>
                <a:cubicBezTo>
                  <a:pt x="63701" y="10927"/>
                  <a:pt x="76103" y="10794"/>
                  <a:pt x="88390" y="9805"/>
                </a:cubicBezTo>
                <a:cubicBezTo>
                  <a:pt x="89088" y="9748"/>
                  <a:pt x="89112" y="8682"/>
                  <a:pt x="88390" y="8682"/>
                </a:cubicBezTo>
                <a:cubicBezTo>
                  <a:pt x="88384" y="8682"/>
                  <a:pt x="88377" y="8682"/>
                  <a:pt x="88371" y="8683"/>
                </a:cubicBezTo>
                <a:cubicBezTo>
                  <a:pt x="76026" y="9063"/>
                  <a:pt x="63720" y="9691"/>
                  <a:pt x="51356" y="9691"/>
                </a:cubicBezTo>
                <a:cubicBezTo>
                  <a:pt x="45251" y="9691"/>
                  <a:pt x="39126" y="9615"/>
                  <a:pt x="33039" y="9443"/>
                </a:cubicBezTo>
                <a:cubicBezTo>
                  <a:pt x="27088" y="9280"/>
                  <a:pt x="21118" y="8889"/>
                  <a:pt x="15165" y="8889"/>
                </a:cubicBezTo>
                <a:cubicBezTo>
                  <a:pt x="14897" y="8889"/>
                  <a:pt x="14629" y="8890"/>
                  <a:pt x="14361" y="8892"/>
                </a:cubicBezTo>
                <a:cubicBezTo>
                  <a:pt x="14342" y="8892"/>
                  <a:pt x="14304" y="8892"/>
                  <a:pt x="14266" y="8930"/>
                </a:cubicBezTo>
                <a:cubicBezTo>
                  <a:pt x="14304" y="7218"/>
                  <a:pt x="13144" y="5563"/>
                  <a:pt x="11584" y="4898"/>
                </a:cubicBezTo>
                <a:cubicBezTo>
                  <a:pt x="11907" y="3794"/>
                  <a:pt x="12193" y="2558"/>
                  <a:pt x="11641" y="1455"/>
                </a:cubicBezTo>
                <a:cubicBezTo>
                  <a:pt x="11249" y="652"/>
                  <a:pt x="10472" y="0"/>
                  <a:pt x="95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CAB827-677A-CC71-7011-093026724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93094"/>
              </p:ext>
            </p:extLst>
          </p:nvPr>
        </p:nvGraphicFramePr>
        <p:xfrm>
          <a:off x="809698" y="1371377"/>
          <a:ext cx="3566859" cy="2092562"/>
        </p:xfrm>
        <a:graphic>
          <a:graphicData uri="http://schemas.openxmlformats.org/drawingml/2006/table">
            <a:tbl>
              <a:tblPr/>
              <a:tblGrid>
                <a:gridCol w="1188953">
                  <a:extLst>
                    <a:ext uri="{9D8B030D-6E8A-4147-A177-3AD203B41FA5}">
                      <a16:colId xmlns:a16="http://schemas.microsoft.com/office/drawing/2014/main" val="3930882673"/>
                    </a:ext>
                  </a:extLst>
                </a:gridCol>
                <a:gridCol w="1188953">
                  <a:extLst>
                    <a:ext uri="{9D8B030D-6E8A-4147-A177-3AD203B41FA5}">
                      <a16:colId xmlns:a16="http://schemas.microsoft.com/office/drawing/2014/main" val="998645600"/>
                    </a:ext>
                  </a:extLst>
                </a:gridCol>
                <a:gridCol w="1188953">
                  <a:extLst>
                    <a:ext uri="{9D8B030D-6E8A-4147-A177-3AD203B41FA5}">
                      <a16:colId xmlns:a16="http://schemas.microsoft.com/office/drawing/2014/main" val="547945216"/>
                    </a:ext>
                  </a:extLst>
                </a:gridCol>
              </a:tblGrid>
              <a:tr h="494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no_of_events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percent_per_lang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506630"/>
                  </a:ext>
                </a:extLst>
              </a:tr>
              <a:tr h="266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02669"/>
                  </a:ext>
                </a:extLst>
              </a:tr>
              <a:tr h="266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Arabic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06108"/>
                  </a:ext>
                </a:extLst>
              </a:tr>
              <a:tr h="266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Persian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072352"/>
                  </a:ext>
                </a:extLst>
              </a:tr>
              <a:tr h="266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Hindi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935192"/>
                  </a:ext>
                </a:extLst>
              </a:tr>
              <a:tr h="266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58224"/>
                  </a:ext>
                </a:extLst>
              </a:tr>
              <a:tr h="266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Italian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58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490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/>
          <p:nvPr/>
        </p:nvSpPr>
        <p:spPr>
          <a:xfrm>
            <a:off x="485475" y="2703963"/>
            <a:ext cx="5560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6" name="Google Shape;236;p39"/>
          <p:cNvSpPr/>
          <p:nvPr/>
        </p:nvSpPr>
        <p:spPr>
          <a:xfrm>
            <a:off x="485475" y="855238"/>
            <a:ext cx="8172900" cy="1744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906500" y="1099338"/>
            <a:ext cx="48042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Duplicate Rows</a:t>
            </a:r>
            <a:endParaRPr dirty="0"/>
          </a:p>
        </p:txBody>
      </p:sp>
      <p:sp>
        <p:nvSpPr>
          <p:cNvPr id="238" name="Google Shape;238;p39"/>
          <p:cNvSpPr txBox="1">
            <a:spLocks noGrp="1"/>
          </p:cNvSpPr>
          <p:nvPr>
            <p:ph type="subTitle" idx="1"/>
          </p:nvPr>
        </p:nvSpPr>
        <p:spPr>
          <a:xfrm>
            <a:off x="906500" y="3068313"/>
            <a:ext cx="48042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/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Duplicate rows: 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Rows that have the same value present in them.</a:t>
            </a:r>
            <a:br>
              <a:rPr lang="en-US" b="0" i="0" dirty="0">
                <a:solidFill>
                  <a:srgbClr val="8492A6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Your task: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 Let’s say you see some duplicate rows in the data. How will you display duplicates from the table?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39"/>
          <p:cNvSpPr/>
          <p:nvPr/>
        </p:nvSpPr>
        <p:spPr>
          <a:xfrm>
            <a:off x="6140325" y="2703963"/>
            <a:ext cx="2518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0" name="Google Shape;240;p39"/>
          <p:cNvGrpSpPr/>
          <p:nvPr/>
        </p:nvGrpSpPr>
        <p:grpSpPr>
          <a:xfrm rot="953720">
            <a:off x="6703142" y="2940385"/>
            <a:ext cx="1298104" cy="1008506"/>
            <a:chOff x="1606475" y="2275025"/>
            <a:chExt cx="436925" cy="339450"/>
          </a:xfrm>
        </p:grpSpPr>
        <p:sp>
          <p:nvSpPr>
            <p:cNvPr id="241" name="Google Shape;241;p39"/>
            <p:cNvSpPr/>
            <p:nvPr/>
          </p:nvSpPr>
          <p:spPr>
            <a:xfrm>
              <a:off x="1606475" y="2275025"/>
              <a:ext cx="430525" cy="339450"/>
            </a:xfrm>
            <a:custGeom>
              <a:avLst/>
              <a:gdLst/>
              <a:ahLst/>
              <a:cxnLst/>
              <a:rect l="l" t="t" r="r" b="b"/>
              <a:pathLst>
                <a:path w="17221" h="13578" extrusionOk="0">
                  <a:moveTo>
                    <a:pt x="14182" y="4098"/>
                  </a:moveTo>
                  <a:cubicBezTo>
                    <a:pt x="14408" y="4098"/>
                    <a:pt x="14636" y="4134"/>
                    <a:pt x="14856" y="4185"/>
                  </a:cubicBezTo>
                  <a:cubicBezTo>
                    <a:pt x="14877" y="4185"/>
                    <a:pt x="14940" y="4206"/>
                    <a:pt x="14961" y="4206"/>
                  </a:cubicBezTo>
                  <a:cubicBezTo>
                    <a:pt x="14668" y="4311"/>
                    <a:pt x="14396" y="4499"/>
                    <a:pt x="14145" y="4687"/>
                  </a:cubicBezTo>
                  <a:cubicBezTo>
                    <a:pt x="13810" y="4939"/>
                    <a:pt x="13559" y="5252"/>
                    <a:pt x="13308" y="5587"/>
                  </a:cubicBezTo>
                  <a:cubicBezTo>
                    <a:pt x="13308" y="5231"/>
                    <a:pt x="13350" y="4834"/>
                    <a:pt x="13203" y="4499"/>
                  </a:cubicBezTo>
                  <a:cubicBezTo>
                    <a:pt x="13350" y="4332"/>
                    <a:pt x="13559" y="4227"/>
                    <a:pt x="13768" y="4143"/>
                  </a:cubicBezTo>
                  <a:cubicBezTo>
                    <a:pt x="13904" y="4111"/>
                    <a:pt x="14043" y="4098"/>
                    <a:pt x="14182" y="4098"/>
                  </a:cubicBezTo>
                  <a:close/>
                  <a:moveTo>
                    <a:pt x="10211" y="4855"/>
                  </a:moveTo>
                  <a:cubicBezTo>
                    <a:pt x="10483" y="4897"/>
                    <a:pt x="10776" y="4918"/>
                    <a:pt x="11069" y="4918"/>
                  </a:cubicBezTo>
                  <a:cubicBezTo>
                    <a:pt x="11676" y="4918"/>
                    <a:pt x="12241" y="4939"/>
                    <a:pt x="12847" y="4939"/>
                  </a:cubicBezTo>
                  <a:cubicBezTo>
                    <a:pt x="12826" y="5148"/>
                    <a:pt x="12826" y="5378"/>
                    <a:pt x="12826" y="5587"/>
                  </a:cubicBezTo>
                  <a:cubicBezTo>
                    <a:pt x="12826" y="5985"/>
                    <a:pt x="12826" y="6382"/>
                    <a:pt x="12847" y="6780"/>
                  </a:cubicBezTo>
                  <a:cubicBezTo>
                    <a:pt x="12889" y="7554"/>
                    <a:pt x="12994" y="8349"/>
                    <a:pt x="13161" y="9102"/>
                  </a:cubicBezTo>
                  <a:cubicBezTo>
                    <a:pt x="13245" y="9500"/>
                    <a:pt x="13350" y="9856"/>
                    <a:pt x="13454" y="10232"/>
                  </a:cubicBezTo>
                  <a:cubicBezTo>
                    <a:pt x="13559" y="10567"/>
                    <a:pt x="13684" y="10881"/>
                    <a:pt x="13789" y="11216"/>
                  </a:cubicBezTo>
                  <a:cubicBezTo>
                    <a:pt x="13831" y="11404"/>
                    <a:pt x="13914" y="11718"/>
                    <a:pt x="13789" y="11906"/>
                  </a:cubicBezTo>
                  <a:cubicBezTo>
                    <a:pt x="13684" y="12037"/>
                    <a:pt x="13457" y="12061"/>
                    <a:pt x="13250" y="12061"/>
                  </a:cubicBezTo>
                  <a:cubicBezTo>
                    <a:pt x="13126" y="12061"/>
                    <a:pt x="13010" y="12053"/>
                    <a:pt x="12931" y="12053"/>
                  </a:cubicBezTo>
                  <a:cubicBezTo>
                    <a:pt x="12052" y="12073"/>
                    <a:pt x="11194" y="12115"/>
                    <a:pt x="10316" y="12136"/>
                  </a:cubicBezTo>
                  <a:cubicBezTo>
                    <a:pt x="9834" y="10985"/>
                    <a:pt x="9688" y="9751"/>
                    <a:pt x="9625" y="8516"/>
                  </a:cubicBezTo>
                  <a:cubicBezTo>
                    <a:pt x="9604" y="7868"/>
                    <a:pt x="9604" y="7240"/>
                    <a:pt x="9604" y="6591"/>
                  </a:cubicBezTo>
                  <a:cubicBezTo>
                    <a:pt x="9604" y="5985"/>
                    <a:pt x="9625" y="5441"/>
                    <a:pt x="9939" y="4897"/>
                  </a:cubicBezTo>
                  <a:lnTo>
                    <a:pt x="9939" y="4855"/>
                  </a:lnTo>
                  <a:close/>
                  <a:moveTo>
                    <a:pt x="5613" y="373"/>
                  </a:moveTo>
                  <a:cubicBezTo>
                    <a:pt x="5662" y="373"/>
                    <a:pt x="5710" y="398"/>
                    <a:pt x="5754" y="461"/>
                  </a:cubicBezTo>
                  <a:cubicBezTo>
                    <a:pt x="5880" y="628"/>
                    <a:pt x="5859" y="838"/>
                    <a:pt x="5859" y="1026"/>
                  </a:cubicBezTo>
                  <a:cubicBezTo>
                    <a:pt x="5859" y="1256"/>
                    <a:pt x="5838" y="1486"/>
                    <a:pt x="5838" y="1695"/>
                  </a:cubicBezTo>
                  <a:cubicBezTo>
                    <a:pt x="5838" y="2114"/>
                    <a:pt x="5880" y="2511"/>
                    <a:pt x="5964" y="2930"/>
                  </a:cubicBezTo>
                  <a:cubicBezTo>
                    <a:pt x="6047" y="3327"/>
                    <a:pt x="6089" y="3809"/>
                    <a:pt x="6361" y="4123"/>
                  </a:cubicBezTo>
                  <a:cubicBezTo>
                    <a:pt x="6591" y="4415"/>
                    <a:pt x="6800" y="4687"/>
                    <a:pt x="7093" y="4918"/>
                  </a:cubicBezTo>
                  <a:cubicBezTo>
                    <a:pt x="7700" y="5441"/>
                    <a:pt x="8453" y="5629"/>
                    <a:pt x="9228" y="5671"/>
                  </a:cubicBezTo>
                  <a:cubicBezTo>
                    <a:pt x="9207" y="5943"/>
                    <a:pt x="9186" y="6194"/>
                    <a:pt x="9186" y="6424"/>
                  </a:cubicBezTo>
                  <a:cubicBezTo>
                    <a:pt x="9165" y="7115"/>
                    <a:pt x="9165" y="7784"/>
                    <a:pt x="9186" y="8496"/>
                  </a:cubicBezTo>
                  <a:cubicBezTo>
                    <a:pt x="9207" y="9040"/>
                    <a:pt x="9228" y="9563"/>
                    <a:pt x="9311" y="10128"/>
                  </a:cubicBezTo>
                  <a:cubicBezTo>
                    <a:pt x="7972" y="10128"/>
                    <a:pt x="6863" y="10755"/>
                    <a:pt x="5775" y="11320"/>
                  </a:cubicBezTo>
                  <a:cubicBezTo>
                    <a:pt x="4915" y="11793"/>
                    <a:pt x="3919" y="12319"/>
                    <a:pt x="2907" y="12319"/>
                  </a:cubicBezTo>
                  <a:cubicBezTo>
                    <a:pt x="2664" y="12319"/>
                    <a:pt x="2420" y="12289"/>
                    <a:pt x="2176" y="12220"/>
                  </a:cubicBezTo>
                  <a:cubicBezTo>
                    <a:pt x="1632" y="12053"/>
                    <a:pt x="942" y="11488"/>
                    <a:pt x="1360" y="10881"/>
                  </a:cubicBezTo>
                  <a:cubicBezTo>
                    <a:pt x="1444" y="10776"/>
                    <a:pt x="1381" y="10609"/>
                    <a:pt x="1277" y="10567"/>
                  </a:cubicBezTo>
                  <a:cubicBezTo>
                    <a:pt x="754" y="10337"/>
                    <a:pt x="691" y="9458"/>
                    <a:pt x="1172" y="9186"/>
                  </a:cubicBezTo>
                  <a:cubicBezTo>
                    <a:pt x="1360" y="9081"/>
                    <a:pt x="1318" y="8830"/>
                    <a:pt x="1130" y="8747"/>
                  </a:cubicBezTo>
                  <a:cubicBezTo>
                    <a:pt x="754" y="8621"/>
                    <a:pt x="523" y="8265"/>
                    <a:pt x="523" y="7868"/>
                  </a:cubicBezTo>
                  <a:cubicBezTo>
                    <a:pt x="523" y="7470"/>
                    <a:pt x="754" y="7136"/>
                    <a:pt x="1130" y="6947"/>
                  </a:cubicBezTo>
                  <a:cubicBezTo>
                    <a:pt x="1235" y="6905"/>
                    <a:pt x="1256" y="6738"/>
                    <a:pt x="1214" y="6654"/>
                  </a:cubicBezTo>
                  <a:cubicBezTo>
                    <a:pt x="963" y="6278"/>
                    <a:pt x="963" y="5775"/>
                    <a:pt x="1172" y="5378"/>
                  </a:cubicBezTo>
                  <a:cubicBezTo>
                    <a:pt x="1423" y="4939"/>
                    <a:pt x="1842" y="4729"/>
                    <a:pt x="2302" y="4708"/>
                  </a:cubicBezTo>
                  <a:cubicBezTo>
                    <a:pt x="2391" y="4700"/>
                    <a:pt x="2481" y="4697"/>
                    <a:pt x="2573" y="4697"/>
                  </a:cubicBezTo>
                  <a:cubicBezTo>
                    <a:pt x="2990" y="4697"/>
                    <a:pt x="3431" y="4764"/>
                    <a:pt x="3855" y="4764"/>
                  </a:cubicBezTo>
                  <a:cubicBezTo>
                    <a:pt x="4328" y="4764"/>
                    <a:pt x="4778" y="4681"/>
                    <a:pt x="5147" y="4332"/>
                  </a:cubicBezTo>
                  <a:cubicBezTo>
                    <a:pt x="5231" y="4248"/>
                    <a:pt x="5189" y="4143"/>
                    <a:pt x="5106" y="4123"/>
                  </a:cubicBezTo>
                  <a:cubicBezTo>
                    <a:pt x="4834" y="3453"/>
                    <a:pt x="4583" y="2721"/>
                    <a:pt x="4562" y="1988"/>
                  </a:cubicBezTo>
                  <a:cubicBezTo>
                    <a:pt x="4520" y="1591"/>
                    <a:pt x="4708" y="1256"/>
                    <a:pt x="4938" y="963"/>
                  </a:cubicBezTo>
                  <a:cubicBezTo>
                    <a:pt x="5043" y="838"/>
                    <a:pt x="5147" y="712"/>
                    <a:pt x="5294" y="607"/>
                  </a:cubicBezTo>
                  <a:cubicBezTo>
                    <a:pt x="5381" y="505"/>
                    <a:pt x="5500" y="373"/>
                    <a:pt x="5613" y="373"/>
                  </a:cubicBezTo>
                  <a:close/>
                  <a:moveTo>
                    <a:pt x="5545" y="1"/>
                  </a:moveTo>
                  <a:cubicBezTo>
                    <a:pt x="5147" y="1"/>
                    <a:pt x="4855" y="419"/>
                    <a:pt x="4645" y="712"/>
                  </a:cubicBezTo>
                  <a:cubicBezTo>
                    <a:pt x="4436" y="984"/>
                    <a:pt x="4269" y="1298"/>
                    <a:pt x="4206" y="1674"/>
                  </a:cubicBezTo>
                  <a:cubicBezTo>
                    <a:pt x="4164" y="2114"/>
                    <a:pt x="4290" y="2553"/>
                    <a:pt x="4415" y="2972"/>
                  </a:cubicBezTo>
                  <a:cubicBezTo>
                    <a:pt x="4541" y="3390"/>
                    <a:pt x="4729" y="3788"/>
                    <a:pt x="4917" y="4185"/>
                  </a:cubicBezTo>
                  <a:cubicBezTo>
                    <a:pt x="4630" y="4391"/>
                    <a:pt x="4279" y="4435"/>
                    <a:pt x="3924" y="4435"/>
                  </a:cubicBezTo>
                  <a:cubicBezTo>
                    <a:pt x="3737" y="4435"/>
                    <a:pt x="3549" y="4423"/>
                    <a:pt x="3369" y="4415"/>
                  </a:cubicBezTo>
                  <a:cubicBezTo>
                    <a:pt x="3056" y="4391"/>
                    <a:pt x="2722" y="4353"/>
                    <a:pt x="2392" y="4353"/>
                  </a:cubicBezTo>
                  <a:cubicBezTo>
                    <a:pt x="2148" y="4353"/>
                    <a:pt x="1905" y="4374"/>
                    <a:pt x="1674" y="4436"/>
                  </a:cubicBezTo>
                  <a:cubicBezTo>
                    <a:pt x="754" y="4729"/>
                    <a:pt x="293" y="5859"/>
                    <a:pt x="670" y="6717"/>
                  </a:cubicBezTo>
                  <a:cubicBezTo>
                    <a:pt x="293" y="6989"/>
                    <a:pt x="0" y="7470"/>
                    <a:pt x="21" y="7952"/>
                  </a:cubicBezTo>
                  <a:cubicBezTo>
                    <a:pt x="42" y="8391"/>
                    <a:pt x="293" y="8788"/>
                    <a:pt x="628" y="9040"/>
                  </a:cubicBezTo>
                  <a:cubicBezTo>
                    <a:pt x="189" y="9563"/>
                    <a:pt x="251" y="10483"/>
                    <a:pt x="816" y="10902"/>
                  </a:cubicBezTo>
                  <a:cubicBezTo>
                    <a:pt x="607" y="11404"/>
                    <a:pt x="816" y="12011"/>
                    <a:pt x="1235" y="12345"/>
                  </a:cubicBezTo>
                  <a:cubicBezTo>
                    <a:pt x="1687" y="12738"/>
                    <a:pt x="2359" y="12891"/>
                    <a:pt x="2959" y="12891"/>
                  </a:cubicBezTo>
                  <a:cubicBezTo>
                    <a:pt x="2999" y="12891"/>
                    <a:pt x="3038" y="12891"/>
                    <a:pt x="3076" y="12890"/>
                  </a:cubicBezTo>
                  <a:cubicBezTo>
                    <a:pt x="4541" y="12869"/>
                    <a:pt x="5796" y="12032"/>
                    <a:pt x="7093" y="11404"/>
                  </a:cubicBezTo>
                  <a:cubicBezTo>
                    <a:pt x="7784" y="11069"/>
                    <a:pt x="8516" y="10797"/>
                    <a:pt x="9311" y="10797"/>
                  </a:cubicBezTo>
                  <a:cubicBezTo>
                    <a:pt x="9437" y="11404"/>
                    <a:pt x="9604" y="12011"/>
                    <a:pt x="9855" y="12576"/>
                  </a:cubicBezTo>
                  <a:cubicBezTo>
                    <a:pt x="9872" y="12644"/>
                    <a:pt x="9973" y="12712"/>
                    <a:pt x="10044" y="12712"/>
                  </a:cubicBezTo>
                  <a:cubicBezTo>
                    <a:pt x="10060" y="12712"/>
                    <a:pt x="10074" y="12709"/>
                    <a:pt x="10085" y="12701"/>
                  </a:cubicBezTo>
                  <a:cubicBezTo>
                    <a:pt x="10985" y="12680"/>
                    <a:pt x="11843" y="12680"/>
                    <a:pt x="12743" y="12659"/>
                  </a:cubicBezTo>
                  <a:cubicBezTo>
                    <a:pt x="12872" y="12659"/>
                    <a:pt x="13013" y="12665"/>
                    <a:pt x="13157" y="12665"/>
                  </a:cubicBezTo>
                  <a:cubicBezTo>
                    <a:pt x="13410" y="12665"/>
                    <a:pt x="13675" y="12648"/>
                    <a:pt x="13914" y="12555"/>
                  </a:cubicBezTo>
                  <a:cubicBezTo>
                    <a:pt x="14019" y="12492"/>
                    <a:pt x="14124" y="12429"/>
                    <a:pt x="14207" y="12345"/>
                  </a:cubicBezTo>
                  <a:cubicBezTo>
                    <a:pt x="14312" y="12576"/>
                    <a:pt x="14417" y="12785"/>
                    <a:pt x="14584" y="12973"/>
                  </a:cubicBezTo>
                  <a:cubicBezTo>
                    <a:pt x="14856" y="13266"/>
                    <a:pt x="15191" y="13434"/>
                    <a:pt x="15588" y="13517"/>
                  </a:cubicBezTo>
                  <a:cubicBezTo>
                    <a:pt x="15786" y="13557"/>
                    <a:pt x="16007" y="13578"/>
                    <a:pt x="16231" y="13578"/>
                  </a:cubicBezTo>
                  <a:cubicBezTo>
                    <a:pt x="16482" y="13578"/>
                    <a:pt x="16737" y="13552"/>
                    <a:pt x="16969" y="13496"/>
                  </a:cubicBezTo>
                  <a:cubicBezTo>
                    <a:pt x="17220" y="13413"/>
                    <a:pt x="17158" y="13015"/>
                    <a:pt x="16886" y="13015"/>
                  </a:cubicBezTo>
                  <a:cubicBezTo>
                    <a:pt x="16551" y="13015"/>
                    <a:pt x="16216" y="13081"/>
                    <a:pt x="15867" y="13081"/>
                  </a:cubicBezTo>
                  <a:cubicBezTo>
                    <a:pt x="15823" y="13081"/>
                    <a:pt x="15779" y="13080"/>
                    <a:pt x="15735" y="13078"/>
                  </a:cubicBezTo>
                  <a:cubicBezTo>
                    <a:pt x="15379" y="13057"/>
                    <a:pt x="15065" y="12890"/>
                    <a:pt x="14835" y="12597"/>
                  </a:cubicBezTo>
                  <a:cubicBezTo>
                    <a:pt x="14647" y="12387"/>
                    <a:pt x="14521" y="12157"/>
                    <a:pt x="14438" y="11906"/>
                  </a:cubicBezTo>
                  <a:cubicBezTo>
                    <a:pt x="14438" y="11864"/>
                    <a:pt x="14438" y="11843"/>
                    <a:pt x="14458" y="11822"/>
                  </a:cubicBezTo>
                  <a:cubicBezTo>
                    <a:pt x="14521" y="11509"/>
                    <a:pt x="14438" y="11195"/>
                    <a:pt x="14354" y="10881"/>
                  </a:cubicBezTo>
                  <a:cubicBezTo>
                    <a:pt x="14333" y="10797"/>
                    <a:pt x="14312" y="10755"/>
                    <a:pt x="14270" y="10672"/>
                  </a:cubicBezTo>
                  <a:cubicBezTo>
                    <a:pt x="14668" y="10253"/>
                    <a:pt x="15107" y="9856"/>
                    <a:pt x="15588" y="9542"/>
                  </a:cubicBezTo>
                  <a:cubicBezTo>
                    <a:pt x="15839" y="9353"/>
                    <a:pt x="16132" y="9186"/>
                    <a:pt x="16404" y="8998"/>
                  </a:cubicBezTo>
                  <a:lnTo>
                    <a:pt x="16781" y="8747"/>
                  </a:lnTo>
                  <a:cubicBezTo>
                    <a:pt x="16927" y="8684"/>
                    <a:pt x="17053" y="8621"/>
                    <a:pt x="17137" y="8516"/>
                  </a:cubicBezTo>
                  <a:cubicBezTo>
                    <a:pt x="17158" y="8475"/>
                    <a:pt x="17137" y="8433"/>
                    <a:pt x="17074" y="8433"/>
                  </a:cubicBezTo>
                  <a:cubicBezTo>
                    <a:pt x="16948" y="8433"/>
                    <a:pt x="16781" y="8516"/>
                    <a:pt x="16655" y="8579"/>
                  </a:cubicBezTo>
                  <a:lnTo>
                    <a:pt x="16195" y="8809"/>
                  </a:lnTo>
                  <a:cubicBezTo>
                    <a:pt x="15902" y="8956"/>
                    <a:pt x="15651" y="9165"/>
                    <a:pt x="15379" y="9353"/>
                  </a:cubicBezTo>
                  <a:cubicBezTo>
                    <a:pt x="14940" y="9709"/>
                    <a:pt x="14542" y="10065"/>
                    <a:pt x="14207" y="10483"/>
                  </a:cubicBezTo>
                  <a:lnTo>
                    <a:pt x="13956" y="9772"/>
                  </a:lnTo>
                  <a:cubicBezTo>
                    <a:pt x="13726" y="8956"/>
                    <a:pt x="13559" y="8140"/>
                    <a:pt x="13433" y="7303"/>
                  </a:cubicBezTo>
                  <a:cubicBezTo>
                    <a:pt x="13412" y="7136"/>
                    <a:pt x="13391" y="6989"/>
                    <a:pt x="13391" y="6801"/>
                  </a:cubicBezTo>
                  <a:cubicBezTo>
                    <a:pt x="13412" y="6801"/>
                    <a:pt x="13433" y="6801"/>
                    <a:pt x="13433" y="6780"/>
                  </a:cubicBezTo>
                  <a:cubicBezTo>
                    <a:pt x="13831" y="6382"/>
                    <a:pt x="14270" y="6006"/>
                    <a:pt x="14751" y="5692"/>
                  </a:cubicBezTo>
                  <a:cubicBezTo>
                    <a:pt x="14961" y="5545"/>
                    <a:pt x="15191" y="5399"/>
                    <a:pt x="15421" y="5252"/>
                  </a:cubicBezTo>
                  <a:cubicBezTo>
                    <a:pt x="15672" y="5127"/>
                    <a:pt x="15923" y="5001"/>
                    <a:pt x="16153" y="4834"/>
                  </a:cubicBezTo>
                  <a:cubicBezTo>
                    <a:pt x="16209" y="4815"/>
                    <a:pt x="16199" y="4747"/>
                    <a:pt x="16151" y="4747"/>
                  </a:cubicBezTo>
                  <a:cubicBezTo>
                    <a:pt x="16146" y="4747"/>
                    <a:pt x="16139" y="4748"/>
                    <a:pt x="16132" y="4750"/>
                  </a:cubicBezTo>
                  <a:cubicBezTo>
                    <a:pt x="15588" y="4876"/>
                    <a:pt x="15086" y="5252"/>
                    <a:pt x="14647" y="5566"/>
                  </a:cubicBezTo>
                  <a:cubicBezTo>
                    <a:pt x="14207" y="5901"/>
                    <a:pt x="13789" y="6278"/>
                    <a:pt x="13391" y="6654"/>
                  </a:cubicBezTo>
                  <a:cubicBezTo>
                    <a:pt x="13370" y="6403"/>
                    <a:pt x="13329" y="6173"/>
                    <a:pt x="13329" y="5901"/>
                  </a:cubicBezTo>
                  <a:lnTo>
                    <a:pt x="13329" y="5880"/>
                  </a:lnTo>
                  <a:cubicBezTo>
                    <a:pt x="13580" y="5462"/>
                    <a:pt x="13914" y="5127"/>
                    <a:pt x="14312" y="4834"/>
                  </a:cubicBezTo>
                  <a:cubicBezTo>
                    <a:pt x="14626" y="4604"/>
                    <a:pt x="14961" y="4499"/>
                    <a:pt x="15295" y="4332"/>
                  </a:cubicBezTo>
                  <a:cubicBezTo>
                    <a:pt x="15526" y="4415"/>
                    <a:pt x="15777" y="4478"/>
                    <a:pt x="16007" y="4541"/>
                  </a:cubicBezTo>
                  <a:cubicBezTo>
                    <a:pt x="16216" y="4604"/>
                    <a:pt x="16404" y="4646"/>
                    <a:pt x="16614" y="4708"/>
                  </a:cubicBezTo>
                  <a:cubicBezTo>
                    <a:pt x="16708" y="4735"/>
                    <a:pt x="16820" y="4780"/>
                    <a:pt x="16927" y="4780"/>
                  </a:cubicBezTo>
                  <a:cubicBezTo>
                    <a:pt x="16986" y="4780"/>
                    <a:pt x="17043" y="4766"/>
                    <a:pt x="17095" y="4729"/>
                  </a:cubicBezTo>
                  <a:cubicBezTo>
                    <a:pt x="17158" y="4687"/>
                    <a:pt x="17179" y="4625"/>
                    <a:pt x="17158" y="4541"/>
                  </a:cubicBezTo>
                  <a:cubicBezTo>
                    <a:pt x="17053" y="4374"/>
                    <a:pt x="16781" y="4332"/>
                    <a:pt x="16614" y="4290"/>
                  </a:cubicBezTo>
                  <a:cubicBezTo>
                    <a:pt x="16363" y="4227"/>
                    <a:pt x="16111" y="4185"/>
                    <a:pt x="15881" y="4102"/>
                  </a:cubicBezTo>
                  <a:cubicBezTo>
                    <a:pt x="15421" y="3997"/>
                    <a:pt x="14961" y="3871"/>
                    <a:pt x="14521" y="3809"/>
                  </a:cubicBezTo>
                  <a:cubicBezTo>
                    <a:pt x="14467" y="3805"/>
                    <a:pt x="14412" y="3803"/>
                    <a:pt x="14359" y="3803"/>
                  </a:cubicBezTo>
                  <a:cubicBezTo>
                    <a:pt x="13812" y="3803"/>
                    <a:pt x="13308" y="3998"/>
                    <a:pt x="13098" y="4436"/>
                  </a:cubicBezTo>
                  <a:cubicBezTo>
                    <a:pt x="13078" y="4436"/>
                    <a:pt x="13057" y="4436"/>
                    <a:pt x="13057" y="4478"/>
                  </a:cubicBezTo>
                  <a:lnTo>
                    <a:pt x="12973" y="4478"/>
                  </a:lnTo>
                  <a:cubicBezTo>
                    <a:pt x="12746" y="4465"/>
                    <a:pt x="12517" y="4460"/>
                    <a:pt x="12287" y="4460"/>
                  </a:cubicBezTo>
                  <a:cubicBezTo>
                    <a:pt x="11775" y="4460"/>
                    <a:pt x="11260" y="4485"/>
                    <a:pt x="10755" y="4499"/>
                  </a:cubicBezTo>
                  <a:cubicBezTo>
                    <a:pt x="10504" y="4499"/>
                    <a:pt x="10169" y="4520"/>
                    <a:pt x="9876" y="4604"/>
                  </a:cubicBezTo>
                  <a:cubicBezTo>
                    <a:pt x="9847" y="4564"/>
                    <a:pt x="9798" y="4543"/>
                    <a:pt x="9749" y="4543"/>
                  </a:cubicBezTo>
                  <a:cubicBezTo>
                    <a:pt x="9694" y="4543"/>
                    <a:pt x="9637" y="4569"/>
                    <a:pt x="9604" y="4625"/>
                  </a:cubicBezTo>
                  <a:cubicBezTo>
                    <a:pt x="9437" y="4813"/>
                    <a:pt x="9332" y="5001"/>
                    <a:pt x="9290" y="5211"/>
                  </a:cubicBezTo>
                  <a:cubicBezTo>
                    <a:pt x="8914" y="5148"/>
                    <a:pt x="8579" y="5148"/>
                    <a:pt x="8202" y="5043"/>
                  </a:cubicBezTo>
                  <a:cubicBezTo>
                    <a:pt x="7784" y="4939"/>
                    <a:pt x="7470" y="4729"/>
                    <a:pt x="7156" y="4436"/>
                  </a:cubicBezTo>
                  <a:cubicBezTo>
                    <a:pt x="7010" y="4311"/>
                    <a:pt x="6884" y="4143"/>
                    <a:pt x="6738" y="3997"/>
                  </a:cubicBezTo>
                  <a:cubicBezTo>
                    <a:pt x="6696" y="3913"/>
                    <a:pt x="6612" y="3871"/>
                    <a:pt x="6570" y="3788"/>
                  </a:cubicBezTo>
                  <a:cubicBezTo>
                    <a:pt x="6508" y="3683"/>
                    <a:pt x="6487" y="3558"/>
                    <a:pt x="6466" y="3453"/>
                  </a:cubicBezTo>
                  <a:cubicBezTo>
                    <a:pt x="6319" y="3014"/>
                    <a:pt x="6256" y="2532"/>
                    <a:pt x="6194" y="2051"/>
                  </a:cubicBezTo>
                  <a:cubicBezTo>
                    <a:pt x="6173" y="1842"/>
                    <a:pt x="6173" y="1612"/>
                    <a:pt x="6173" y="1402"/>
                  </a:cubicBezTo>
                  <a:cubicBezTo>
                    <a:pt x="6173" y="1172"/>
                    <a:pt x="6194" y="942"/>
                    <a:pt x="6173" y="712"/>
                  </a:cubicBezTo>
                  <a:cubicBezTo>
                    <a:pt x="6152" y="356"/>
                    <a:pt x="5901" y="1"/>
                    <a:pt x="554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1897825" y="2534925"/>
              <a:ext cx="27750" cy="32050"/>
            </a:xfrm>
            <a:custGeom>
              <a:avLst/>
              <a:gdLst/>
              <a:ahLst/>
              <a:cxnLst/>
              <a:rect l="l" t="t" r="r" b="b"/>
              <a:pathLst>
                <a:path w="1110" h="1282" extrusionOk="0">
                  <a:moveTo>
                    <a:pt x="587" y="255"/>
                  </a:moveTo>
                  <a:cubicBezTo>
                    <a:pt x="670" y="297"/>
                    <a:pt x="712" y="401"/>
                    <a:pt x="712" y="485"/>
                  </a:cubicBezTo>
                  <a:cubicBezTo>
                    <a:pt x="754" y="589"/>
                    <a:pt x="817" y="924"/>
                    <a:pt x="649" y="987"/>
                  </a:cubicBezTo>
                  <a:cubicBezTo>
                    <a:pt x="634" y="990"/>
                    <a:pt x="619" y="992"/>
                    <a:pt x="605" y="992"/>
                  </a:cubicBezTo>
                  <a:cubicBezTo>
                    <a:pt x="448" y="992"/>
                    <a:pt x="379" y="788"/>
                    <a:pt x="398" y="673"/>
                  </a:cubicBezTo>
                  <a:cubicBezTo>
                    <a:pt x="419" y="506"/>
                    <a:pt x="503" y="380"/>
                    <a:pt x="587" y="255"/>
                  </a:cubicBezTo>
                  <a:close/>
                  <a:moveTo>
                    <a:pt x="505" y="1"/>
                  </a:moveTo>
                  <a:cubicBezTo>
                    <a:pt x="352" y="1"/>
                    <a:pt x="203" y="78"/>
                    <a:pt x="168" y="255"/>
                  </a:cubicBezTo>
                  <a:cubicBezTo>
                    <a:pt x="168" y="276"/>
                    <a:pt x="168" y="317"/>
                    <a:pt x="189" y="359"/>
                  </a:cubicBezTo>
                  <a:cubicBezTo>
                    <a:pt x="64" y="527"/>
                    <a:pt x="1" y="778"/>
                    <a:pt x="147" y="966"/>
                  </a:cubicBezTo>
                  <a:cubicBezTo>
                    <a:pt x="238" y="1148"/>
                    <a:pt x="434" y="1281"/>
                    <a:pt x="619" y="1281"/>
                  </a:cubicBezTo>
                  <a:cubicBezTo>
                    <a:pt x="733" y="1281"/>
                    <a:pt x="842" y="1232"/>
                    <a:pt x="921" y="1113"/>
                  </a:cubicBezTo>
                  <a:cubicBezTo>
                    <a:pt x="1110" y="841"/>
                    <a:pt x="1026" y="380"/>
                    <a:pt x="817" y="129"/>
                  </a:cubicBezTo>
                  <a:cubicBezTo>
                    <a:pt x="744" y="47"/>
                    <a:pt x="623" y="1"/>
                    <a:pt x="50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9"/>
            <p:cNvSpPr/>
            <p:nvPr/>
          </p:nvSpPr>
          <p:spPr>
            <a:xfrm>
              <a:off x="1948325" y="2408875"/>
              <a:ext cx="94275" cy="69600"/>
            </a:xfrm>
            <a:custGeom>
              <a:avLst/>
              <a:gdLst/>
              <a:ahLst/>
              <a:cxnLst/>
              <a:rect l="l" t="t" r="r" b="b"/>
              <a:pathLst>
                <a:path w="3771" h="2784" extrusionOk="0">
                  <a:moveTo>
                    <a:pt x="3704" y="0"/>
                  </a:moveTo>
                  <a:cubicBezTo>
                    <a:pt x="3700" y="0"/>
                    <a:pt x="3697" y="1"/>
                    <a:pt x="3693" y="3"/>
                  </a:cubicBezTo>
                  <a:cubicBezTo>
                    <a:pt x="3337" y="66"/>
                    <a:pt x="2981" y="212"/>
                    <a:pt x="2668" y="401"/>
                  </a:cubicBezTo>
                  <a:cubicBezTo>
                    <a:pt x="2354" y="589"/>
                    <a:pt x="2019" y="798"/>
                    <a:pt x="1705" y="1028"/>
                  </a:cubicBezTo>
                  <a:cubicBezTo>
                    <a:pt x="1077" y="1468"/>
                    <a:pt x="512" y="2012"/>
                    <a:pt x="31" y="2639"/>
                  </a:cubicBezTo>
                  <a:cubicBezTo>
                    <a:pt x="1" y="2700"/>
                    <a:pt x="48" y="2784"/>
                    <a:pt x="92" y="2784"/>
                  </a:cubicBezTo>
                  <a:cubicBezTo>
                    <a:pt x="109" y="2784"/>
                    <a:pt x="125" y="2772"/>
                    <a:pt x="136" y="2744"/>
                  </a:cubicBezTo>
                  <a:cubicBezTo>
                    <a:pt x="617" y="2179"/>
                    <a:pt x="1182" y="1656"/>
                    <a:pt x="1789" y="1217"/>
                  </a:cubicBezTo>
                  <a:cubicBezTo>
                    <a:pt x="2082" y="986"/>
                    <a:pt x="2396" y="819"/>
                    <a:pt x="2709" y="631"/>
                  </a:cubicBezTo>
                  <a:cubicBezTo>
                    <a:pt x="3044" y="442"/>
                    <a:pt x="3400" y="317"/>
                    <a:pt x="3714" y="108"/>
                  </a:cubicBezTo>
                  <a:cubicBezTo>
                    <a:pt x="3771" y="89"/>
                    <a:pt x="3741" y="0"/>
                    <a:pt x="37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9"/>
            <p:cNvSpPr/>
            <p:nvPr/>
          </p:nvSpPr>
          <p:spPr>
            <a:xfrm>
              <a:off x="1956225" y="2444225"/>
              <a:ext cx="87175" cy="64225"/>
            </a:xfrm>
            <a:custGeom>
              <a:avLst/>
              <a:gdLst/>
              <a:ahLst/>
              <a:cxnLst/>
              <a:rect l="l" t="t" r="r" b="b"/>
              <a:pathLst>
                <a:path w="3487" h="2569" extrusionOk="0">
                  <a:moveTo>
                    <a:pt x="3430" y="1"/>
                  </a:moveTo>
                  <a:cubicBezTo>
                    <a:pt x="3421" y="1"/>
                    <a:pt x="3410" y="4"/>
                    <a:pt x="3398" y="12"/>
                  </a:cubicBezTo>
                  <a:cubicBezTo>
                    <a:pt x="2728" y="96"/>
                    <a:pt x="2080" y="535"/>
                    <a:pt x="1515" y="953"/>
                  </a:cubicBezTo>
                  <a:cubicBezTo>
                    <a:pt x="971" y="1372"/>
                    <a:pt x="468" y="1853"/>
                    <a:pt x="50" y="2418"/>
                  </a:cubicBezTo>
                  <a:cubicBezTo>
                    <a:pt x="1" y="2467"/>
                    <a:pt x="81" y="2569"/>
                    <a:pt x="158" y="2569"/>
                  </a:cubicBezTo>
                  <a:cubicBezTo>
                    <a:pt x="179" y="2569"/>
                    <a:pt x="200" y="2561"/>
                    <a:pt x="217" y="2544"/>
                  </a:cubicBezTo>
                  <a:cubicBezTo>
                    <a:pt x="657" y="2020"/>
                    <a:pt x="1159" y="1539"/>
                    <a:pt x="1703" y="1163"/>
                  </a:cubicBezTo>
                  <a:cubicBezTo>
                    <a:pt x="1975" y="974"/>
                    <a:pt x="2247" y="786"/>
                    <a:pt x="2540" y="598"/>
                  </a:cubicBezTo>
                  <a:cubicBezTo>
                    <a:pt x="2833" y="451"/>
                    <a:pt x="3147" y="284"/>
                    <a:pt x="3419" y="116"/>
                  </a:cubicBezTo>
                  <a:cubicBezTo>
                    <a:pt x="3487" y="65"/>
                    <a:pt x="3472" y="1"/>
                    <a:pt x="343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9"/>
            <p:cNvSpPr/>
            <p:nvPr/>
          </p:nvSpPr>
          <p:spPr>
            <a:xfrm>
              <a:off x="1967775" y="2526100"/>
              <a:ext cx="69750" cy="48700"/>
            </a:xfrm>
            <a:custGeom>
              <a:avLst/>
              <a:gdLst/>
              <a:ahLst/>
              <a:cxnLst/>
              <a:rect l="l" t="t" r="r" b="b"/>
              <a:pathLst>
                <a:path w="2790" h="1948" extrusionOk="0">
                  <a:moveTo>
                    <a:pt x="2706" y="1"/>
                  </a:moveTo>
                  <a:cubicBezTo>
                    <a:pt x="2183" y="1"/>
                    <a:pt x="1618" y="336"/>
                    <a:pt x="1199" y="629"/>
                  </a:cubicBezTo>
                  <a:cubicBezTo>
                    <a:pt x="718" y="963"/>
                    <a:pt x="362" y="1361"/>
                    <a:pt x="48" y="1821"/>
                  </a:cubicBezTo>
                  <a:cubicBezTo>
                    <a:pt x="1" y="1885"/>
                    <a:pt x="61" y="1948"/>
                    <a:pt x="120" y="1948"/>
                  </a:cubicBezTo>
                  <a:cubicBezTo>
                    <a:pt x="140" y="1948"/>
                    <a:pt x="159" y="1941"/>
                    <a:pt x="174" y="1926"/>
                  </a:cubicBezTo>
                  <a:cubicBezTo>
                    <a:pt x="509" y="1507"/>
                    <a:pt x="906" y="1131"/>
                    <a:pt x="1346" y="838"/>
                  </a:cubicBezTo>
                  <a:cubicBezTo>
                    <a:pt x="1555" y="670"/>
                    <a:pt x="1785" y="545"/>
                    <a:pt x="2036" y="440"/>
                  </a:cubicBezTo>
                  <a:cubicBezTo>
                    <a:pt x="2266" y="336"/>
                    <a:pt x="2517" y="231"/>
                    <a:pt x="2727" y="106"/>
                  </a:cubicBezTo>
                  <a:cubicBezTo>
                    <a:pt x="2789" y="85"/>
                    <a:pt x="2747" y="1"/>
                    <a:pt x="27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1985450" y="2548075"/>
              <a:ext cx="57825" cy="47350"/>
            </a:xfrm>
            <a:custGeom>
              <a:avLst/>
              <a:gdLst/>
              <a:ahLst/>
              <a:cxnLst/>
              <a:rect l="l" t="t" r="r" b="b"/>
              <a:pathLst>
                <a:path w="2313" h="1894" extrusionOk="0">
                  <a:moveTo>
                    <a:pt x="2229" y="1"/>
                  </a:moveTo>
                  <a:cubicBezTo>
                    <a:pt x="2020" y="1"/>
                    <a:pt x="1810" y="168"/>
                    <a:pt x="1643" y="273"/>
                  </a:cubicBezTo>
                  <a:cubicBezTo>
                    <a:pt x="1434" y="398"/>
                    <a:pt x="1245" y="566"/>
                    <a:pt x="1057" y="691"/>
                  </a:cubicBezTo>
                  <a:cubicBezTo>
                    <a:pt x="660" y="1005"/>
                    <a:pt x="346" y="1361"/>
                    <a:pt x="32" y="1758"/>
                  </a:cubicBezTo>
                  <a:cubicBezTo>
                    <a:pt x="1" y="1820"/>
                    <a:pt x="62" y="1894"/>
                    <a:pt x="112" y="1894"/>
                  </a:cubicBezTo>
                  <a:cubicBezTo>
                    <a:pt x="130" y="1894"/>
                    <a:pt x="146" y="1885"/>
                    <a:pt x="157" y="1863"/>
                  </a:cubicBezTo>
                  <a:cubicBezTo>
                    <a:pt x="492" y="1507"/>
                    <a:pt x="827" y="1193"/>
                    <a:pt x="1183" y="900"/>
                  </a:cubicBezTo>
                  <a:cubicBezTo>
                    <a:pt x="1371" y="733"/>
                    <a:pt x="1580" y="607"/>
                    <a:pt x="1768" y="482"/>
                  </a:cubicBezTo>
                  <a:cubicBezTo>
                    <a:pt x="1915" y="377"/>
                    <a:pt x="2124" y="273"/>
                    <a:pt x="2250" y="105"/>
                  </a:cubicBezTo>
                  <a:cubicBezTo>
                    <a:pt x="2312" y="63"/>
                    <a:pt x="2292" y="1"/>
                    <a:pt x="222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36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/>
          <p:nvPr/>
        </p:nvSpPr>
        <p:spPr>
          <a:xfrm>
            <a:off x="617111" y="205481"/>
            <a:ext cx="4039200" cy="63911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617111" y="900440"/>
            <a:ext cx="4039200" cy="403757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773561" y="-45793"/>
            <a:ext cx="3726300" cy="1036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SQL Query </a:t>
            </a:r>
            <a:endParaRPr sz="4000" dirty="0"/>
          </a:p>
        </p:txBody>
      </p:sp>
      <p:sp>
        <p:nvSpPr>
          <p:cNvPr id="254" name="Google Shape;254;p40"/>
          <p:cNvSpPr txBox="1">
            <a:spLocks noGrp="1"/>
          </p:cNvSpPr>
          <p:nvPr>
            <p:ph type="subTitle" idx="1"/>
          </p:nvPr>
        </p:nvSpPr>
        <p:spPr>
          <a:xfrm>
            <a:off x="677520" y="219442"/>
            <a:ext cx="3873984" cy="2914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*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(select *, count(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job_id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over(partition by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job_id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as count_ from project1)t1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count_ &gt; 1;</a:t>
            </a:r>
            <a:endParaRPr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55" name="Google Shape;255;p40"/>
          <p:cNvGrpSpPr/>
          <p:nvPr/>
        </p:nvGrpSpPr>
        <p:grpSpPr>
          <a:xfrm>
            <a:off x="5334749" y="657495"/>
            <a:ext cx="3272674" cy="4582234"/>
            <a:chOff x="4955275" y="3127725"/>
            <a:chExt cx="1668625" cy="2336325"/>
          </a:xfrm>
        </p:grpSpPr>
        <p:sp>
          <p:nvSpPr>
            <p:cNvPr id="256" name="Google Shape;256;p40"/>
            <p:cNvSpPr/>
            <p:nvPr/>
          </p:nvSpPr>
          <p:spPr>
            <a:xfrm>
              <a:off x="4955275" y="3127725"/>
              <a:ext cx="452725" cy="704825"/>
            </a:xfrm>
            <a:custGeom>
              <a:avLst/>
              <a:gdLst/>
              <a:ahLst/>
              <a:cxnLst/>
              <a:rect l="l" t="t" r="r" b="b"/>
              <a:pathLst>
                <a:path w="18109" h="28193" extrusionOk="0">
                  <a:moveTo>
                    <a:pt x="3333" y="1"/>
                  </a:moveTo>
                  <a:cubicBezTo>
                    <a:pt x="2765" y="1"/>
                    <a:pt x="2196" y="75"/>
                    <a:pt x="1694" y="365"/>
                  </a:cubicBezTo>
                  <a:cubicBezTo>
                    <a:pt x="1" y="1354"/>
                    <a:pt x="495" y="4074"/>
                    <a:pt x="514" y="5691"/>
                  </a:cubicBezTo>
                  <a:cubicBezTo>
                    <a:pt x="552" y="9096"/>
                    <a:pt x="571" y="12462"/>
                    <a:pt x="571" y="15867"/>
                  </a:cubicBezTo>
                  <a:cubicBezTo>
                    <a:pt x="590" y="19120"/>
                    <a:pt x="419" y="22410"/>
                    <a:pt x="628" y="25663"/>
                  </a:cubicBezTo>
                  <a:cubicBezTo>
                    <a:pt x="743" y="27888"/>
                    <a:pt x="2492" y="27641"/>
                    <a:pt x="4433" y="27793"/>
                  </a:cubicBezTo>
                  <a:cubicBezTo>
                    <a:pt x="7013" y="28028"/>
                    <a:pt x="9644" y="28192"/>
                    <a:pt x="12259" y="28192"/>
                  </a:cubicBezTo>
                  <a:cubicBezTo>
                    <a:pt x="13249" y="28192"/>
                    <a:pt x="14236" y="28169"/>
                    <a:pt x="15217" y="28117"/>
                  </a:cubicBezTo>
                  <a:cubicBezTo>
                    <a:pt x="17766" y="27964"/>
                    <a:pt x="17538" y="25796"/>
                    <a:pt x="17310" y="23666"/>
                  </a:cubicBezTo>
                  <a:cubicBezTo>
                    <a:pt x="17310" y="23442"/>
                    <a:pt x="17151" y="23328"/>
                    <a:pt x="16995" y="23328"/>
                  </a:cubicBezTo>
                  <a:cubicBezTo>
                    <a:pt x="16847" y="23328"/>
                    <a:pt x="16701" y="23433"/>
                    <a:pt x="16701" y="23647"/>
                  </a:cubicBezTo>
                  <a:cubicBezTo>
                    <a:pt x="16701" y="24179"/>
                    <a:pt x="16815" y="25301"/>
                    <a:pt x="16625" y="25815"/>
                  </a:cubicBezTo>
                  <a:cubicBezTo>
                    <a:pt x="16187" y="26956"/>
                    <a:pt x="15598" y="27184"/>
                    <a:pt x="14533" y="27184"/>
                  </a:cubicBezTo>
                  <a:cubicBezTo>
                    <a:pt x="13182" y="27184"/>
                    <a:pt x="11794" y="27184"/>
                    <a:pt x="10424" y="27127"/>
                  </a:cubicBezTo>
                  <a:cubicBezTo>
                    <a:pt x="9055" y="27089"/>
                    <a:pt x="7685" y="27032"/>
                    <a:pt x="6335" y="26956"/>
                  </a:cubicBezTo>
                  <a:cubicBezTo>
                    <a:pt x="4737" y="26861"/>
                    <a:pt x="2340" y="27165"/>
                    <a:pt x="1617" y="25225"/>
                  </a:cubicBezTo>
                  <a:cubicBezTo>
                    <a:pt x="1256" y="24236"/>
                    <a:pt x="1598" y="22410"/>
                    <a:pt x="1598" y="21307"/>
                  </a:cubicBezTo>
                  <a:lnTo>
                    <a:pt x="1579" y="17008"/>
                  </a:lnTo>
                  <a:cubicBezTo>
                    <a:pt x="1541" y="14136"/>
                    <a:pt x="1522" y="11245"/>
                    <a:pt x="1522" y="8392"/>
                  </a:cubicBezTo>
                  <a:cubicBezTo>
                    <a:pt x="1522" y="6965"/>
                    <a:pt x="1503" y="5520"/>
                    <a:pt x="1503" y="4093"/>
                  </a:cubicBezTo>
                  <a:cubicBezTo>
                    <a:pt x="1503" y="2914"/>
                    <a:pt x="1427" y="2857"/>
                    <a:pt x="2378" y="1868"/>
                  </a:cubicBezTo>
                  <a:cubicBezTo>
                    <a:pt x="3081" y="1124"/>
                    <a:pt x="3275" y="969"/>
                    <a:pt x="3784" y="969"/>
                  </a:cubicBezTo>
                  <a:cubicBezTo>
                    <a:pt x="3978" y="969"/>
                    <a:pt x="4217" y="991"/>
                    <a:pt x="4547" y="1012"/>
                  </a:cubicBezTo>
                  <a:cubicBezTo>
                    <a:pt x="7305" y="1126"/>
                    <a:pt x="10063" y="1297"/>
                    <a:pt x="12821" y="1392"/>
                  </a:cubicBezTo>
                  <a:cubicBezTo>
                    <a:pt x="14723" y="1449"/>
                    <a:pt x="16225" y="1392"/>
                    <a:pt x="16606" y="3770"/>
                  </a:cubicBezTo>
                  <a:cubicBezTo>
                    <a:pt x="16834" y="5158"/>
                    <a:pt x="16568" y="6832"/>
                    <a:pt x="16549" y="8259"/>
                  </a:cubicBezTo>
                  <a:cubicBezTo>
                    <a:pt x="16492" y="11017"/>
                    <a:pt x="16435" y="13756"/>
                    <a:pt x="16283" y="16514"/>
                  </a:cubicBezTo>
                  <a:cubicBezTo>
                    <a:pt x="16273" y="16799"/>
                    <a:pt x="16497" y="16942"/>
                    <a:pt x="16725" y="16942"/>
                  </a:cubicBezTo>
                  <a:cubicBezTo>
                    <a:pt x="16953" y="16942"/>
                    <a:pt x="17186" y="16799"/>
                    <a:pt x="17196" y="16514"/>
                  </a:cubicBezTo>
                  <a:cubicBezTo>
                    <a:pt x="17329" y="13394"/>
                    <a:pt x="17443" y="10256"/>
                    <a:pt x="17443" y="7137"/>
                  </a:cubicBezTo>
                  <a:cubicBezTo>
                    <a:pt x="17443" y="5539"/>
                    <a:pt x="18109" y="2077"/>
                    <a:pt x="16568" y="1012"/>
                  </a:cubicBezTo>
                  <a:cubicBezTo>
                    <a:pt x="15826" y="498"/>
                    <a:pt x="14761" y="574"/>
                    <a:pt x="13924" y="536"/>
                  </a:cubicBezTo>
                  <a:cubicBezTo>
                    <a:pt x="12288" y="441"/>
                    <a:pt x="10671" y="346"/>
                    <a:pt x="9036" y="270"/>
                  </a:cubicBezTo>
                  <a:cubicBezTo>
                    <a:pt x="7533" y="194"/>
                    <a:pt x="6011" y="118"/>
                    <a:pt x="4509" y="61"/>
                  </a:cubicBezTo>
                  <a:cubicBezTo>
                    <a:pt x="4132" y="37"/>
                    <a:pt x="3732" y="1"/>
                    <a:pt x="3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23750" y="3197825"/>
              <a:ext cx="1600150" cy="2266225"/>
            </a:xfrm>
            <a:custGeom>
              <a:avLst/>
              <a:gdLst/>
              <a:ahLst/>
              <a:cxnLst/>
              <a:rect l="l" t="t" r="r" b="b"/>
              <a:pathLst>
                <a:path w="64006" h="90649" extrusionOk="0">
                  <a:moveTo>
                    <a:pt x="10178" y="1"/>
                  </a:moveTo>
                  <a:cubicBezTo>
                    <a:pt x="9859" y="1"/>
                    <a:pt x="9534" y="65"/>
                    <a:pt x="9226" y="129"/>
                  </a:cubicBezTo>
                  <a:cubicBezTo>
                    <a:pt x="7994" y="320"/>
                    <a:pt x="6810" y="574"/>
                    <a:pt x="5544" y="574"/>
                  </a:cubicBezTo>
                  <a:cubicBezTo>
                    <a:pt x="5421" y="574"/>
                    <a:pt x="5298" y="572"/>
                    <a:pt x="5174" y="566"/>
                  </a:cubicBezTo>
                  <a:cubicBezTo>
                    <a:pt x="4412" y="525"/>
                    <a:pt x="3126" y="60"/>
                    <a:pt x="2086" y="60"/>
                  </a:cubicBezTo>
                  <a:cubicBezTo>
                    <a:pt x="1699" y="60"/>
                    <a:pt x="1345" y="124"/>
                    <a:pt x="1066" y="300"/>
                  </a:cubicBezTo>
                  <a:cubicBezTo>
                    <a:pt x="1" y="966"/>
                    <a:pt x="457" y="2906"/>
                    <a:pt x="419" y="3914"/>
                  </a:cubicBezTo>
                  <a:cubicBezTo>
                    <a:pt x="400" y="8707"/>
                    <a:pt x="267" y="13539"/>
                    <a:pt x="514" y="18313"/>
                  </a:cubicBezTo>
                  <a:cubicBezTo>
                    <a:pt x="514" y="18408"/>
                    <a:pt x="571" y="18484"/>
                    <a:pt x="609" y="18560"/>
                  </a:cubicBezTo>
                  <a:cubicBezTo>
                    <a:pt x="592" y="18716"/>
                    <a:pt x="670" y="18888"/>
                    <a:pt x="828" y="18888"/>
                  </a:cubicBezTo>
                  <a:cubicBezTo>
                    <a:pt x="843" y="18888"/>
                    <a:pt x="859" y="18887"/>
                    <a:pt x="876" y="18883"/>
                  </a:cubicBezTo>
                  <a:cubicBezTo>
                    <a:pt x="2003" y="18830"/>
                    <a:pt x="3112" y="18800"/>
                    <a:pt x="4215" y="18800"/>
                  </a:cubicBezTo>
                  <a:cubicBezTo>
                    <a:pt x="6255" y="18800"/>
                    <a:pt x="8273" y="18903"/>
                    <a:pt x="10348" y="19150"/>
                  </a:cubicBezTo>
                  <a:cubicBezTo>
                    <a:pt x="10361" y="19151"/>
                    <a:pt x="10375" y="19152"/>
                    <a:pt x="10387" y="19152"/>
                  </a:cubicBezTo>
                  <a:cubicBezTo>
                    <a:pt x="10574" y="19152"/>
                    <a:pt x="10695" y="19025"/>
                    <a:pt x="10766" y="18864"/>
                  </a:cubicBezTo>
                  <a:lnTo>
                    <a:pt x="10766" y="18883"/>
                  </a:lnTo>
                  <a:cubicBezTo>
                    <a:pt x="11311" y="19499"/>
                    <a:pt x="12233" y="19608"/>
                    <a:pt x="13053" y="19608"/>
                  </a:cubicBezTo>
                  <a:cubicBezTo>
                    <a:pt x="13322" y="19608"/>
                    <a:pt x="13580" y="19597"/>
                    <a:pt x="13810" y="19587"/>
                  </a:cubicBezTo>
                  <a:cubicBezTo>
                    <a:pt x="15503" y="19492"/>
                    <a:pt x="16967" y="19017"/>
                    <a:pt x="18470" y="18313"/>
                  </a:cubicBezTo>
                  <a:lnTo>
                    <a:pt x="18470" y="18313"/>
                  </a:lnTo>
                  <a:cubicBezTo>
                    <a:pt x="17880" y="19892"/>
                    <a:pt x="17937" y="21965"/>
                    <a:pt x="19535" y="22878"/>
                  </a:cubicBezTo>
                  <a:cubicBezTo>
                    <a:pt x="19837" y="23054"/>
                    <a:pt x="20179" y="23134"/>
                    <a:pt x="20522" y="23134"/>
                  </a:cubicBezTo>
                  <a:cubicBezTo>
                    <a:pt x="21364" y="23134"/>
                    <a:pt x="22207" y="22646"/>
                    <a:pt x="22464" y="21889"/>
                  </a:cubicBezTo>
                  <a:cubicBezTo>
                    <a:pt x="22878" y="22460"/>
                    <a:pt x="23518" y="22731"/>
                    <a:pt x="24162" y="22731"/>
                  </a:cubicBezTo>
                  <a:cubicBezTo>
                    <a:pt x="24910" y="22731"/>
                    <a:pt x="25660" y="22365"/>
                    <a:pt x="26059" y="21680"/>
                  </a:cubicBezTo>
                  <a:cubicBezTo>
                    <a:pt x="26412" y="22199"/>
                    <a:pt x="27000" y="22574"/>
                    <a:pt x="27665" y="22574"/>
                  </a:cubicBezTo>
                  <a:cubicBezTo>
                    <a:pt x="27681" y="22574"/>
                    <a:pt x="27698" y="22574"/>
                    <a:pt x="27714" y="22574"/>
                  </a:cubicBezTo>
                  <a:cubicBezTo>
                    <a:pt x="28475" y="22554"/>
                    <a:pt x="29141" y="22022"/>
                    <a:pt x="29445" y="21356"/>
                  </a:cubicBezTo>
                  <a:cubicBezTo>
                    <a:pt x="29875" y="21754"/>
                    <a:pt x="30438" y="21992"/>
                    <a:pt x="31046" y="21992"/>
                  </a:cubicBezTo>
                  <a:cubicBezTo>
                    <a:pt x="31164" y="21992"/>
                    <a:pt x="31283" y="21983"/>
                    <a:pt x="31404" y="21965"/>
                  </a:cubicBezTo>
                  <a:cubicBezTo>
                    <a:pt x="32621" y="21737"/>
                    <a:pt x="33477" y="20576"/>
                    <a:pt x="33401" y="19359"/>
                  </a:cubicBezTo>
                  <a:cubicBezTo>
                    <a:pt x="33401" y="19302"/>
                    <a:pt x="33382" y="19226"/>
                    <a:pt x="33344" y="19169"/>
                  </a:cubicBezTo>
                  <a:cubicBezTo>
                    <a:pt x="34267" y="19163"/>
                    <a:pt x="35247" y="19149"/>
                    <a:pt x="36260" y="19149"/>
                  </a:cubicBezTo>
                  <a:cubicBezTo>
                    <a:pt x="42117" y="19149"/>
                    <a:pt x="49044" y="19627"/>
                    <a:pt x="51947" y="25027"/>
                  </a:cubicBezTo>
                  <a:cubicBezTo>
                    <a:pt x="53449" y="27823"/>
                    <a:pt x="53716" y="31133"/>
                    <a:pt x="53830" y="34252"/>
                  </a:cubicBezTo>
                  <a:cubicBezTo>
                    <a:pt x="53944" y="37752"/>
                    <a:pt x="53963" y="41271"/>
                    <a:pt x="54020" y="44790"/>
                  </a:cubicBezTo>
                  <a:cubicBezTo>
                    <a:pt x="54077" y="52322"/>
                    <a:pt x="54115" y="59873"/>
                    <a:pt x="54001" y="67424"/>
                  </a:cubicBezTo>
                  <a:cubicBezTo>
                    <a:pt x="53868" y="74957"/>
                    <a:pt x="53449" y="82508"/>
                    <a:pt x="53373" y="90059"/>
                  </a:cubicBezTo>
                  <a:cubicBezTo>
                    <a:pt x="53373" y="90371"/>
                    <a:pt x="53607" y="90523"/>
                    <a:pt x="53850" y="90523"/>
                  </a:cubicBezTo>
                  <a:cubicBezTo>
                    <a:pt x="54097" y="90523"/>
                    <a:pt x="54353" y="90366"/>
                    <a:pt x="54381" y="90059"/>
                  </a:cubicBezTo>
                  <a:cubicBezTo>
                    <a:pt x="55294" y="77125"/>
                    <a:pt x="55180" y="64001"/>
                    <a:pt x="55161" y="51010"/>
                  </a:cubicBezTo>
                  <a:cubicBezTo>
                    <a:pt x="55142" y="44752"/>
                    <a:pt x="55294" y="38437"/>
                    <a:pt x="54819" y="32198"/>
                  </a:cubicBezTo>
                  <a:cubicBezTo>
                    <a:pt x="54514" y="28090"/>
                    <a:pt x="53525" y="23677"/>
                    <a:pt x="50025" y="21071"/>
                  </a:cubicBezTo>
                  <a:cubicBezTo>
                    <a:pt x="47781" y="19435"/>
                    <a:pt x="44966" y="18845"/>
                    <a:pt x="42265" y="18465"/>
                  </a:cubicBezTo>
                  <a:cubicBezTo>
                    <a:pt x="40672" y="18244"/>
                    <a:pt x="39065" y="18106"/>
                    <a:pt x="37461" y="18106"/>
                  </a:cubicBezTo>
                  <a:cubicBezTo>
                    <a:pt x="35884" y="18106"/>
                    <a:pt x="34310" y="18240"/>
                    <a:pt x="32755" y="18560"/>
                  </a:cubicBezTo>
                  <a:cubicBezTo>
                    <a:pt x="32545" y="18598"/>
                    <a:pt x="32507" y="18845"/>
                    <a:pt x="32564" y="19017"/>
                  </a:cubicBezTo>
                  <a:cubicBezTo>
                    <a:pt x="32469" y="19074"/>
                    <a:pt x="32431" y="19207"/>
                    <a:pt x="32431" y="19359"/>
                  </a:cubicBezTo>
                  <a:cubicBezTo>
                    <a:pt x="32431" y="20177"/>
                    <a:pt x="31956" y="20976"/>
                    <a:pt x="31081" y="21052"/>
                  </a:cubicBezTo>
                  <a:cubicBezTo>
                    <a:pt x="31032" y="21057"/>
                    <a:pt x="30983" y="21059"/>
                    <a:pt x="30934" y="21059"/>
                  </a:cubicBezTo>
                  <a:cubicBezTo>
                    <a:pt x="30419" y="21059"/>
                    <a:pt x="29943" y="20791"/>
                    <a:pt x="29578" y="20443"/>
                  </a:cubicBezTo>
                  <a:cubicBezTo>
                    <a:pt x="29521" y="20291"/>
                    <a:pt x="29407" y="20196"/>
                    <a:pt x="29293" y="20158"/>
                  </a:cubicBezTo>
                  <a:cubicBezTo>
                    <a:pt x="29274" y="20120"/>
                    <a:pt x="29217" y="20120"/>
                    <a:pt x="29179" y="20120"/>
                  </a:cubicBezTo>
                  <a:cubicBezTo>
                    <a:pt x="29147" y="20115"/>
                    <a:pt x="29115" y="20112"/>
                    <a:pt x="29084" y="20112"/>
                  </a:cubicBezTo>
                  <a:cubicBezTo>
                    <a:pt x="28895" y="20112"/>
                    <a:pt x="28736" y="20214"/>
                    <a:pt x="28703" y="20443"/>
                  </a:cubicBezTo>
                  <a:cubicBezTo>
                    <a:pt x="28627" y="20976"/>
                    <a:pt x="28342" y="21527"/>
                    <a:pt x="27714" y="21642"/>
                  </a:cubicBezTo>
                  <a:cubicBezTo>
                    <a:pt x="27646" y="21656"/>
                    <a:pt x="27579" y="21662"/>
                    <a:pt x="27515" y="21662"/>
                  </a:cubicBezTo>
                  <a:cubicBezTo>
                    <a:pt x="26963" y="21662"/>
                    <a:pt x="26536" y="21182"/>
                    <a:pt x="26383" y="20671"/>
                  </a:cubicBezTo>
                  <a:cubicBezTo>
                    <a:pt x="26364" y="20576"/>
                    <a:pt x="26287" y="20500"/>
                    <a:pt x="26211" y="20481"/>
                  </a:cubicBezTo>
                  <a:cubicBezTo>
                    <a:pt x="26132" y="20394"/>
                    <a:pt x="26004" y="20347"/>
                    <a:pt x="25875" y="20347"/>
                  </a:cubicBezTo>
                  <a:cubicBezTo>
                    <a:pt x="25692" y="20347"/>
                    <a:pt x="25506" y="20441"/>
                    <a:pt x="25451" y="20652"/>
                  </a:cubicBezTo>
                  <a:cubicBezTo>
                    <a:pt x="25262" y="21450"/>
                    <a:pt x="24633" y="21888"/>
                    <a:pt x="23992" y="21888"/>
                  </a:cubicBezTo>
                  <a:cubicBezTo>
                    <a:pt x="23471" y="21888"/>
                    <a:pt x="22943" y="21598"/>
                    <a:pt x="22635" y="20976"/>
                  </a:cubicBezTo>
                  <a:cubicBezTo>
                    <a:pt x="22575" y="20870"/>
                    <a:pt x="22491" y="20836"/>
                    <a:pt x="22392" y="20836"/>
                  </a:cubicBezTo>
                  <a:cubicBezTo>
                    <a:pt x="22366" y="20836"/>
                    <a:pt x="22340" y="20839"/>
                    <a:pt x="22312" y="20843"/>
                  </a:cubicBezTo>
                  <a:cubicBezTo>
                    <a:pt x="22239" y="20776"/>
                    <a:pt x="22143" y="20744"/>
                    <a:pt x="22046" y="20744"/>
                  </a:cubicBezTo>
                  <a:cubicBezTo>
                    <a:pt x="21839" y="20744"/>
                    <a:pt x="21627" y="20888"/>
                    <a:pt x="21627" y="21147"/>
                  </a:cubicBezTo>
                  <a:cubicBezTo>
                    <a:pt x="21608" y="21775"/>
                    <a:pt x="21190" y="22193"/>
                    <a:pt x="20581" y="22212"/>
                  </a:cubicBezTo>
                  <a:cubicBezTo>
                    <a:pt x="20559" y="22213"/>
                    <a:pt x="20538" y="22214"/>
                    <a:pt x="20516" y="22214"/>
                  </a:cubicBezTo>
                  <a:cubicBezTo>
                    <a:pt x="19886" y="22214"/>
                    <a:pt x="19452" y="21680"/>
                    <a:pt x="19231" y="21147"/>
                  </a:cubicBezTo>
                  <a:cubicBezTo>
                    <a:pt x="18774" y="20082"/>
                    <a:pt x="19212" y="18883"/>
                    <a:pt x="19288" y="17780"/>
                  </a:cubicBezTo>
                  <a:cubicBezTo>
                    <a:pt x="19302" y="17611"/>
                    <a:pt x="19160" y="17515"/>
                    <a:pt x="19016" y="17515"/>
                  </a:cubicBezTo>
                  <a:cubicBezTo>
                    <a:pt x="18965" y="17515"/>
                    <a:pt x="18914" y="17527"/>
                    <a:pt x="18869" y="17552"/>
                  </a:cubicBezTo>
                  <a:cubicBezTo>
                    <a:pt x="17747" y="17970"/>
                    <a:pt x="16606" y="18256"/>
                    <a:pt x="15446" y="18446"/>
                  </a:cubicBezTo>
                  <a:cubicBezTo>
                    <a:pt x="14855" y="18550"/>
                    <a:pt x="14232" y="18639"/>
                    <a:pt x="13650" y="18639"/>
                  </a:cubicBezTo>
                  <a:cubicBezTo>
                    <a:pt x="13595" y="18639"/>
                    <a:pt x="13541" y="18638"/>
                    <a:pt x="13486" y="18636"/>
                  </a:cubicBezTo>
                  <a:cubicBezTo>
                    <a:pt x="13192" y="18636"/>
                    <a:pt x="12865" y="18674"/>
                    <a:pt x="12584" y="18674"/>
                  </a:cubicBezTo>
                  <a:cubicBezTo>
                    <a:pt x="12067" y="18674"/>
                    <a:pt x="11707" y="18546"/>
                    <a:pt x="12003" y="17818"/>
                  </a:cubicBezTo>
                  <a:cubicBezTo>
                    <a:pt x="12402" y="16791"/>
                    <a:pt x="14019" y="16411"/>
                    <a:pt x="15008" y="15973"/>
                  </a:cubicBezTo>
                  <a:cubicBezTo>
                    <a:pt x="16130" y="15422"/>
                    <a:pt x="17291" y="14889"/>
                    <a:pt x="18413" y="14357"/>
                  </a:cubicBezTo>
                  <a:cubicBezTo>
                    <a:pt x="20712" y="13286"/>
                    <a:pt x="24408" y="11654"/>
                    <a:pt x="27556" y="11654"/>
                  </a:cubicBezTo>
                  <a:cubicBezTo>
                    <a:pt x="29720" y="11654"/>
                    <a:pt x="31625" y="12425"/>
                    <a:pt x="32640" y="14680"/>
                  </a:cubicBezTo>
                  <a:cubicBezTo>
                    <a:pt x="32719" y="14845"/>
                    <a:pt x="32868" y="14915"/>
                    <a:pt x="33024" y="14915"/>
                  </a:cubicBezTo>
                  <a:cubicBezTo>
                    <a:pt x="33209" y="14915"/>
                    <a:pt x="33403" y="14816"/>
                    <a:pt x="33496" y="14661"/>
                  </a:cubicBezTo>
                  <a:cubicBezTo>
                    <a:pt x="41048" y="14699"/>
                    <a:pt x="49512" y="14319"/>
                    <a:pt x="55408" y="19968"/>
                  </a:cubicBezTo>
                  <a:cubicBezTo>
                    <a:pt x="61153" y="25408"/>
                    <a:pt x="61647" y="33910"/>
                    <a:pt x="61590" y="41309"/>
                  </a:cubicBezTo>
                  <a:cubicBezTo>
                    <a:pt x="61552" y="57572"/>
                    <a:pt x="61191" y="73815"/>
                    <a:pt x="61191" y="90078"/>
                  </a:cubicBezTo>
                  <a:cubicBezTo>
                    <a:pt x="61191" y="90459"/>
                    <a:pt x="61476" y="90649"/>
                    <a:pt x="61764" y="90649"/>
                  </a:cubicBezTo>
                  <a:cubicBezTo>
                    <a:pt x="62051" y="90649"/>
                    <a:pt x="62341" y="90459"/>
                    <a:pt x="62351" y="90078"/>
                  </a:cubicBezTo>
                  <a:cubicBezTo>
                    <a:pt x="62598" y="76136"/>
                    <a:pt x="62598" y="62194"/>
                    <a:pt x="62712" y="48252"/>
                  </a:cubicBezTo>
                  <a:cubicBezTo>
                    <a:pt x="62846" y="37334"/>
                    <a:pt x="64006" y="23239"/>
                    <a:pt x="53240" y="16829"/>
                  </a:cubicBezTo>
                  <a:cubicBezTo>
                    <a:pt x="48884" y="14241"/>
                    <a:pt x="43719" y="13483"/>
                    <a:pt x="38652" y="13483"/>
                  </a:cubicBezTo>
                  <a:cubicBezTo>
                    <a:pt x="36903" y="13483"/>
                    <a:pt x="35166" y="13573"/>
                    <a:pt x="33477" y="13710"/>
                  </a:cubicBezTo>
                  <a:cubicBezTo>
                    <a:pt x="33420" y="13710"/>
                    <a:pt x="33382" y="13729"/>
                    <a:pt x="33325" y="13748"/>
                  </a:cubicBezTo>
                  <a:cubicBezTo>
                    <a:pt x="32173" y="11341"/>
                    <a:pt x="30129" y="10494"/>
                    <a:pt x="27773" y="10494"/>
                  </a:cubicBezTo>
                  <a:cubicBezTo>
                    <a:pt x="23594" y="10494"/>
                    <a:pt x="18436" y="13159"/>
                    <a:pt x="15541" y="14509"/>
                  </a:cubicBezTo>
                  <a:cubicBezTo>
                    <a:pt x="14476" y="15022"/>
                    <a:pt x="9930" y="16316"/>
                    <a:pt x="10443" y="18199"/>
                  </a:cubicBezTo>
                  <a:cubicBezTo>
                    <a:pt x="8921" y="17951"/>
                    <a:pt x="7367" y="17814"/>
                    <a:pt x="5812" y="17814"/>
                  </a:cubicBezTo>
                  <a:cubicBezTo>
                    <a:pt x="4257" y="17814"/>
                    <a:pt x="2702" y="17951"/>
                    <a:pt x="1180" y="18256"/>
                  </a:cubicBezTo>
                  <a:cubicBezTo>
                    <a:pt x="1370" y="14737"/>
                    <a:pt x="1332" y="11180"/>
                    <a:pt x="1332" y="7661"/>
                  </a:cubicBezTo>
                  <a:lnTo>
                    <a:pt x="1332" y="3134"/>
                  </a:lnTo>
                  <a:lnTo>
                    <a:pt x="1332" y="1613"/>
                  </a:lnTo>
                  <a:cubicBezTo>
                    <a:pt x="1738" y="1207"/>
                    <a:pt x="2161" y="1012"/>
                    <a:pt x="2611" y="1012"/>
                  </a:cubicBezTo>
                  <a:cubicBezTo>
                    <a:pt x="2837" y="1012"/>
                    <a:pt x="3069" y="1061"/>
                    <a:pt x="3310" y="1156"/>
                  </a:cubicBezTo>
                  <a:cubicBezTo>
                    <a:pt x="3824" y="1194"/>
                    <a:pt x="4318" y="1327"/>
                    <a:pt x="4851" y="1346"/>
                  </a:cubicBezTo>
                  <a:cubicBezTo>
                    <a:pt x="5128" y="1366"/>
                    <a:pt x="5405" y="1375"/>
                    <a:pt x="5680" y="1375"/>
                  </a:cubicBezTo>
                  <a:cubicBezTo>
                    <a:pt x="6748" y="1375"/>
                    <a:pt x="7806" y="1239"/>
                    <a:pt x="8864" y="1042"/>
                  </a:cubicBezTo>
                  <a:cubicBezTo>
                    <a:pt x="9107" y="992"/>
                    <a:pt x="9325" y="968"/>
                    <a:pt x="9523" y="968"/>
                  </a:cubicBezTo>
                  <a:cubicBezTo>
                    <a:pt x="11579" y="968"/>
                    <a:pt x="11369" y="3512"/>
                    <a:pt x="11508" y="5265"/>
                  </a:cubicBezTo>
                  <a:cubicBezTo>
                    <a:pt x="11775" y="8764"/>
                    <a:pt x="11679" y="12264"/>
                    <a:pt x="11242" y="15726"/>
                  </a:cubicBezTo>
                  <a:cubicBezTo>
                    <a:pt x="11204" y="16002"/>
                    <a:pt x="11399" y="16140"/>
                    <a:pt x="11613" y="16140"/>
                  </a:cubicBezTo>
                  <a:cubicBezTo>
                    <a:pt x="11827" y="16140"/>
                    <a:pt x="12060" y="16002"/>
                    <a:pt x="12098" y="15726"/>
                  </a:cubicBezTo>
                  <a:cubicBezTo>
                    <a:pt x="12631" y="11351"/>
                    <a:pt x="12631" y="6938"/>
                    <a:pt x="12003" y="2583"/>
                  </a:cubicBezTo>
                  <a:cubicBezTo>
                    <a:pt x="11870" y="1518"/>
                    <a:pt x="11832" y="376"/>
                    <a:pt x="10633" y="53"/>
                  </a:cubicBezTo>
                  <a:cubicBezTo>
                    <a:pt x="10485" y="16"/>
                    <a:pt x="10332" y="1"/>
                    <a:pt x="10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45025" y="3711400"/>
              <a:ext cx="72300" cy="63925"/>
            </a:xfrm>
            <a:custGeom>
              <a:avLst/>
              <a:gdLst/>
              <a:ahLst/>
              <a:cxnLst/>
              <a:rect l="l" t="t" r="r" b="b"/>
              <a:pathLst>
                <a:path w="2892" h="2557" extrusionOk="0">
                  <a:moveTo>
                    <a:pt x="1046" y="585"/>
                  </a:moveTo>
                  <a:cubicBezTo>
                    <a:pt x="1350" y="604"/>
                    <a:pt x="1636" y="680"/>
                    <a:pt x="1826" y="946"/>
                  </a:cubicBezTo>
                  <a:cubicBezTo>
                    <a:pt x="2035" y="1251"/>
                    <a:pt x="1902" y="1574"/>
                    <a:pt x="1617" y="1745"/>
                  </a:cubicBezTo>
                  <a:cubicBezTo>
                    <a:pt x="1495" y="1819"/>
                    <a:pt x="1379" y="1851"/>
                    <a:pt x="1274" y="1851"/>
                  </a:cubicBezTo>
                  <a:cubicBezTo>
                    <a:pt x="757" y="1851"/>
                    <a:pt x="496" y="1075"/>
                    <a:pt x="970" y="680"/>
                  </a:cubicBezTo>
                  <a:cubicBezTo>
                    <a:pt x="1027" y="661"/>
                    <a:pt x="1046" y="604"/>
                    <a:pt x="1046" y="585"/>
                  </a:cubicBezTo>
                  <a:close/>
                  <a:moveTo>
                    <a:pt x="1387" y="1"/>
                  </a:moveTo>
                  <a:cubicBezTo>
                    <a:pt x="1175" y="1"/>
                    <a:pt x="968" y="67"/>
                    <a:pt x="799" y="224"/>
                  </a:cubicBezTo>
                  <a:cubicBezTo>
                    <a:pt x="775" y="219"/>
                    <a:pt x="754" y="216"/>
                    <a:pt x="733" y="216"/>
                  </a:cubicBezTo>
                  <a:cubicBezTo>
                    <a:pt x="673" y="216"/>
                    <a:pt x="623" y="238"/>
                    <a:pt x="552" y="281"/>
                  </a:cubicBezTo>
                  <a:cubicBezTo>
                    <a:pt x="76" y="680"/>
                    <a:pt x="0" y="1441"/>
                    <a:pt x="285" y="1954"/>
                  </a:cubicBezTo>
                  <a:cubicBezTo>
                    <a:pt x="493" y="2358"/>
                    <a:pt x="905" y="2557"/>
                    <a:pt x="1324" y="2557"/>
                  </a:cubicBezTo>
                  <a:cubicBezTo>
                    <a:pt x="1558" y="2557"/>
                    <a:pt x="1793" y="2495"/>
                    <a:pt x="1997" y="2373"/>
                  </a:cubicBezTo>
                  <a:cubicBezTo>
                    <a:pt x="2663" y="2031"/>
                    <a:pt x="2891" y="1232"/>
                    <a:pt x="2492" y="604"/>
                  </a:cubicBezTo>
                  <a:cubicBezTo>
                    <a:pt x="2275" y="273"/>
                    <a:pt x="1819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15050" y="3708775"/>
              <a:ext cx="26275" cy="60225"/>
            </a:xfrm>
            <a:custGeom>
              <a:avLst/>
              <a:gdLst/>
              <a:ahLst/>
              <a:cxnLst/>
              <a:rect l="l" t="t" r="r" b="b"/>
              <a:pathLst>
                <a:path w="1051" h="2409" extrusionOk="0">
                  <a:moveTo>
                    <a:pt x="806" y="1"/>
                  </a:moveTo>
                  <a:cubicBezTo>
                    <a:pt x="770" y="1"/>
                    <a:pt x="734" y="13"/>
                    <a:pt x="704" y="43"/>
                  </a:cubicBezTo>
                  <a:cubicBezTo>
                    <a:pt x="77" y="633"/>
                    <a:pt x="1" y="1641"/>
                    <a:pt x="476" y="2345"/>
                  </a:cubicBezTo>
                  <a:cubicBezTo>
                    <a:pt x="502" y="2389"/>
                    <a:pt x="540" y="2408"/>
                    <a:pt x="576" y="2408"/>
                  </a:cubicBezTo>
                  <a:cubicBezTo>
                    <a:pt x="650" y="2408"/>
                    <a:pt x="717" y="2332"/>
                    <a:pt x="666" y="2231"/>
                  </a:cubicBezTo>
                  <a:cubicBezTo>
                    <a:pt x="324" y="1565"/>
                    <a:pt x="438" y="823"/>
                    <a:pt x="933" y="252"/>
                  </a:cubicBezTo>
                  <a:cubicBezTo>
                    <a:pt x="1051" y="149"/>
                    <a:pt x="929" y="1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088900" y="3697375"/>
              <a:ext cx="28650" cy="53875"/>
            </a:xfrm>
            <a:custGeom>
              <a:avLst/>
              <a:gdLst/>
              <a:ahLst/>
              <a:cxnLst/>
              <a:rect l="l" t="t" r="r" b="b"/>
              <a:pathLst>
                <a:path w="1146" h="2155" extrusionOk="0">
                  <a:moveTo>
                    <a:pt x="917" y="0"/>
                  </a:moveTo>
                  <a:cubicBezTo>
                    <a:pt x="883" y="0"/>
                    <a:pt x="848" y="13"/>
                    <a:pt x="818" y="43"/>
                  </a:cubicBezTo>
                  <a:cubicBezTo>
                    <a:pt x="248" y="556"/>
                    <a:pt x="1" y="1317"/>
                    <a:pt x="77" y="2040"/>
                  </a:cubicBezTo>
                  <a:cubicBezTo>
                    <a:pt x="86" y="2116"/>
                    <a:pt x="138" y="2154"/>
                    <a:pt x="188" y="2154"/>
                  </a:cubicBezTo>
                  <a:cubicBezTo>
                    <a:pt x="238" y="2154"/>
                    <a:pt x="286" y="2116"/>
                    <a:pt x="286" y="2040"/>
                  </a:cubicBezTo>
                  <a:cubicBezTo>
                    <a:pt x="267" y="1336"/>
                    <a:pt x="533" y="766"/>
                    <a:pt x="1028" y="271"/>
                  </a:cubicBezTo>
                  <a:cubicBezTo>
                    <a:pt x="1146" y="153"/>
                    <a:pt x="1035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720400" y="3509950"/>
              <a:ext cx="80275" cy="56950"/>
            </a:xfrm>
            <a:custGeom>
              <a:avLst/>
              <a:gdLst/>
              <a:ahLst/>
              <a:cxnLst/>
              <a:rect l="l" t="t" r="r" b="b"/>
              <a:pathLst>
                <a:path w="3211" h="2278" extrusionOk="0">
                  <a:moveTo>
                    <a:pt x="336" y="0"/>
                  </a:moveTo>
                  <a:cubicBezTo>
                    <a:pt x="268" y="0"/>
                    <a:pt x="201" y="3"/>
                    <a:pt x="133" y="8"/>
                  </a:cubicBezTo>
                  <a:cubicBezTo>
                    <a:pt x="10" y="8"/>
                    <a:pt x="1" y="221"/>
                    <a:pt x="107" y="221"/>
                  </a:cubicBezTo>
                  <a:cubicBezTo>
                    <a:pt x="115" y="221"/>
                    <a:pt x="124" y="219"/>
                    <a:pt x="133" y="217"/>
                  </a:cubicBezTo>
                  <a:cubicBezTo>
                    <a:pt x="163" y="216"/>
                    <a:pt x="193" y="215"/>
                    <a:pt x="223" y="215"/>
                  </a:cubicBezTo>
                  <a:cubicBezTo>
                    <a:pt x="1492" y="215"/>
                    <a:pt x="2464" y="1005"/>
                    <a:pt x="2891" y="2176"/>
                  </a:cubicBezTo>
                  <a:cubicBezTo>
                    <a:pt x="2923" y="2246"/>
                    <a:pt x="2986" y="2278"/>
                    <a:pt x="3045" y="2278"/>
                  </a:cubicBezTo>
                  <a:cubicBezTo>
                    <a:pt x="3131" y="2278"/>
                    <a:pt x="3210" y="2212"/>
                    <a:pt x="3177" y="2100"/>
                  </a:cubicBezTo>
                  <a:cubicBezTo>
                    <a:pt x="2870" y="836"/>
                    <a:pt x="1603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728800" y="3535925"/>
              <a:ext cx="51575" cy="50000"/>
            </a:xfrm>
            <a:custGeom>
              <a:avLst/>
              <a:gdLst/>
              <a:ahLst/>
              <a:cxnLst/>
              <a:rect l="l" t="t" r="r" b="b"/>
              <a:pathLst>
                <a:path w="2063" h="2000" extrusionOk="0">
                  <a:moveTo>
                    <a:pt x="101" y="1"/>
                  </a:moveTo>
                  <a:cubicBezTo>
                    <a:pt x="42" y="1"/>
                    <a:pt x="1" y="97"/>
                    <a:pt x="64" y="129"/>
                  </a:cubicBezTo>
                  <a:cubicBezTo>
                    <a:pt x="805" y="566"/>
                    <a:pt x="1395" y="1175"/>
                    <a:pt x="1795" y="1936"/>
                  </a:cubicBezTo>
                  <a:cubicBezTo>
                    <a:pt x="1811" y="1981"/>
                    <a:pt x="1843" y="1999"/>
                    <a:pt x="1879" y="1999"/>
                  </a:cubicBezTo>
                  <a:cubicBezTo>
                    <a:pt x="1962" y="1999"/>
                    <a:pt x="2063" y="1896"/>
                    <a:pt x="2023" y="1803"/>
                  </a:cubicBezTo>
                  <a:cubicBezTo>
                    <a:pt x="1585" y="1023"/>
                    <a:pt x="939" y="395"/>
                    <a:pt x="140" y="15"/>
                  </a:cubicBezTo>
                  <a:cubicBezTo>
                    <a:pt x="127" y="5"/>
                    <a:pt x="114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731300" y="3387100"/>
              <a:ext cx="128825" cy="45750"/>
            </a:xfrm>
            <a:custGeom>
              <a:avLst/>
              <a:gdLst/>
              <a:ahLst/>
              <a:cxnLst/>
              <a:rect l="l" t="t" r="r" b="b"/>
              <a:pathLst>
                <a:path w="5153" h="1830" extrusionOk="0">
                  <a:moveTo>
                    <a:pt x="1665" y="1"/>
                  </a:moveTo>
                  <a:cubicBezTo>
                    <a:pt x="1155" y="1"/>
                    <a:pt x="639" y="86"/>
                    <a:pt x="135" y="261"/>
                  </a:cubicBezTo>
                  <a:cubicBezTo>
                    <a:pt x="1" y="312"/>
                    <a:pt x="44" y="480"/>
                    <a:pt x="147" y="480"/>
                  </a:cubicBezTo>
                  <a:cubicBezTo>
                    <a:pt x="161" y="480"/>
                    <a:pt x="176" y="477"/>
                    <a:pt x="192" y="471"/>
                  </a:cubicBezTo>
                  <a:cubicBezTo>
                    <a:pt x="637" y="329"/>
                    <a:pt x="1090" y="260"/>
                    <a:pt x="1537" y="260"/>
                  </a:cubicBezTo>
                  <a:cubicBezTo>
                    <a:pt x="2771" y="260"/>
                    <a:pt x="3957" y="787"/>
                    <a:pt x="4795" y="1764"/>
                  </a:cubicBezTo>
                  <a:cubicBezTo>
                    <a:pt x="4823" y="1810"/>
                    <a:pt x="4860" y="1830"/>
                    <a:pt x="4899" y="1830"/>
                  </a:cubicBezTo>
                  <a:cubicBezTo>
                    <a:pt x="5021" y="1830"/>
                    <a:pt x="5153" y="1642"/>
                    <a:pt x="5023" y="1498"/>
                  </a:cubicBezTo>
                  <a:cubicBezTo>
                    <a:pt x="4143" y="523"/>
                    <a:pt x="2925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784750" y="3358975"/>
              <a:ext cx="116725" cy="71575"/>
            </a:xfrm>
            <a:custGeom>
              <a:avLst/>
              <a:gdLst/>
              <a:ahLst/>
              <a:cxnLst/>
              <a:rect l="l" t="t" r="r" b="b"/>
              <a:pathLst>
                <a:path w="4669" h="2863" extrusionOk="0">
                  <a:moveTo>
                    <a:pt x="1155" y="1"/>
                  </a:moveTo>
                  <a:cubicBezTo>
                    <a:pt x="810" y="1"/>
                    <a:pt x="463" y="55"/>
                    <a:pt x="127" y="169"/>
                  </a:cubicBezTo>
                  <a:cubicBezTo>
                    <a:pt x="0" y="223"/>
                    <a:pt x="63" y="399"/>
                    <a:pt x="168" y="399"/>
                  </a:cubicBezTo>
                  <a:cubicBezTo>
                    <a:pt x="174" y="399"/>
                    <a:pt x="179" y="398"/>
                    <a:pt x="184" y="397"/>
                  </a:cubicBezTo>
                  <a:cubicBezTo>
                    <a:pt x="469" y="328"/>
                    <a:pt x="753" y="294"/>
                    <a:pt x="1031" y="294"/>
                  </a:cubicBezTo>
                  <a:cubicBezTo>
                    <a:pt x="2504" y="294"/>
                    <a:pt x="3826" y="1230"/>
                    <a:pt x="4274" y="2718"/>
                  </a:cubicBezTo>
                  <a:cubicBezTo>
                    <a:pt x="4305" y="2819"/>
                    <a:pt x="4380" y="2862"/>
                    <a:pt x="4454" y="2862"/>
                  </a:cubicBezTo>
                  <a:cubicBezTo>
                    <a:pt x="4562" y="2862"/>
                    <a:pt x="4669" y="2769"/>
                    <a:pt x="4635" y="2623"/>
                  </a:cubicBezTo>
                  <a:cubicBezTo>
                    <a:pt x="4215" y="1083"/>
                    <a:pt x="2701" y="1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6160250" y="3769625"/>
              <a:ext cx="134475" cy="101125"/>
            </a:xfrm>
            <a:custGeom>
              <a:avLst/>
              <a:gdLst/>
              <a:ahLst/>
              <a:cxnLst/>
              <a:rect l="l" t="t" r="r" b="b"/>
              <a:pathLst>
                <a:path w="5379" h="4045" extrusionOk="0">
                  <a:moveTo>
                    <a:pt x="370" y="0"/>
                  </a:moveTo>
                  <a:cubicBezTo>
                    <a:pt x="291" y="0"/>
                    <a:pt x="212" y="2"/>
                    <a:pt x="134" y="6"/>
                  </a:cubicBezTo>
                  <a:cubicBezTo>
                    <a:pt x="0" y="6"/>
                    <a:pt x="0" y="253"/>
                    <a:pt x="134" y="253"/>
                  </a:cubicBezTo>
                  <a:cubicBezTo>
                    <a:pt x="190" y="251"/>
                    <a:pt x="245" y="250"/>
                    <a:pt x="300" y="250"/>
                  </a:cubicBezTo>
                  <a:cubicBezTo>
                    <a:pt x="2581" y="250"/>
                    <a:pt x="4391" y="1770"/>
                    <a:pt x="5041" y="3905"/>
                  </a:cubicBezTo>
                  <a:cubicBezTo>
                    <a:pt x="5073" y="4002"/>
                    <a:pt x="5144" y="4044"/>
                    <a:pt x="5210" y="4044"/>
                  </a:cubicBezTo>
                  <a:cubicBezTo>
                    <a:pt x="5298" y="4044"/>
                    <a:pt x="5378" y="3968"/>
                    <a:pt x="5345" y="3848"/>
                  </a:cubicBezTo>
                  <a:cubicBezTo>
                    <a:pt x="4867" y="1569"/>
                    <a:pt x="2631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6201950" y="3816550"/>
              <a:ext cx="87675" cy="126200"/>
            </a:xfrm>
            <a:custGeom>
              <a:avLst/>
              <a:gdLst/>
              <a:ahLst/>
              <a:cxnLst/>
              <a:rect l="l" t="t" r="r" b="b"/>
              <a:pathLst>
                <a:path w="3507" h="5048" extrusionOk="0">
                  <a:moveTo>
                    <a:pt x="120" y="0"/>
                  </a:moveTo>
                  <a:cubicBezTo>
                    <a:pt x="45" y="0"/>
                    <a:pt x="1" y="134"/>
                    <a:pt x="82" y="183"/>
                  </a:cubicBezTo>
                  <a:cubicBezTo>
                    <a:pt x="1946" y="1134"/>
                    <a:pt x="3031" y="2770"/>
                    <a:pt x="3126" y="4862"/>
                  </a:cubicBezTo>
                  <a:cubicBezTo>
                    <a:pt x="3126" y="4986"/>
                    <a:pt x="3221" y="5048"/>
                    <a:pt x="3316" y="5048"/>
                  </a:cubicBezTo>
                  <a:cubicBezTo>
                    <a:pt x="3411" y="5048"/>
                    <a:pt x="3506" y="4986"/>
                    <a:pt x="3506" y="4862"/>
                  </a:cubicBezTo>
                  <a:cubicBezTo>
                    <a:pt x="3487" y="2770"/>
                    <a:pt x="2118" y="773"/>
                    <a:pt x="158" y="12"/>
                  </a:cubicBezTo>
                  <a:cubicBezTo>
                    <a:pt x="145" y="4"/>
                    <a:pt x="132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064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713250" y="41710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Output</a:t>
            </a:r>
            <a:endParaRPr dirty="0"/>
          </a:p>
        </p:txBody>
      </p:sp>
      <p:sp>
        <p:nvSpPr>
          <p:cNvPr id="299" name="Google Shape;299;p41"/>
          <p:cNvSpPr/>
          <p:nvPr/>
        </p:nvSpPr>
        <p:spPr>
          <a:xfrm>
            <a:off x="7248900" y="3845513"/>
            <a:ext cx="2227825" cy="471775"/>
          </a:xfrm>
          <a:custGeom>
            <a:avLst/>
            <a:gdLst/>
            <a:ahLst/>
            <a:cxnLst/>
            <a:rect l="l" t="t" r="r" b="b"/>
            <a:pathLst>
              <a:path w="89113" h="18871" extrusionOk="0">
                <a:moveTo>
                  <a:pt x="4528" y="7349"/>
                </a:moveTo>
                <a:cubicBezTo>
                  <a:pt x="5051" y="7349"/>
                  <a:pt x="5670" y="7444"/>
                  <a:pt x="6068" y="7808"/>
                </a:cubicBezTo>
                <a:cubicBezTo>
                  <a:pt x="6562" y="8302"/>
                  <a:pt x="6505" y="9063"/>
                  <a:pt x="5840" y="9367"/>
                </a:cubicBezTo>
                <a:cubicBezTo>
                  <a:pt x="5802" y="9405"/>
                  <a:pt x="5744" y="9443"/>
                  <a:pt x="5725" y="9462"/>
                </a:cubicBezTo>
                <a:lnTo>
                  <a:pt x="5687" y="9462"/>
                </a:lnTo>
                <a:cubicBezTo>
                  <a:pt x="5241" y="9483"/>
                  <a:pt x="4166" y="9651"/>
                  <a:pt x="3167" y="9651"/>
                </a:cubicBezTo>
                <a:cubicBezTo>
                  <a:pt x="2335" y="9651"/>
                  <a:pt x="1556" y="9535"/>
                  <a:pt x="1237" y="9120"/>
                </a:cubicBezTo>
                <a:cubicBezTo>
                  <a:pt x="1275" y="9063"/>
                  <a:pt x="1313" y="8968"/>
                  <a:pt x="1256" y="8892"/>
                </a:cubicBezTo>
                <a:cubicBezTo>
                  <a:pt x="761" y="7979"/>
                  <a:pt x="3899" y="7351"/>
                  <a:pt x="4375" y="7351"/>
                </a:cubicBezTo>
                <a:cubicBezTo>
                  <a:pt x="4425" y="7349"/>
                  <a:pt x="4476" y="7349"/>
                  <a:pt x="4528" y="7349"/>
                </a:cubicBezTo>
                <a:close/>
                <a:moveTo>
                  <a:pt x="5821" y="10071"/>
                </a:moveTo>
                <a:cubicBezTo>
                  <a:pt x="6315" y="10223"/>
                  <a:pt x="6657" y="10661"/>
                  <a:pt x="6772" y="11174"/>
                </a:cubicBezTo>
                <a:cubicBezTo>
                  <a:pt x="6753" y="11212"/>
                  <a:pt x="6734" y="11250"/>
                  <a:pt x="6734" y="11308"/>
                </a:cubicBezTo>
                <a:cubicBezTo>
                  <a:pt x="6586" y="12343"/>
                  <a:pt x="5437" y="12539"/>
                  <a:pt x="4468" y="12539"/>
                </a:cubicBezTo>
                <a:cubicBezTo>
                  <a:pt x="4191" y="12539"/>
                  <a:pt x="3929" y="12523"/>
                  <a:pt x="3709" y="12506"/>
                </a:cubicBezTo>
                <a:cubicBezTo>
                  <a:pt x="3158" y="12468"/>
                  <a:pt x="2606" y="12392"/>
                  <a:pt x="2092" y="12201"/>
                </a:cubicBezTo>
                <a:cubicBezTo>
                  <a:pt x="1275" y="11897"/>
                  <a:pt x="476" y="10832"/>
                  <a:pt x="1522" y="10204"/>
                </a:cubicBezTo>
                <a:cubicBezTo>
                  <a:pt x="1541" y="10204"/>
                  <a:pt x="1541" y="10204"/>
                  <a:pt x="1560" y="10223"/>
                </a:cubicBezTo>
                <a:cubicBezTo>
                  <a:pt x="2113" y="10388"/>
                  <a:pt x="2748" y="10464"/>
                  <a:pt x="3388" y="10464"/>
                </a:cubicBezTo>
                <a:cubicBezTo>
                  <a:pt x="4223" y="10464"/>
                  <a:pt x="5066" y="10335"/>
                  <a:pt x="5744" y="10109"/>
                </a:cubicBezTo>
                <a:cubicBezTo>
                  <a:pt x="5783" y="10109"/>
                  <a:pt x="5802" y="10090"/>
                  <a:pt x="5821" y="10071"/>
                </a:cubicBezTo>
                <a:close/>
                <a:moveTo>
                  <a:pt x="1313" y="12791"/>
                </a:moveTo>
                <a:cubicBezTo>
                  <a:pt x="1541" y="12943"/>
                  <a:pt x="1788" y="13038"/>
                  <a:pt x="2016" y="13114"/>
                </a:cubicBezTo>
                <a:cubicBezTo>
                  <a:pt x="2521" y="13274"/>
                  <a:pt x="3415" y="13426"/>
                  <a:pt x="4333" y="13426"/>
                </a:cubicBezTo>
                <a:cubicBezTo>
                  <a:pt x="4835" y="13426"/>
                  <a:pt x="5344" y="13381"/>
                  <a:pt x="5802" y="13267"/>
                </a:cubicBezTo>
                <a:cubicBezTo>
                  <a:pt x="6220" y="13476"/>
                  <a:pt x="6753" y="13780"/>
                  <a:pt x="6848" y="14218"/>
                </a:cubicBezTo>
                <a:cubicBezTo>
                  <a:pt x="6095" y="14931"/>
                  <a:pt x="5316" y="15149"/>
                  <a:pt x="4438" y="15149"/>
                </a:cubicBezTo>
                <a:cubicBezTo>
                  <a:pt x="4029" y="15149"/>
                  <a:pt x="3598" y="15102"/>
                  <a:pt x="3139" y="15036"/>
                </a:cubicBezTo>
                <a:cubicBezTo>
                  <a:pt x="2644" y="14959"/>
                  <a:pt x="2016" y="14883"/>
                  <a:pt x="1598" y="14598"/>
                </a:cubicBezTo>
                <a:cubicBezTo>
                  <a:pt x="856" y="14123"/>
                  <a:pt x="742" y="13324"/>
                  <a:pt x="1313" y="12791"/>
                </a:cubicBezTo>
                <a:close/>
                <a:moveTo>
                  <a:pt x="1522" y="15530"/>
                </a:moveTo>
                <a:cubicBezTo>
                  <a:pt x="2271" y="15887"/>
                  <a:pt x="3314" y="16119"/>
                  <a:pt x="4328" y="16119"/>
                </a:cubicBezTo>
                <a:cubicBezTo>
                  <a:pt x="4988" y="16119"/>
                  <a:pt x="5635" y="16021"/>
                  <a:pt x="6182" y="15796"/>
                </a:cubicBezTo>
                <a:cubicBezTo>
                  <a:pt x="6220" y="15834"/>
                  <a:pt x="6277" y="15892"/>
                  <a:pt x="6353" y="15911"/>
                </a:cubicBezTo>
                <a:cubicBezTo>
                  <a:pt x="6581" y="16177"/>
                  <a:pt x="6791" y="16443"/>
                  <a:pt x="7019" y="16690"/>
                </a:cubicBezTo>
                <a:cubicBezTo>
                  <a:pt x="6829" y="16976"/>
                  <a:pt x="6638" y="17299"/>
                  <a:pt x="6448" y="17584"/>
                </a:cubicBezTo>
                <a:cubicBezTo>
                  <a:pt x="6106" y="17870"/>
                  <a:pt x="5535" y="17889"/>
                  <a:pt x="5117" y="17908"/>
                </a:cubicBezTo>
                <a:cubicBezTo>
                  <a:pt x="5015" y="17911"/>
                  <a:pt x="4911" y="17912"/>
                  <a:pt x="4806" y="17912"/>
                </a:cubicBezTo>
                <a:cubicBezTo>
                  <a:pt x="4263" y="17912"/>
                  <a:pt x="3687" y="17870"/>
                  <a:pt x="3177" y="17775"/>
                </a:cubicBezTo>
                <a:cubicBezTo>
                  <a:pt x="2587" y="17641"/>
                  <a:pt x="1883" y="17432"/>
                  <a:pt x="1522" y="16862"/>
                </a:cubicBezTo>
                <a:cubicBezTo>
                  <a:pt x="1218" y="16367"/>
                  <a:pt x="1332" y="15968"/>
                  <a:pt x="1522" y="15530"/>
                </a:cubicBezTo>
                <a:close/>
                <a:moveTo>
                  <a:pt x="9577" y="0"/>
                </a:moveTo>
                <a:cubicBezTo>
                  <a:pt x="9517" y="0"/>
                  <a:pt x="9457" y="3"/>
                  <a:pt x="9396" y="9"/>
                </a:cubicBezTo>
                <a:cubicBezTo>
                  <a:pt x="6943" y="237"/>
                  <a:pt x="6829" y="3851"/>
                  <a:pt x="7456" y="5620"/>
                </a:cubicBezTo>
                <a:cubicBezTo>
                  <a:pt x="7297" y="5593"/>
                  <a:pt x="7132" y="5579"/>
                  <a:pt x="6964" y="5579"/>
                </a:cubicBezTo>
                <a:cubicBezTo>
                  <a:pt x="6089" y="5579"/>
                  <a:pt x="5137" y="5940"/>
                  <a:pt x="4546" y="6514"/>
                </a:cubicBezTo>
                <a:cubicBezTo>
                  <a:pt x="4518" y="6514"/>
                  <a:pt x="4490" y="6514"/>
                  <a:pt x="4462" y="6514"/>
                </a:cubicBezTo>
                <a:cubicBezTo>
                  <a:pt x="3363" y="6514"/>
                  <a:pt x="2185" y="6873"/>
                  <a:pt x="1332" y="7503"/>
                </a:cubicBezTo>
                <a:cubicBezTo>
                  <a:pt x="989" y="7732"/>
                  <a:pt x="704" y="8093"/>
                  <a:pt x="647" y="8454"/>
                </a:cubicBezTo>
                <a:cubicBezTo>
                  <a:pt x="266" y="8949"/>
                  <a:pt x="476" y="9462"/>
                  <a:pt x="875" y="9824"/>
                </a:cubicBezTo>
                <a:cubicBezTo>
                  <a:pt x="457" y="10071"/>
                  <a:pt x="171" y="10566"/>
                  <a:pt x="171" y="11079"/>
                </a:cubicBezTo>
                <a:cubicBezTo>
                  <a:pt x="133" y="11631"/>
                  <a:pt x="400" y="12087"/>
                  <a:pt x="780" y="12411"/>
                </a:cubicBezTo>
                <a:cubicBezTo>
                  <a:pt x="495" y="12582"/>
                  <a:pt x="305" y="12867"/>
                  <a:pt x="209" y="13229"/>
                </a:cubicBezTo>
                <a:cubicBezTo>
                  <a:pt x="0" y="13989"/>
                  <a:pt x="305" y="14674"/>
                  <a:pt x="894" y="15150"/>
                </a:cubicBezTo>
                <a:cubicBezTo>
                  <a:pt x="476" y="15587"/>
                  <a:pt x="419" y="16405"/>
                  <a:pt x="590" y="16938"/>
                </a:cubicBezTo>
                <a:cubicBezTo>
                  <a:pt x="1046" y="18364"/>
                  <a:pt x="2644" y="18669"/>
                  <a:pt x="3918" y="18821"/>
                </a:cubicBezTo>
                <a:cubicBezTo>
                  <a:pt x="4220" y="18849"/>
                  <a:pt x="4545" y="18871"/>
                  <a:pt x="4874" y="18871"/>
                </a:cubicBezTo>
                <a:cubicBezTo>
                  <a:pt x="5853" y="18871"/>
                  <a:pt x="6873" y="18681"/>
                  <a:pt x="7456" y="17927"/>
                </a:cubicBezTo>
                <a:cubicBezTo>
                  <a:pt x="7901" y="18080"/>
                  <a:pt x="8364" y="18150"/>
                  <a:pt x="8830" y="18150"/>
                </a:cubicBezTo>
                <a:cubicBezTo>
                  <a:pt x="10915" y="18150"/>
                  <a:pt x="13070" y="16742"/>
                  <a:pt x="14019" y="15017"/>
                </a:cubicBezTo>
                <a:cubicBezTo>
                  <a:pt x="14076" y="14940"/>
                  <a:pt x="14095" y="14845"/>
                  <a:pt x="14095" y="14769"/>
                </a:cubicBezTo>
                <a:cubicBezTo>
                  <a:pt x="19858" y="15549"/>
                  <a:pt x="25907" y="15321"/>
                  <a:pt x="31708" y="15492"/>
                </a:cubicBezTo>
                <a:cubicBezTo>
                  <a:pt x="37833" y="15682"/>
                  <a:pt x="43957" y="15834"/>
                  <a:pt x="50063" y="16063"/>
                </a:cubicBezTo>
                <a:cubicBezTo>
                  <a:pt x="56055" y="16253"/>
                  <a:pt x="62046" y="16386"/>
                  <a:pt x="68038" y="16538"/>
                </a:cubicBezTo>
                <a:cubicBezTo>
                  <a:pt x="72950" y="16658"/>
                  <a:pt x="77899" y="16955"/>
                  <a:pt x="82826" y="16955"/>
                </a:cubicBezTo>
                <a:cubicBezTo>
                  <a:pt x="84156" y="16955"/>
                  <a:pt x="85485" y="16933"/>
                  <a:pt x="86811" y="16881"/>
                </a:cubicBezTo>
                <a:cubicBezTo>
                  <a:pt x="87344" y="16862"/>
                  <a:pt x="87325" y="16101"/>
                  <a:pt x="86811" y="16063"/>
                </a:cubicBezTo>
                <a:cubicBezTo>
                  <a:pt x="80858" y="15511"/>
                  <a:pt x="74790" y="15587"/>
                  <a:pt x="68837" y="15397"/>
                </a:cubicBezTo>
                <a:cubicBezTo>
                  <a:pt x="62712" y="15207"/>
                  <a:pt x="56587" y="15017"/>
                  <a:pt x="50481" y="14864"/>
                </a:cubicBezTo>
                <a:cubicBezTo>
                  <a:pt x="44490" y="14731"/>
                  <a:pt x="38498" y="14560"/>
                  <a:pt x="32507" y="14408"/>
                </a:cubicBezTo>
                <a:cubicBezTo>
                  <a:pt x="28113" y="14297"/>
                  <a:pt x="23589" y="13936"/>
                  <a:pt x="19139" y="13936"/>
                </a:cubicBezTo>
                <a:cubicBezTo>
                  <a:pt x="17463" y="13936"/>
                  <a:pt x="15796" y="13987"/>
                  <a:pt x="14152" y="14123"/>
                </a:cubicBezTo>
                <a:cubicBezTo>
                  <a:pt x="14019" y="14123"/>
                  <a:pt x="13923" y="14218"/>
                  <a:pt x="13885" y="14294"/>
                </a:cubicBezTo>
                <a:cubicBezTo>
                  <a:pt x="13779" y="14220"/>
                  <a:pt x="13659" y="14178"/>
                  <a:pt x="13542" y="14178"/>
                </a:cubicBezTo>
                <a:cubicBezTo>
                  <a:pt x="13385" y="14178"/>
                  <a:pt x="13233" y="14253"/>
                  <a:pt x="13125" y="14427"/>
                </a:cubicBezTo>
                <a:cubicBezTo>
                  <a:pt x="11793" y="16481"/>
                  <a:pt x="10024" y="17128"/>
                  <a:pt x="7799" y="17337"/>
                </a:cubicBezTo>
                <a:cubicBezTo>
                  <a:pt x="8103" y="16500"/>
                  <a:pt x="7742" y="15549"/>
                  <a:pt x="6962" y="15245"/>
                </a:cubicBezTo>
                <a:cubicBezTo>
                  <a:pt x="7019" y="15207"/>
                  <a:pt x="7076" y="15150"/>
                  <a:pt x="7133" y="15112"/>
                </a:cubicBezTo>
                <a:cubicBezTo>
                  <a:pt x="7147" y="15114"/>
                  <a:pt x="7162" y="15115"/>
                  <a:pt x="7177" y="15115"/>
                </a:cubicBezTo>
                <a:cubicBezTo>
                  <a:pt x="7284" y="15115"/>
                  <a:pt x="7406" y="15057"/>
                  <a:pt x="7456" y="14940"/>
                </a:cubicBezTo>
                <a:cubicBezTo>
                  <a:pt x="7532" y="14750"/>
                  <a:pt x="7551" y="14579"/>
                  <a:pt x="7551" y="14389"/>
                </a:cubicBezTo>
                <a:cubicBezTo>
                  <a:pt x="7551" y="14389"/>
                  <a:pt x="7551" y="14370"/>
                  <a:pt x="7589" y="14370"/>
                </a:cubicBezTo>
                <a:cubicBezTo>
                  <a:pt x="7628" y="14256"/>
                  <a:pt x="7589" y="14123"/>
                  <a:pt x="7513" y="14066"/>
                </a:cubicBezTo>
                <a:cubicBezTo>
                  <a:pt x="7437" y="13875"/>
                  <a:pt x="7342" y="13647"/>
                  <a:pt x="7171" y="13514"/>
                </a:cubicBezTo>
                <a:cubicBezTo>
                  <a:pt x="6962" y="13267"/>
                  <a:pt x="6676" y="13134"/>
                  <a:pt x="6391" y="13038"/>
                </a:cubicBezTo>
                <a:cubicBezTo>
                  <a:pt x="7114" y="12734"/>
                  <a:pt x="7551" y="12182"/>
                  <a:pt x="7399" y="11250"/>
                </a:cubicBezTo>
                <a:cubicBezTo>
                  <a:pt x="7399" y="11231"/>
                  <a:pt x="7361" y="11212"/>
                  <a:pt x="7361" y="11174"/>
                </a:cubicBezTo>
                <a:cubicBezTo>
                  <a:pt x="7342" y="10642"/>
                  <a:pt x="6981" y="10166"/>
                  <a:pt x="6505" y="9881"/>
                </a:cubicBezTo>
                <a:cubicBezTo>
                  <a:pt x="7038" y="9539"/>
                  <a:pt x="7266" y="8930"/>
                  <a:pt x="7171" y="8283"/>
                </a:cubicBezTo>
                <a:cubicBezTo>
                  <a:pt x="7057" y="7408"/>
                  <a:pt x="6372" y="6876"/>
                  <a:pt x="5592" y="6666"/>
                </a:cubicBezTo>
                <a:cubicBezTo>
                  <a:pt x="5783" y="6590"/>
                  <a:pt x="5973" y="6514"/>
                  <a:pt x="6163" y="6476"/>
                </a:cubicBezTo>
                <a:cubicBezTo>
                  <a:pt x="6393" y="6432"/>
                  <a:pt x="6619" y="6417"/>
                  <a:pt x="6845" y="6417"/>
                </a:cubicBezTo>
                <a:cubicBezTo>
                  <a:pt x="7104" y="6417"/>
                  <a:pt x="7363" y="6437"/>
                  <a:pt x="7628" y="6457"/>
                </a:cubicBezTo>
                <a:cubicBezTo>
                  <a:pt x="7635" y="6458"/>
                  <a:pt x="7642" y="6458"/>
                  <a:pt x="7649" y="6458"/>
                </a:cubicBezTo>
                <a:cubicBezTo>
                  <a:pt x="8012" y="6458"/>
                  <a:pt x="8118" y="5977"/>
                  <a:pt x="7894" y="5753"/>
                </a:cubicBezTo>
                <a:cubicBezTo>
                  <a:pt x="7894" y="5734"/>
                  <a:pt x="7913" y="5734"/>
                  <a:pt x="7913" y="5715"/>
                </a:cubicBezTo>
                <a:cubicBezTo>
                  <a:pt x="8103" y="4384"/>
                  <a:pt x="7647" y="2330"/>
                  <a:pt x="8769" y="1360"/>
                </a:cubicBezTo>
                <a:cubicBezTo>
                  <a:pt x="9024" y="1133"/>
                  <a:pt x="9293" y="1034"/>
                  <a:pt x="9551" y="1034"/>
                </a:cubicBezTo>
                <a:cubicBezTo>
                  <a:pt x="10158" y="1034"/>
                  <a:pt x="10707" y="1579"/>
                  <a:pt x="10880" y="2273"/>
                </a:cubicBezTo>
                <a:cubicBezTo>
                  <a:pt x="11127" y="3148"/>
                  <a:pt x="10785" y="4118"/>
                  <a:pt x="10538" y="4955"/>
                </a:cubicBezTo>
                <a:cubicBezTo>
                  <a:pt x="10410" y="5307"/>
                  <a:pt x="10727" y="5552"/>
                  <a:pt x="11035" y="5552"/>
                </a:cubicBezTo>
                <a:cubicBezTo>
                  <a:pt x="11092" y="5552"/>
                  <a:pt x="11150" y="5543"/>
                  <a:pt x="11203" y="5525"/>
                </a:cubicBezTo>
                <a:cubicBezTo>
                  <a:pt x="12573" y="6305"/>
                  <a:pt x="13296" y="7598"/>
                  <a:pt x="13315" y="9215"/>
                </a:cubicBezTo>
                <a:cubicBezTo>
                  <a:pt x="13315" y="9516"/>
                  <a:pt x="13520" y="9649"/>
                  <a:pt x="13738" y="9649"/>
                </a:cubicBezTo>
                <a:cubicBezTo>
                  <a:pt x="13865" y="9649"/>
                  <a:pt x="13997" y="9604"/>
                  <a:pt x="14095" y="9520"/>
                </a:cubicBezTo>
                <a:cubicBezTo>
                  <a:pt x="14152" y="9596"/>
                  <a:pt x="14247" y="9634"/>
                  <a:pt x="14361" y="9634"/>
                </a:cubicBezTo>
                <a:cubicBezTo>
                  <a:pt x="24635" y="10836"/>
                  <a:pt x="35166" y="10930"/>
                  <a:pt x="45567" y="10930"/>
                </a:cubicBezTo>
                <a:cubicBezTo>
                  <a:pt x="47509" y="10930"/>
                  <a:pt x="49446" y="10927"/>
                  <a:pt x="51375" y="10927"/>
                </a:cubicBezTo>
                <a:cubicBezTo>
                  <a:pt x="63701" y="10927"/>
                  <a:pt x="76103" y="10794"/>
                  <a:pt x="88390" y="9805"/>
                </a:cubicBezTo>
                <a:cubicBezTo>
                  <a:pt x="89088" y="9748"/>
                  <a:pt x="89112" y="8682"/>
                  <a:pt x="88390" y="8682"/>
                </a:cubicBezTo>
                <a:cubicBezTo>
                  <a:pt x="88384" y="8682"/>
                  <a:pt x="88377" y="8682"/>
                  <a:pt x="88371" y="8683"/>
                </a:cubicBezTo>
                <a:cubicBezTo>
                  <a:pt x="76026" y="9063"/>
                  <a:pt x="63720" y="9691"/>
                  <a:pt x="51356" y="9691"/>
                </a:cubicBezTo>
                <a:cubicBezTo>
                  <a:pt x="45251" y="9691"/>
                  <a:pt x="39126" y="9615"/>
                  <a:pt x="33039" y="9443"/>
                </a:cubicBezTo>
                <a:cubicBezTo>
                  <a:pt x="27088" y="9280"/>
                  <a:pt x="21118" y="8889"/>
                  <a:pt x="15165" y="8889"/>
                </a:cubicBezTo>
                <a:cubicBezTo>
                  <a:pt x="14897" y="8889"/>
                  <a:pt x="14629" y="8890"/>
                  <a:pt x="14361" y="8892"/>
                </a:cubicBezTo>
                <a:cubicBezTo>
                  <a:pt x="14342" y="8892"/>
                  <a:pt x="14304" y="8892"/>
                  <a:pt x="14266" y="8930"/>
                </a:cubicBezTo>
                <a:cubicBezTo>
                  <a:pt x="14304" y="7218"/>
                  <a:pt x="13144" y="5563"/>
                  <a:pt x="11584" y="4898"/>
                </a:cubicBezTo>
                <a:cubicBezTo>
                  <a:pt x="11907" y="3794"/>
                  <a:pt x="12193" y="2558"/>
                  <a:pt x="11641" y="1455"/>
                </a:cubicBezTo>
                <a:cubicBezTo>
                  <a:pt x="11249" y="652"/>
                  <a:pt x="10472" y="0"/>
                  <a:pt x="95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5E9E0F-62EA-1085-D3A4-5B47108F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2883"/>
              </p:ext>
            </p:extLst>
          </p:nvPr>
        </p:nvGraphicFramePr>
        <p:xfrm>
          <a:off x="658849" y="1617897"/>
          <a:ext cx="5462746" cy="1558072"/>
        </p:xfrm>
        <a:graphic>
          <a:graphicData uri="http://schemas.openxmlformats.org/drawingml/2006/table">
            <a:tbl>
              <a:tblPr/>
              <a:tblGrid>
                <a:gridCol w="787613">
                  <a:extLst>
                    <a:ext uri="{9D8B030D-6E8A-4147-A177-3AD203B41FA5}">
                      <a16:colId xmlns:a16="http://schemas.microsoft.com/office/drawing/2014/main" val="4280313981"/>
                    </a:ext>
                  </a:extLst>
                </a:gridCol>
                <a:gridCol w="675096">
                  <a:extLst>
                    <a:ext uri="{9D8B030D-6E8A-4147-A177-3AD203B41FA5}">
                      <a16:colId xmlns:a16="http://schemas.microsoft.com/office/drawing/2014/main" val="545004815"/>
                    </a:ext>
                  </a:extLst>
                </a:gridCol>
                <a:gridCol w="675096">
                  <a:extLst>
                    <a:ext uri="{9D8B030D-6E8A-4147-A177-3AD203B41FA5}">
                      <a16:colId xmlns:a16="http://schemas.microsoft.com/office/drawing/2014/main" val="1181714088"/>
                    </a:ext>
                  </a:extLst>
                </a:gridCol>
                <a:gridCol w="675096">
                  <a:extLst>
                    <a:ext uri="{9D8B030D-6E8A-4147-A177-3AD203B41FA5}">
                      <a16:colId xmlns:a16="http://schemas.microsoft.com/office/drawing/2014/main" val="1770077010"/>
                    </a:ext>
                  </a:extLst>
                </a:gridCol>
                <a:gridCol w="675096">
                  <a:extLst>
                    <a:ext uri="{9D8B030D-6E8A-4147-A177-3AD203B41FA5}">
                      <a16:colId xmlns:a16="http://schemas.microsoft.com/office/drawing/2014/main" val="1033897800"/>
                    </a:ext>
                  </a:extLst>
                </a:gridCol>
                <a:gridCol w="675096">
                  <a:extLst>
                    <a:ext uri="{9D8B030D-6E8A-4147-A177-3AD203B41FA5}">
                      <a16:colId xmlns:a16="http://schemas.microsoft.com/office/drawing/2014/main" val="946635350"/>
                    </a:ext>
                  </a:extLst>
                </a:gridCol>
                <a:gridCol w="675096">
                  <a:extLst>
                    <a:ext uri="{9D8B030D-6E8A-4147-A177-3AD203B41FA5}">
                      <a16:colId xmlns:a16="http://schemas.microsoft.com/office/drawing/2014/main" val="4094147557"/>
                    </a:ext>
                  </a:extLst>
                </a:gridCol>
                <a:gridCol w="624557">
                  <a:extLst>
                    <a:ext uri="{9D8B030D-6E8A-4147-A177-3AD203B41FA5}">
                      <a16:colId xmlns:a16="http://schemas.microsoft.com/office/drawing/2014/main" val="2813863579"/>
                    </a:ext>
                  </a:extLst>
                </a:gridCol>
              </a:tblGrid>
              <a:tr h="5953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job_id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actor_id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time_spent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count_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66270"/>
                  </a:ext>
                </a:extLst>
              </a:tr>
              <a:tr h="32091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29-11-2020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Persian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95217"/>
                  </a:ext>
                </a:extLst>
              </a:tr>
              <a:tr h="32091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28-11-2020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Persian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491532"/>
                  </a:ext>
                </a:extLst>
              </a:tr>
              <a:tr h="32091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26-11-2020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skip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Persian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805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677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9"/>
          <p:cNvSpPr/>
          <p:nvPr/>
        </p:nvSpPr>
        <p:spPr>
          <a:xfrm>
            <a:off x="3396783" y="1234814"/>
            <a:ext cx="1589400" cy="117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46" name="Google Shape;946;p59"/>
          <p:cNvSpPr/>
          <p:nvPr/>
        </p:nvSpPr>
        <p:spPr>
          <a:xfrm>
            <a:off x="2360581" y="3426495"/>
            <a:ext cx="1589400" cy="117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47" name="Google Shape;947;p59"/>
          <p:cNvSpPr/>
          <p:nvPr/>
        </p:nvSpPr>
        <p:spPr>
          <a:xfrm>
            <a:off x="4778358" y="3434266"/>
            <a:ext cx="1589400" cy="117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48" name="Google Shape;948;p59"/>
          <p:cNvSpPr/>
          <p:nvPr/>
        </p:nvSpPr>
        <p:spPr>
          <a:xfrm>
            <a:off x="1010747" y="1258001"/>
            <a:ext cx="1589400" cy="117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49" name="Google Shape;949;p59"/>
          <p:cNvSpPr txBox="1">
            <a:spLocks noGrp="1"/>
          </p:cNvSpPr>
          <p:nvPr>
            <p:ph type="title"/>
          </p:nvPr>
        </p:nvSpPr>
        <p:spPr>
          <a:xfrm>
            <a:off x="307127" y="271168"/>
            <a:ext cx="79770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Case Study 2 – Investigating Metric Spike</a:t>
            </a:r>
            <a:endParaRPr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50" name="Google Shape;950;p59"/>
          <p:cNvGrpSpPr/>
          <p:nvPr/>
        </p:nvGrpSpPr>
        <p:grpSpPr>
          <a:xfrm>
            <a:off x="209256" y="2774552"/>
            <a:ext cx="8507524" cy="356999"/>
            <a:chOff x="982800" y="2217300"/>
            <a:chExt cx="7178350" cy="356999"/>
          </a:xfrm>
        </p:grpSpPr>
        <p:sp>
          <p:nvSpPr>
            <p:cNvPr id="951" name="Google Shape;951;p59"/>
            <p:cNvSpPr/>
            <p:nvPr/>
          </p:nvSpPr>
          <p:spPr>
            <a:xfrm>
              <a:off x="982800" y="2371626"/>
              <a:ext cx="7070292" cy="73636"/>
            </a:xfrm>
            <a:custGeom>
              <a:avLst/>
              <a:gdLst/>
              <a:ahLst/>
              <a:cxnLst/>
              <a:rect l="l" t="t" r="r" b="b"/>
              <a:pathLst>
                <a:path w="41095" h="428" extrusionOk="0">
                  <a:moveTo>
                    <a:pt x="8286" y="0"/>
                  </a:moveTo>
                  <a:cubicBezTo>
                    <a:pt x="5566" y="0"/>
                    <a:pt x="2846" y="20"/>
                    <a:pt x="126" y="87"/>
                  </a:cubicBezTo>
                  <a:cubicBezTo>
                    <a:pt x="0" y="108"/>
                    <a:pt x="0" y="338"/>
                    <a:pt x="126" y="338"/>
                  </a:cubicBezTo>
                  <a:cubicBezTo>
                    <a:pt x="2574" y="406"/>
                    <a:pt x="5022" y="428"/>
                    <a:pt x="7470" y="428"/>
                  </a:cubicBezTo>
                  <a:cubicBezTo>
                    <a:pt x="11822" y="428"/>
                    <a:pt x="16174" y="359"/>
                    <a:pt x="20527" y="359"/>
                  </a:cubicBezTo>
                  <a:cubicBezTo>
                    <a:pt x="24607" y="359"/>
                    <a:pt x="28687" y="382"/>
                    <a:pt x="32767" y="382"/>
                  </a:cubicBezTo>
                  <a:cubicBezTo>
                    <a:pt x="35487" y="382"/>
                    <a:pt x="38207" y="372"/>
                    <a:pt x="40927" y="338"/>
                  </a:cubicBezTo>
                  <a:cubicBezTo>
                    <a:pt x="41094" y="338"/>
                    <a:pt x="41094" y="87"/>
                    <a:pt x="40927" y="87"/>
                  </a:cubicBezTo>
                  <a:cubicBezTo>
                    <a:pt x="37527" y="45"/>
                    <a:pt x="34127" y="35"/>
                    <a:pt x="30727" y="35"/>
                  </a:cubicBezTo>
                  <a:cubicBezTo>
                    <a:pt x="27327" y="35"/>
                    <a:pt x="23927" y="45"/>
                    <a:pt x="20527" y="45"/>
                  </a:cubicBezTo>
                  <a:cubicBezTo>
                    <a:pt x="16446" y="45"/>
                    <a:pt x="12366" y="0"/>
                    <a:pt x="828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9"/>
            <p:cNvSpPr/>
            <p:nvPr/>
          </p:nvSpPr>
          <p:spPr>
            <a:xfrm>
              <a:off x="7718472" y="2217300"/>
              <a:ext cx="442678" cy="356999"/>
            </a:xfrm>
            <a:custGeom>
              <a:avLst/>
              <a:gdLst/>
              <a:ahLst/>
              <a:cxnLst/>
              <a:rect l="l" t="t" r="r" b="b"/>
              <a:pathLst>
                <a:path w="2573" h="2075" extrusionOk="0">
                  <a:moveTo>
                    <a:pt x="490" y="585"/>
                  </a:moveTo>
                  <a:cubicBezTo>
                    <a:pt x="1016" y="812"/>
                    <a:pt x="1524" y="1023"/>
                    <a:pt x="2050" y="1251"/>
                  </a:cubicBezTo>
                  <a:lnTo>
                    <a:pt x="2050" y="1251"/>
                  </a:lnTo>
                  <a:cubicBezTo>
                    <a:pt x="1522" y="1528"/>
                    <a:pt x="947" y="1691"/>
                    <a:pt x="355" y="1760"/>
                  </a:cubicBezTo>
                  <a:lnTo>
                    <a:pt x="355" y="1760"/>
                  </a:lnTo>
                  <a:cubicBezTo>
                    <a:pt x="433" y="1377"/>
                    <a:pt x="505" y="975"/>
                    <a:pt x="490" y="585"/>
                  </a:cubicBezTo>
                  <a:close/>
                  <a:moveTo>
                    <a:pt x="308" y="0"/>
                  </a:moveTo>
                  <a:cubicBezTo>
                    <a:pt x="248" y="0"/>
                    <a:pt x="187" y="37"/>
                    <a:pt x="187" y="105"/>
                  </a:cubicBezTo>
                  <a:cubicBezTo>
                    <a:pt x="185" y="159"/>
                    <a:pt x="183" y="212"/>
                    <a:pt x="182" y="265"/>
                  </a:cubicBezTo>
                  <a:lnTo>
                    <a:pt x="182" y="265"/>
                  </a:lnTo>
                  <a:cubicBezTo>
                    <a:pt x="147" y="324"/>
                    <a:pt x="139" y="396"/>
                    <a:pt x="178" y="439"/>
                  </a:cubicBezTo>
                  <a:lnTo>
                    <a:pt x="178" y="439"/>
                  </a:lnTo>
                  <a:cubicBezTo>
                    <a:pt x="167" y="928"/>
                    <a:pt x="156" y="1406"/>
                    <a:pt x="19" y="1884"/>
                  </a:cubicBezTo>
                  <a:cubicBezTo>
                    <a:pt x="0" y="1961"/>
                    <a:pt x="70" y="2074"/>
                    <a:pt x="164" y="2074"/>
                  </a:cubicBezTo>
                  <a:cubicBezTo>
                    <a:pt x="171" y="2074"/>
                    <a:pt x="179" y="2074"/>
                    <a:pt x="187" y="2072"/>
                  </a:cubicBezTo>
                  <a:cubicBezTo>
                    <a:pt x="1003" y="1988"/>
                    <a:pt x="1756" y="1758"/>
                    <a:pt x="2468" y="1340"/>
                  </a:cubicBezTo>
                  <a:cubicBezTo>
                    <a:pt x="2530" y="1298"/>
                    <a:pt x="2572" y="1131"/>
                    <a:pt x="2468" y="1089"/>
                  </a:cubicBezTo>
                  <a:cubicBezTo>
                    <a:pt x="1795" y="792"/>
                    <a:pt x="1122" y="514"/>
                    <a:pt x="449" y="219"/>
                  </a:cubicBezTo>
                  <a:lnTo>
                    <a:pt x="449" y="219"/>
                  </a:lnTo>
                  <a:cubicBezTo>
                    <a:pt x="440" y="174"/>
                    <a:pt x="429" y="129"/>
                    <a:pt x="417" y="84"/>
                  </a:cubicBezTo>
                  <a:cubicBezTo>
                    <a:pt x="407" y="27"/>
                    <a:pt x="358" y="0"/>
                    <a:pt x="30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53" name="Google Shape;953;p59"/>
          <p:cNvGrpSpPr/>
          <p:nvPr/>
        </p:nvGrpSpPr>
        <p:grpSpPr>
          <a:xfrm>
            <a:off x="1043582" y="2472309"/>
            <a:ext cx="1011551" cy="944433"/>
            <a:chOff x="3207368" y="840885"/>
            <a:chExt cx="1691840" cy="1579584"/>
          </a:xfrm>
        </p:grpSpPr>
        <p:sp>
          <p:nvSpPr>
            <p:cNvPr id="954" name="Google Shape;954;p59"/>
            <p:cNvSpPr/>
            <p:nvPr/>
          </p:nvSpPr>
          <p:spPr>
            <a:xfrm>
              <a:off x="3507150" y="1084575"/>
              <a:ext cx="1092300" cy="107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I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te" panose="03060902040502070203" pitchFamily="66" charset="0"/>
                  <a:cs typeface="Arial"/>
                  <a:sym typeface="Arial"/>
                </a:rPr>
                <a:t> </a:t>
              </a:r>
              <a:r>
                <a:rPr kumimoji="0" lang="en-IN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te" panose="03060902040502070203" pitchFamily="66" charset="0"/>
                  <a:cs typeface="Arial"/>
                  <a:sym typeface="Arial"/>
                </a:rPr>
                <a:t>i</a:t>
              </a: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te" panose="03060902040502070203" pitchFamily="66" charset="0"/>
                <a:cs typeface="Arial"/>
                <a:sym typeface="Arial"/>
              </a:endParaRPr>
            </a:p>
          </p:txBody>
        </p:sp>
        <p:sp>
          <p:nvSpPr>
            <p:cNvPr id="955" name="Google Shape;955;p59"/>
            <p:cNvSpPr/>
            <p:nvPr/>
          </p:nvSpPr>
          <p:spPr>
            <a:xfrm rot="-1206600">
              <a:off x="3368612" y="1040300"/>
              <a:ext cx="1369353" cy="1180754"/>
            </a:xfrm>
            <a:custGeom>
              <a:avLst/>
              <a:gdLst/>
              <a:ahLst/>
              <a:cxnLst/>
              <a:rect l="l" t="t" r="r" b="b"/>
              <a:pathLst>
                <a:path w="10557" h="9103" extrusionOk="0">
                  <a:moveTo>
                    <a:pt x="5629" y="500"/>
                  </a:moveTo>
                  <a:cubicBezTo>
                    <a:pt x="6848" y="500"/>
                    <a:pt x="8052" y="942"/>
                    <a:pt x="8767" y="2001"/>
                  </a:cubicBezTo>
                  <a:cubicBezTo>
                    <a:pt x="10075" y="3973"/>
                    <a:pt x="9282" y="7099"/>
                    <a:pt x="7369" y="8354"/>
                  </a:cubicBezTo>
                  <a:lnTo>
                    <a:pt x="7369" y="8354"/>
                  </a:lnTo>
                  <a:cubicBezTo>
                    <a:pt x="7354" y="8355"/>
                    <a:pt x="7339" y="8357"/>
                    <a:pt x="7324" y="8362"/>
                  </a:cubicBezTo>
                  <a:cubicBezTo>
                    <a:pt x="6866" y="8491"/>
                    <a:pt x="6401" y="8553"/>
                    <a:pt x="5941" y="8553"/>
                  </a:cubicBezTo>
                  <a:cubicBezTo>
                    <a:pt x="3939" y="8553"/>
                    <a:pt x="2041" y="7370"/>
                    <a:pt x="1360" y="5328"/>
                  </a:cubicBezTo>
                  <a:cubicBezTo>
                    <a:pt x="628" y="3131"/>
                    <a:pt x="1967" y="1457"/>
                    <a:pt x="3976" y="767"/>
                  </a:cubicBezTo>
                  <a:cubicBezTo>
                    <a:pt x="4499" y="595"/>
                    <a:pt x="5065" y="500"/>
                    <a:pt x="5629" y="500"/>
                  </a:cubicBezTo>
                  <a:close/>
                  <a:moveTo>
                    <a:pt x="5501" y="0"/>
                  </a:moveTo>
                  <a:cubicBezTo>
                    <a:pt x="4889" y="0"/>
                    <a:pt x="4280" y="109"/>
                    <a:pt x="3725" y="327"/>
                  </a:cubicBezTo>
                  <a:cubicBezTo>
                    <a:pt x="1402" y="1269"/>
                    <a:pt x="0" y="3277"/>
                    <a:pt x="1088" y="5830"/>
                  </a:cubicBezTo>
                  <a:cubicBezTo>
                    <a:pt x="1865" y="7642"/>
                    <a:pt x="3816" y="9103"/>
                    <a:pt x="5783" y="9103"/>
                  </a:cubicBezTo>
                  <a:cubicBezTo>
                    <a:pt x="6361" y="9103"/>
                    <a:pt x="6940" y="8977"/>
                    <a:pt x="7491" y="8697"/>
                  </a:cubicBezTo>
                  <a:cubicBezTo>
                    <a:pt x="7514" y="8684"/>
                    <a:pt x="7532" y="8669"/>
                    <a:pt x="7545" y="8651"/>
                  </a:cubicBezTo>
                  <a:lnTo>
                    <a:pt x="7545" y="8651"/>
                  </a:lnTo>
                  <a:cubicBezTo>
                    <a:pt x="9846" y="7592"/>
                    <a:pt x="10556" y="3827"/>
                    <a:pt x="9186" y="1792"/>
                  </a:cubicBezTo>
                  <a:cubicBezTo>
                    <a:pt x="8393" y="602"/>
                    <a:pt x="6940" y="0"/>
                    <a:pt x="5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E4F5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56" name="Google Shape;956;p59"/>
          <p:cNvGrpSpPr/>
          <p:nvPr/>
        </p:nvGrpSpPr>
        <p:grpSpPr>
          <a:xfrm>
            <a:off x="3691695" y="2585085"/>
            <a:ext cx="818736" cy="705973"/>
            <a:chOff x="3368612" y="1040300"/>
            <a:chExt cx="1369353" cy="1180754"/>
          </a:xfrm>
        </p:grpSpPr>
        <p:sp>
          <p:nvSpPr>
            <p:cNvPr id="957" name="Google Shape;957;p59"/>
            <p:cNvSpPr/>
            <p:nvPr/>
          </p:nvSpPr>
          <p:spPr>
            <a:xfrm>
              <a:off x="3488773" y="1089134"/>
              <a:ext cx="1092300" cy="10796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I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te" panose="03060902040502070203" pitchFamily="66" charset="0"/>
                  <a:cs typeface="Arial"/>
                  <a:sym typeface="Arial"/>
                </a:rPr>
                <a:t>iii</a:t>
              </a: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te" panose="03060902040502070203" pitchFamily="66" charset="0"/>
                <a:cs typeface="Arial"/>
                <a:sym typeface="Arial"/>
              </a:endParaRPr>
            </a:p>
          </p:txBody>
        </p:sp>
        <p:sp>
          <p:nvSpPr>
            <p:cNvPr id="958" name="Google Shape;958;p59"/>
            <p:cNvSpPr/>
            <p:nvPr/>
          </p:nvSpPr>
          <p:spPr>
            <a:xfrm rot="-1206600">
              <a:off x="3368612" y="1040300"/>
              <a:ext cx="1369353" cy="1180754"/>
            </a:xfrm>
            <a:custGeom>
              <a:avLst/>
              <a:gdLst/>
              <a:ahLst/>
              <a:cxnLst/>
              <a:rect l="l" t="t" r="r" b="b"/>
              <a:pathLst>
                <a:path w="10557" h="9103" extrusionOk="0">
                  <a:moveTo>
                    <a:pt x="5629" y="500"/>
                  </a:moveTo>
                  <a:cubicBezTo>
                    <a:pt x="6848" y="500"/>
                    <a:pt x="8052" y="942"/>
                    <a:pt x="8767" y="2001"/>
                  </a:cubicBezTo>
                  <a:cubicBezTo>
                    <a:pt x="10075" y="3973"/>
                    <a:pt x="9282" y="7099"/>
                    <a:pt x="7369" y="8354"/>
                  </a:cubicBezTo>
                  <a:lnTo>
                    <a:pt x="7369" y="8354"/>
                  </a:lnTo>
                  <a:cubicBezTo>
                    <a:pt x="7354" y="8355"/>
                    <a:pt x="7339" y="8357"/>
                    <a:pt x="7324" y="8362"/>
                  </a:cubicBezTo>
                  <a:cubicBezTo>
                    <a:pt x="6866" y="8491"/>
                    <a:pt x="6401" y="8553"/>
                    <a:pt x="5941" y="8553"/>
                  </a:cubicBezTo>
                  <a:cubicBezTo>
                    <a:pt x="3939" y="8553"/>
                    <a:pt x="2041" y="7370"/>
                    <a:pt x="1360" y="5328"/>
                  </a:cubicBezTo>
                  <a:cubicBezTo>
                    <a:pt x="628" y="3131"/>
                    <a:pt x="1967" y="1457"/>
                    <a:pt x="3976" y="767"/>
                  </a:cubicBezTo>
                  <a:cubicBezTo>
                    <a:pt x="4499" y="595"/>
                    <a:pt x="5065" y="500"/>
                    <a:pt x="5629" y="500"/>
                  </a:cubicBezTo>
                  <a:close/>
                  <a:moveTo>
                    <a:pt x="5501" y="0"/>
                  </a:moveTo>
                  <a:cubicBezTo>
                    <a:pt x="4889" y="0"/>
                    <a:pt x="4280" y="109"/>
                    <a:pt x="3725" y="327"/>
                  </a:cubicBezTo>
                  <a:cubicBezTo>
                    <a:pt x="1402" y="1269"/>
                    <a:pt x="0" y="3277"/>
                    <a:pt x="1088" y="5830"/>
                  </a:cubicBezTo>
                  <a:cubicBezTo>
                    <a:pt x="1865" y="7642"/>
                    <a:pt x="3816" y="9103"/>
                    <a:pt x="5783" y="9103"/>
                  </a:cubicBezTo>
                  <a:cubicBezTo>
                    <a:pt x="6361" y="9103"/>
                    <a:pt x="6940" y="8977"/>
                    <a:pt x="7491" y="8697"/>
                  </a:cubicBezTo>
                  <a:cubicBezTo>
                    <a:pt x="7514" y="8684"/>
                    <a:pt x="7532" y="8669"/>
                    <a:pt x="7545" y="8651"/>
                  </a:cubicBezTo>
                  <a:lnTo>
                    <a:pt x="7545" y="8651"/>
                  </a:lnTo>
                  <a:cubicBezTo>
                    <a:pt x="9846" y="7592"/>
                    <a:pt x="10556" y="3827"/>
                    <a:pt x="9186" y="1792"/>
                  </a:cubicBezTo>
                  <a:cubicBezTo>
                    <a:pt x="8393" y="602"/>
                    <a:pt x="6940" y="0"/>
                    <a:pt x="5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E4F5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59" name="Google Shape;959;p59"/>
          <p:cNvGrpSpPr/>
          <p:nvPr/>
        </p:nvGrpSpPr>
        <p:grpSpPr>
          <a:xfrm>
            <a:off x="5086353" y="2575891"/>
            <a:ext cx="818736" cy="705973"/>
            <a:chOff x="3368612" y="1040300"/>
            <a:chExt cx="1369353" cy="1180754"/>
          </a:xfrm>
        </p:grpSpPr>
        <p:sp>
          <p:nvSpPr>
            <p:cNvPr id="960" name="Google Shape;960;p59"/>
            <p:cNvSpPr/>
            <p:nvPr/>
          </p:nvSpPr>
          <p:spPr>
            <a:xfrm>
              <a:off x="3507150" y="1084573"/>
              <a:ext cx="1092300" cy="10796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I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te" panose="03060902040502070203" pitchFamily="66" charset="0"/>
                  <a:cs typeface="Arial"/>
                  <a:sym typeface="Arial"/>
                </a:rPr>
                <a:t>iv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te" panose="03060902040502070203" pitchFamily="66" charset="0"/>
                <a:cs typeface="Arial"/>
                <a:sym typeface="Arial"/>
              </a:endParaRPr>
            </a:p>
          </p:txBody>
        </p:sp>
        <p:sp>
          <p:nvSpPr>
            <p:cNvPr id="961" name="Google Shape;961;p59"/>
            <p:cNvSpPr/>
            <p:nvPr/>
          </p:nvSpPr>
          <p:spPr>
            <a:xfrm rot="-1206600">
              <a:off x="3368612" y="1040300"/>
              <a:ext cx="1369353" cy="1180754"/>
            </a:xfrm>
            <a:custGeom>
              <a:avLst/>
              <a:gdLst/>
              <a:ahLst/>
              <a:cxnLst/>
              <a:rect l="l" t="t" r="r" b="b"/>
              <a:pathLst>
                <a:path w="10557" h="9103" extrusionOk="0">
                  <a:moveTo>
                    <a:pt x="5629" y="500"/>
                  </a:moveTo>
                  <a:cubicBezTo>
                    <a:pt x="6848" y="500"/>
                    <a:pt x="8052" y="942"/>
                    <a:pt x="8767" y="2001"/>
                  </a:cubicBezTo>
                  <a:cubicBezTo>
                    <a:pt x="10075" y="3973"/>
                    <a:pt x="9282" y="7099"/>
                    <a:pt x="7369" y="8354"/>
                  </a:cubicBezTo>
                  <a:lnTo>
                    <a:pt x="7369" y="8354"/>
                  </a:lnTo>
                  <a:cubicBezTo>
                    <a:pt x="7354" y="8355"/>
                    <a:pt x="7339" y="8357"/>
                    <a:pt x="7324" y="8362"/>
                  </a:cubicBezTo>
                  <a:cubicBezTo>
                    <a:pt x="6866" y="8491"/>
                    <a:pt x="6401" y="8553"/>
                    <a:pt x="5941" y="8553"/>
                  </a:cubicBezTo>
                  <a:cubicBezTo>
                    <a:pt x="3939" y="8553"/>
                    <a:pt x="2041" y="7370"/>
                    <a:pt x="1360" y="5328"/>
                  </a:cubicBezTo>
                  <a:cubicBezTo>
                    <a:pt x="628" y="3131"/>
                    <a:pt x="1967" y="1457"/>
                    <a:pt x="3976" y="767"/>
                  </a:cubicBezTo>
                  <a:cubicBezTo>
                    <a:pt x="4499" y="595"/>
                    <a:pt x="5065" y="500"/>
                    <a:pt x="5629" y="500"/>
                  </a:cubicBezTo>
                  <a:close/>
                  <a:moveTo>
                    <a:pt x="5501" y="0"/>
                  </a:moveTo>
                  <a:cubicBezTo>
                    <a:pt x="4889" y="0"/>
                    <a:pt x="4280" y="109"/>
                    <a:pt x="3725" y="327"/>
                  </a:cubicBezTo>
                  <a:cubicBezTo>
                    <a:pt x="1402" y="1269"/>
                    <a:pt x="0" y="3277"/>
                    <a:pt x="1088" y="5830"/>
                  </a:cubicBezTo>
                  <a:cubicBezTo>
                    <a:pt x="1865" y="7642"/>
                    <a:pt x="3816" y="9103"/>
                    <a:pt x="5783" y="9103"/>
                  </a:cubicBezTo>
                  <a:cubicBezTo>
                    <a:pt x="6361" y="9103"/>
                    <a:pt x="6940" y="8977"/>
                    <a:pt x="7491" y="8697"/>
                  </a:cubicBezTo>
                  <a:cubicBezTo>
                    <a:pt x="7514" y="8684"/>
                    <a:pt x="7532" y="8669"/>
                    <a:pt x="7545" y="8651"/>
                  </a:cubicBezTo>
                  <a:lnTo>
                    <a:pt x="7545" y="8651"/>
                  </a:lnTo>
                  <a:cubicBezTo>
                    <a:pt x="9846" y="7592"/>
                    <a:pt x="10556" y="3827"/>
                    <a:pt x="9186" y="1792"/>
                  </a:cubicBezTo>
                  <a:cubicBezTo>
                    <a:pt x="8393" y="602"/>
                    <a:pt x="6940" y="0"/>
                    <a:pt x="5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E4F5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77" name="Google Shape;977;p59"/>
          <p:cNvGrpSpPr/>
          <p:nvPr/>
        </p:nvGrpSpPr>
        <p:grpSpPr>
          <a:xfrm>
            <a:off x="2496334" y="2587400"/>
            <a:ext cx="818736" cy="705973"/>
            <a:chOff x="3368612" y="1040300"/>
            <a:chExt cx="1369353" cy="1180754"/>
          </a:xfrm>
        </p:grpSpPr>
        <p:sp>
          <p:nvSpPr>
            <p:cNvPr id="978" name="Google Shape;978;p59"/>
            <p:cNvSpPr/>
            <p:nvPr/>
          </p:nvSpPr>
          <p:spPr>
            <a:xfrm>
              <a:off x="3504867" y="1104336"/>
              <a:ext cx="1092300" cy="1018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I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te" panose="03060902040502070203" pitchFamily="66" charset="0"/>
                  <a:cs typeface="Arial"/>
                  <a:sym typeface="Arial"/>
                </a:rPr>
                <a:t>ii</a:t>
              </a: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te" panose="03060902040502070203" pitchFamily="66" charset="0"/>
                <a:cs typeface="Arial"/>
                <a:sym typeface="Arial"/>
              </a:endParaRPr>
            </a:p>
          </p:txBody>
        </p:sp>
        <p:sp>
          <p:nvSpPr>
            <p:cNvPr id="979" name="Google Shape;979;p59"/>
            <p:cNvSpPr/>
            <p:nvPr/>
          </p:nvSpPr>
          <p:spPr>
            <a:xfrm rot="-1206600">
              <a:off x="3368612" y="1040300"/>
              <a:ext cx="1369353" cy="1180754"/>
            </a:xfrm>
            <a:custGeom>
              <a:avLst/>
              <a:gdLst/>
              <a:ahLst/>
              <a:cxnLst/>
              <a:rect l="l" t="t" r="r" b="b"/>
              <a:pathLst>
                <a:path w="10557" h="9103" extrusionOk="0">
                  <a:moveTo>
                    <a:pt x="5629" y="500"/>
                  </a:moveTo>
                  <a:cubicBezTo>
                    <a:pt x="6848" y="500"/>
                    <a:pt x="8052" y="942"/>
                    <a:pt x="8767" y="2001"/>
                  </a:cubicBezTo>
                  <a:cubicBezTo>
                    <a:pt x="10075" y="3973"/>
                    <a:pt x="9282" y="7099"/>
                    <a:pt x="7369" y="8354"/>
                  </a:cubicBezTo>
                  <a:lnTo>
                    <a:pt x="7369" y="8354"/>
                  </a:lnTo>
                  <a:cubicBezTo>
                    <a:pt x="7354" y="8355"/>
                    <a:pt x="7339" y="8357"/>
                    <a:pt x="7324" y="8362"/>
                  </a:cubicBezTo>
                  <a:cubicBezTo>
                    <a:pt x="6866" y="8491"/>
                    <a:pt x="6401" y="8553"/>
                    <a:pt x="5941" y="8553"/>
                  </a:cubicBezTo>
                  <a:cubicBezTo>
                    <a:pt x="3939" y="8553"/>
                    <a:pt x="2041" y="7370"/>
                    <a:pt x="1360" y="5328"/>
                  </a:cubicBezTo>
                  <a:cubicBezTo>
                    <a:pt x="628" y="3131"/>
                    <a:pt x="1967" y="1457"/>
                    <a:pt x="3976" y="767"/>
                  </a:cubicBezTo>
                  <a:cubicBezTo>
                    <a:pt x="4499" y="595"/>
                    <a:pt x="5065" y="500"/>
                    <a:pt x="5629" y="500"/>
                  </a:cubicBezTo>
                  <a:close/>
                  <a:moveTo>
                    <a:pt x="5501" y="0"/>
                  </a:moveTo>
                  <a:cubicBezTo>
                    <a:pt x="4889" y="0"/>
                    <a:pt x="4280" y="109"/>
                    <a:pt x="3725" y="327"/>
                  </a:cubicBezTo>
                  <a:cubicBezTo>
                    <a:pt x="1402" y="1269"/>
                    <a:pt x="0" y="3277"/>
                    <a:pt x="1088" y="5830"/>
                  </a:cubicBezTo>
                  <a:cubicBezTo>
                    <a:pt x="1865" y="7642"/>
                    <a:pt x="3816" y="9103"/>
                    <a:pt x="5783" y="9103"/>
                  </a:cubicBezTo>
                  <a:cubicBezTo>
                    <a:pt x="6361" y="9103"/>
                    <a:pt x="6940" y="8977"/>
                    <a:pt x="7491" y="8697"/>
                  </a:cubicBezTo>
                  <a:cubicBezTo>
                    <a:pt x="7514" y="8684"/>
                    <a:pt x="7532" y="8669"/>
                    <a:pt x="7545" y="8651"/>
                  </a:cubicBezTo>
                  <a:lnTo>
                    <a:pt x="7545" y="8651"/>
                  </a:lnTo>
                  <a:cubicBezTo>
                    <a:pt x="9846" y="7592"/>
                    <a:pt x="10556" y="3827"/>
                    <a:pt x="9186" y="1792"/>
                  </a:cubicBezTo>
                  <a:cubicBezTo>
                    <a:pt x="8393" y="602"/>
                    <a:pt x="6940" y="0"/>
                    <a:pt x="5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E4F5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85" name="Google Shape;985;p59"/>
          <p:cNvSpPr txBox="1"/>
          <p:nvPr/>
        </p:nvSpPr>
        <p:spPr>
          <a:xfrm>
            <a:off x="3396783" y="1648990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Weekly retention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7" name="Google Shape;987;p59"/>
          <p:cNvSpPr txBox="1"/>
          <p:nvPr/>
        </p:nvSpPr>
        <p:spPr>
          <a:xfrm>
            <a:off x="1053047" y="1567082"/>
            <a:ext cx="1547100" cy="37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User Engagement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59"/>
          <p:cNvSpPr txBox="1"/>
          <p:nvPr/>
        </p:nvSpPr>
        <p:spPr>
          <a:xfrm>
            <a:off x="4753458" y="3769006"/>
            <a:ext cx="16143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Weekly Engagement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1" name="Google Shape;991;p59"/>
          <p:cNvSpPr txBox="1"/>
          <p:nvPr/>
        </p:nvSpPr>
        <p:spPr>
          <a:xfrm>
            <a:off x="2464501" y="3894766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User growth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9" name="Google Shape;999;p59"/>
          <p:cNvSpPr/>
          <p:nvPr/>
        </p:nvSpPr>
        <p:spPr>
          <a:xfrm rot="-870548">
            <a:off x="7463127" y="4418174"/>
            <a:ext cx="1119607" cy="372184"/>
          </a:xfrm>
          <a:prstGeom prst="foldedCorner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" name="Google Shape;956;p59">
            <a:extLst>
              <a:ext uri="{FF2B5EF4-FFF2-40B4-BE49-F238E27FC236}">
                <a16:creationId xmlns:a16="http://schemas.microsoft.com/office/drawing/2014/main" id="{37395119-9E88-A42B-B2AF-35AE3D5756FB}"/>
              </a:ext>
            </a:extLst>
          </p:cNvPr>
          <p:cNvGrpSpPr/>
          <p:nvPr/>
        </p:nvGrpSpPr>
        <p:grpSpPr>
          <a:xfrm>
            <a:off x="6587405" y="2616308"/>
            <a:ext cx="818736" cy="705973"/>
            <a:chOff x="3368612" y="1040300"/>
            <a:chExt cx="1369353" cy="1180754"/>
          </a:xfrm>
        </p:grpSpPr>
        <p:sp>
          <p:nvSpPr>
            <p:cNvPr id="3" name="Google Shape;957;p59">
              <a:extLst>
                <a:ext uri="{FF2B5EF4-FFF2-40B4-BE49-F238E27FC236}">
                  <a16:creationId xmlns:a16="http://schemas.microsoft.com/office/drawing/2014/main" id="{9D118339-1B15-C8D9-8822-DD01A01AEABE}"/>
                </a:ext>
              </a:extLst>
            </p:cNvPr>
            <p:cNvSpPr/>
            <p:nvPr/>
          </p:nvSpPr>
          <p:spPr>
            <a:xfrm>
              <a:off x="3488773" y="1089134"/>
              <a:ext cx="1092300" cy="10796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I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te" panose="03060902040502070203" pitchFamily="66" charset="0"/>
                  <a:cs typeface="Arial"/>
                  <a:sym typeface="Arial"/>
                </a:rPr>
                <a:t> v</a:t>
              </a: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te" panose="03060902040502070203" pitchFamily="66" charset="0"/>
                <a:cs typeface="Arial"/>
                <a:sym typeface="Arial"/>
              </a:endParaRPr>
            </a:p>
          </p:txBody>
        </p:sp>
        <p:sp>
          <p:nvSpPr>
            <p:cNvPr id="4" name="Google Shape;958;p59">
              <a:extLst>
                <a:ext uri="{FF2B5EF4-FFF2-40B4-BE49-F238E27FC236}">
                  <a16:creationId xmlns:a16="http://schemas.microsoft.com/office/drawing/2014/main" id="{80B935D5-4251-010F-13BA-015D3C9777AB}"/>
                </a:ext>
              </a:extLst>
            </p:cNvPr>
            <p:cNvSpPr/>
            <p:nvPr/>
          </p:nvSpPr>
          <p:spPr>
            <a:xfrm rot="-1206600">
              <a:off x="3368612" y="1040300"/>
              <a:ext cx="1369353" cy="1180754"/>
            </a:xfrm>
            <a:custGeom>
              <a:avLst/>
              <a:gdLst/>
              <a:ahLst/>
              <a:cxnLst/>
              <a:rect l="l" t="t" r="r" b="b"/>
              <a:pathLst>
                <a:path w="10557" h="9103" extrusionOk="0">
                  <a:moveTo>
                    <a:pt x="5629" y="500"/>
                  </a:moveTo>
                  <a:cubicBezTo>
                    <a:pt x="6848" y="500"/>
                    <a:pt x="8052" y="942"/>
                    <a:pt x="8767" y="2001"/>
                  </a:cubicBezTo>
                  <a:cubicBezTo>
                    <a:pt x="10075" y="3973"/>
                    <a:pt x="9282" y="7099"/>
                    <a:pt x="7369" y="8354"/>
                  </a:cubicBezTo>
                  <a:lnTo>
                    <a:pt x="7369" y="8354"/>
                  </a:lnTo>
                  <a:cubicBezTo>
                    <a:pt x="7354" y="8355"/>
                    <a:pt x="7339" y="8357"/>
                    <a:pt x="7324" y="8362"/>
                  </a:cubicBezTo>
                  <a:cubicBezTo>
                    <a:pt x="6866" y="8491"/>
                    <a:pt x="6401" y="8553"/>
                    <a:pt x="5941" y="8553"/>
                  </a:cubicBezTo>
                  <a:cubicBezTo>
                    <a:pt x="3939" y="8553"/>
                    <a:pt x="2041" y="7370"/>
                    <a:pt x="1360" y="5328"/>
                  </a:cubicBezTo>
                  <a:cubicBezTo>
                    <a:pt x="628" y="3131"/>
                    <a:pt x="1967" y="1457"/>
                    <a:pt x="3976" y="767"/>
                  </a:cubicBezTo>
                  <a:cubicBezTo>
                    <a:pt x="4499" y="595"/>
                    <a:pt x="5065" y="500"/>
                    <a:pt x="5629" y="500"/>
                  </a:cubicBezTo>
                  <a:close/>
                  <a:moveTo>
                    <a:pt x="5501" y="0"/>
                  </a:moveTo>
                  <a:cubicBezTo>
                    <a:pt x="4889" y="0"/>
                    <a:pt x="4280" y="109"/>
                    <a:pt x="3725" y="327"/>
                  </a:cubicBezTo>
                  <a:cubicBezTo>
                    <a:pt x="1402" y="1269"/>
                    <a:pt x="0" y="3277"/>
                    <a:pt x="1088" y="5830"/>
                  </a:cubicBezTo>
                  <a:cubicBezTo>
                    <a:pt x="1865" y="7642"/>
                    <a:pt x="3816" y="9103"/>
                    <a:pt x="5783" y="9103"/>
                  </a:cubicBezTo>
                  <a:cubicBezTo>
                    <a:pt x="6361" y="9103"/>
                    <a:pt x="6940" y="8977"/>
                    <a:pt x="7491" y="8697"/>
                  </a:cubicBezTo>
                  <a:cubicBezTo>
                    <a:pt x="7514" y="8684"/>
                    <a:pt x="7532" y="8669"/>
                    <a:pt x="7545" y="8651"/>
                  </a:cubicBezTo>
                  <a:lnTo>
                    <a:pt x="7545" y="8651"/>
                  </a:lnTo>
                  <a:cubicBezTo>
                    <a:pt x="9846" y="7592"/>
                    <a:pt x="10556" y="3827"/>
                    <a:pt x="9186" y="1792"/>
                  </a:cubicBezTo>
                  <a:cubicBezTo>
                    <a:pt x="8393" y="602"/>
                    <a:pt x="6940" y="0"/>
                    <a:pt x="5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E4F5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945;p59">
            <a:extLst>
              <a:ext uri="{FF2B5EF4-FFF2-40B4-BE49-F238E27FC236}">
                <a16:creationId xmlns:a16="http://schemas.microsoft.com/office/drawing/2014/main" id="{E914D303-4BDB-D2C1-D0DC-1B92B62C0BE3}"/>
              </a:ext>
            </a:extLst>
          </p:cNvPr>
          <p:cNvSpPr/>
          <p:nvPr/>
        </p:nvSpPr>
        <p:spPr>
          <a:xfrm>
            <a:off x="6252804" y="1227114"/>
            <a:ext cx="1589400" cy="117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985;p59">
            <a:extLst>
              <a:ext uri="{FF2B5EF4-FFF2-40B4-BE49-F238E27FC236}">
                <a16:creationId xmlns:a16="http://schemas.microsoft.com/office/drawing/2014/main" id="{FE6554D7-05E2-AFCD-2408-BAA142170EE7}"/>
              </a:ext>
            </a:extLst>
          </p:cNvPr>
          <p:cNvSpPr txBox="1"/>
          <p:nvPr/>
        </p:nvSpPr>
        <p:spPr>
          <a:xfrm>
            <a:off x="6212242" y="1553317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Email Engagement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226;p38">
            <a:extLst>
              <a:ext uri="{FF2B5EF4-FFF2-40B4-BE49-F238E27FC236}">
                <a16:creationId xmlns:a16="http://schemas.microsoft.com/office/drawing/2014/main" id="{05FE33BE-F596-F405-A0E2-CC251951B4AC}"/>
              </a:ext>
            </a:extLst>
          </p:cNvPr>
          <p:cNvSpPr/>
          <p:nvPr/>
        </p:nvSpPr>
        <p:spPr>
          <a:xfrm rot="20793910">
            <a:off x="7542706" y="4510346"/>
            <a:ext cx="655650" cy="23664"/>
          </a:xfrm>
          <a:custGeom>
            <a:avLst/>
            <a:gdLst/>
            <a:ahLst/>
            <a:cxnLst/>
            <a:rect l="l" t="t" r="r" b="b"/>
            <a:pathLst>
              <a:path w="34290" h="10488" extrusionOk="0">
                <a:moveTo>
                  <a:pt x="0" y="6548"/>
                </a:moveTo>
                <a:cubicBezTo>
                  <a:pt x="971" y="5901"/>
                  <a:pt x="1063" y="6022"/>
                  <a:pt x="1941" y="5254"/>
                </a:cubicBezTo>
                <a:cubicBezTo>
                  <a:pt x="2689" y="4599"/>
                  <a:pt x="3179" y="2286"/>
                  <a:pt x="3882" y="2989"/>
                </a:cubicBezTo>
                <a:cubicBezTo>
                  <a:pt x="5407" y="4514"/>
                  <a:pt x="1790" y="8937"/>
                  <a:pt x="3882" y="9459"/>
                </a:cubicBezTo>
                <a:cubicBezTo>
                  <a:pt x="7167" y="10279"/>
                  <a:pt x="7384" y="-743"/>
                  <a:pt x="10028" y="1372"/>
                </a:cubicBezTo>
                <a:cubicBezTo>
                  <a:pt x="12399" y="3269"/>
                  <a:pt x="7992" y="10000"/>
                  <a:pt x="10998" y="10430"/>
                </a:cubicBezTo>
                <a:cubicBezTo>
                  <a:pt x="14266" y="10897"/>
                  <a:pt x="15031" y="130"/>
                  <a:pt x="17145" y="2666"/>
                </a:cubicBezTo>
                <a:cubicBezTo>
                  <a:pt x="18719" y="4555"/>
                  <a:pt x="16700" y="10379"/>
                  <a:pt x="19086" y="9783"/>
                </a:cubicBezTo>
                <a:cubicBezTo>
                  <a:pt x="23451" y="8692"/>
                  <a:pt x="24141" y="1314"/>
                  <a:pt x="28467" y="78"/>
                </a:cubicBezTo>
                <a:cubicBezTo>
                  <a:pt x="30647" y="-545"/>
                  <a:pt x="27187" y="5268"/>
                  <a:pt x="28790" y="6871"/>
                </a:cubicBezTo>
                <a:cubicBezTo>
                  <a:pt x="30294" y="8375"/>
                  <a:pt x="32786" y="5140"/>
                  <a:pt x="34290" y="3636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" name="Google Shape;226;p38">
            <a:extLst>
              <a:ext uri="{FF2B5EF4-FFF2-40B4-BE49-F238E27FC236}">
                <a16:creationId xmlns:a16="http://schemas.microsoft.com/office/drawing/2014/main" id="{21CF7731-0B01-FC95-7C33-B0D75242C48D}"/>
              </a:ext>
            </a:extLst>
          </p:cNvPr>
          <p:cNvSpPr/>
          <p:nvPr/>
        </p:nvSpPr>
        <p:spPr>
          <a:xfrm rot="20793910">
            <a:off x="7695106" y="4662746"/>
            <a:ext cx="655650" cy="23664"/>
          </a:xfrm>
          <a:custGeom>
            <a:avLst/>
            <a:gdLst/>
            <a:ahLst/>
            <a:cxnLst/>
            <a:rect l="l" t="t" r="r" b="b"/>
            <a:pathLst>
              <a:path w="34290" h="10488" extrusionOk="0">
                <a:moveTo>
                  <a:pt x="0" y="6548"/>
                </a:moveTo>
                <a:cubicBezTo>
                  <a:pt x="971" y="5901"/>
                  <a:pt x="1063" y="6022"/>
                  <a:pt x="1941" y="5254"/>
                </a:cubicBezTo>
                <a:cubicBezTo>
                  <a:pt x="2689" y="4599"/>
                  <a:pt x="3179" y="2286"/>
                  <a:pt x="3882" y="2989"/>
                </a:cubicBezTo>
                <a:cubicBezTo>
                  <a:pt x="5407" y="4514"/>
                  <a:pt x="1790" y="8937"/>
                  <a:pt x="3882" y="9459"/>
                </a:cubicBezTo>
                <a:cubicBezTo>
                  <a:pt x="7167" y="10279"/>
                  <a:pt x="7384" y="-743"/>
                  <a:pt x="10028" y="1372"/>
                </a:cubicBezTo>
                <a:cubicBezTo>
                  <a:pt x="12399" y="3269"/>
                  <a:pt x="7992" y="10000"/>
                  <a:pt x="10998" y="10430"/>
                </a:cubicBezTo>
                <a:cubicBezTo>
                  <a:pt x="14266" y="10897"/>
                  <a:pt x="15031" y="130"/>
                  <a:pt x="17145" y="2666"/>
                </a:cubicBezTo>
                <a:cubicBezTo>
                  <a:pt x="18719" y="4555"/>
                  <a:pt x="16700" y="10379"/>
                  <a:pt x="19086" y="9783"/>
                </a:cubicBezTo>
                <a:cubicBezTo>
                  <a:pt x="23451" y="8692"/>
                  <a:pt x="24141" y="1314"/>
                  <a:pt x="28467" y="78"/>
                </a:cubicBezTo>
                <a:cubicBezTo>
                  <a:pt x="30647" y="-545"/>
                  <a:pt x="27187" y="5268"/>
                  <a:pt x="28790" y="6871"/>
                </a:cubicBezTo>
                <a:cubicBezTo>
                  <a:pt x="30294" y="8375"/>
                  <a:pt x="32786" y="5140"/>
                  <a:pt x="34290" y="3636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/>
          <p:nvPr/>
        </p:nvSpPr>
        <p:spPr>
          <a:xfrm>
            <a:off x="485475" y="2703963"/>
            <a:ext cx="5560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6" name="Google Shape;236;p39"/>
          <p:cNvSpPr/>
          <p:nvPr/>
        </p:nvSpPr>
        <p:spPr>
          <a:xfrm>
            <a:off x="485475" y="855238"/>
            <a:ext cx="8172900" cy="1744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906499" y="1099338"/>
            <a:ext cx="5522221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User Engagement</a:t>
            </a:r>
            <a:endParaRPr dirty="0"/>
          </a:p>
        </p:txBody>
      </p:sp>
      <p:sp>
        <p:nvSpPr>
          <p:cNvPr id="238" name="Google Shape;238;p39"/>
          <p:cNvSpPr txBox="1">
            <a:spLocks noGrp="1"/>
          </p:cNvSpPr>
          <p:nvPr>
            <p:ph type="subTitle" idx="1"/>
          </p:nvPr>
        </p:nvSpPr>
        <p:spPr>
          <a:xfrm>
            <a:off x="906500" y="3068313"/>
            <a:ext cx="48042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/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User Engagement: 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To measure the activeness of a user. Measuring if the user finds quality in a product/service.</a:t>
            </a:r>
            <a:br>
              <a:rPr lang="en-US" b="0" i="0" dirty="0">
                <a:solidFill>
                  <a:srgbClr val="8492A6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Your task: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 Calculate the weekly user engagement?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39"/>
          <p:cNvSpPr/>
          <p:nvPr/>
        </p:nvSpPr>
        <p:spPr>
          <a:xfrm>
            <a:off x="6140325" y="2703963"/>
            <a:ext cx="2518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0" name="Google Shape;240;p39"/>
          <p:cNvGrpSpPr/>
          <p:nvPr/>
        </p:nvGrpSpPr>
        <p:grpSpPr>
          <a:xfrm rot="953720">
            <a:off x="6703142" y="2940385"/>
            <a:ext cx="1298104" cy="1008506"/>
            <a:chOff x="1606475" y="2275025"/>
            <a:chExt cx="436925" cy="339450"/>
          </a:xfrm>
        </p:grpSpPr>
        <p:sp>
          <p:nvSpPr>
            <p:cNvPr id="241" name="Google Shape;241;p39"/>
            <p:cNvSpPr/>
            <p:nvPr/>
          </p:nvSpPr>
          <p:spPr>
            <a:xfrm>
              <a:off x="1606475" y="2275025"/>
              <a:ext cx="430525" cy="339450"/>
            </a:xfrm>
            <a:custGeom>
              <a:avLst/>
              <a:gdLst/>
              <a:ahLst/>
              <a:cxnLst/>
              <a:rect l="l" t="t" r="r" b="b"/>
              <a:pathLst>
                <a:path w="17221" h="13578" extrusionOk="0">
                  <a:moveTo>
                    <a:pt x="14182" y="4098"/>
                  </a:moveTo>
                  <a:cubicBezTo>
                    <a:pt x="14408" y="4098"/>
                    <a:pt x="14636" y="4134"/>
                    <a:pt x="14856" y="4185"/>
                  </a:cubicBezTo>
                  <a:cubicBezTo>
                    <a:pt x="14877" y="4185"/>
                    <a:pt x="14940" y="4206"/>
                    <a:pt x="14961" y="4206"/>
                  </a:cubicBezTo>
                  <a:cubicBezTo>
                    <a:pt x="14668" y="4311"/>
                    <a:pt x="14396" y="4499"/>
                    <a:pt x="14145" y="4687"/>
                  </a:cubicBezTo>
                  <a:cubicBezTo>
                    <a:pt x="13810" y="4939"/>
                    <a:pt x="13559" y="5252"/>
                    <a:pt x="13308" y="5587"/>
                  </a:cubicBezTo>
                  <a:cubicBezTo>
                    <a:pt x="13308" y="5231"/>
                    <a:pt x="13350" y="4834"/>
                    <a:pt x="13203" y="4499"/>
                  </a:cubicBezTo>
                  <a:cubicBezTo>
                    <a:pt x="13350" y="4332"/>
                    <a:pt x="13559" y="4227"/>
                    <a:pt x="13768" y="4143"/>
                  </a:cubicBezTo>
                  <a:cubicBezTo>
                    <a:pt x="13904" y="4111"/>
                    <a:pt x="14043" y="4098"/>
                    <a:pt x="14182" y="4098"/>
                  </a:cubicBezTo>
                  <a:close/>
                  <a:moveTo>
                    <a:pt x="10211" y="4855"/>
                  </a:moveTo>
                  <a:cubicBezTo>
                    <a:pt x="10483" y="4897"/>
                    <a:pt x="10776" y="4918"/>
                    <a:pt x="11069" y="4918"/>
                  </a:cubicBezTo>
                  <a:cubicBezTo>
                    <a:pt x="11676" y="4918"/>
                    <a:pt x="12241" y="4939"/>
                    <a:pt x="12847" y="4939"/>
                  </a:cubicBezTo>
                  <a:cubicBezTo>
                    <a:pt x="12826" y="5148"/>
                    <a:pt x="12826" y="5378"/>
                    <a:pt x="12826" y="5587"/>
                  </a:cubicBezTo>
                  <a:cubicBezTo>
                    <a:pt x="12826" y="5985"/>
                    <a:pt x="12826" y="6382"/>
                    <a:pt x="12847" y="6780"/>
                  </a:cubicBezTo>
                  <a:cubicBezTo>
                    <a:pt x="12889" y="7554"/>
                    <a:pt x="12994" y="8349"/>
                    <a:pt x="13161" y="9102"/>
                  </a:cubicBezTo>
                  <a:cubicBezTo>
                    <a:pt x="13245" y="9500"/>
                    <a:pt x="13350" y="9856"/>
                    <a:pt x="13454" y="10232"/>
                  </a:cubicBezTo>
                  <a:cubicBezTo>
                    <a:pt x="13559" y="10567"/>
                    <a:pt x="13684" y="10881"/>
                    <a:pt x="13789" y="11216"/>
                  </a:cubicBezTo>
                  <a:cubicBezTo>
                    <a:pt x="13831" y="11404"/>
                    <a:pt x="13914" y="11718"/>
                    <a:pt x="13789" y="11906"/>
                  </a:cubicBezTo>
                  <a:cubicBezTo>
                    <a:pt x="13684" y="12037"/>
                    <a:pt x="13457" y="12061"/>
                    <a:pt x="13250" y="12061"/>
                  </a:cubicBezTo>
                  <a:cubicBezTo>
                    <a:pt x="13126" y="12061"/>
                    <a:pt x="13010" y="12053"/>
                    <a:pt x="12931" y="12053"/>
                  </a:cubicBezTo>
                  <a:cubicBezTo>
                    <a:pt x="12052" y="12073"/>
                    <a:pt x="11194" y="12115"/>
                    <a:pt x="10316" y="12136"/>
                  </a:cubicBezTo>
                  <a:cubicBezTo>
                    <a:pt x="9834" y="10985"/>
                    <a:pt x="9688" y="9751"/>
                    <a:pt x="9625" y="8516"/>
                  </a:cubicBezTo>
                  <a:cubicBezTo>
                    <a:pt x="9604" y="7868"/>
                    <a:pt x="9604" y="7240"/>
                    <a:pt x="9604" y="6591"/>
                  </a:cubicBezTo>
                  <a:cubicBezTo>
                    <a:pt x="9604" y="5985"/>
                    <a:pt x="9625" y="5441"/>
                    <a:pt x="9939" y="4897"/>
                  </a:cubicBezTo>
                  <a:lnTo>
                    <a:pt x="9939" y="4855"/>
                  </a:lnTo>
                  <a:close/>
                  <a:moveTo>
                    <a:pt x="5613" y="373"/>
                  </a:moveTo>
                  <a:cubicBezTo>
                    <a:pt x="5662" y="373"/>
                    <a:pt x="5710" y="398"/>
                    <a:pt x="5754" y="461"/>
                  </a:cubicBezTo>
                  <a:cubicBezTo>
                    <a:pt x="5880" y="628"/>
                    <a:pt x="5859" y="838"/>
                    <a:pt x="5859" y="1026"/>
                  </a:cubicBezTo>
                  <a:cubicBezTo>
                    <a:pt x="5859" y="1256"/>
                    <a:pt x="5838" y="1486"/>
                    <a:pt x="5838" y="1695"/>
                  </a:cubicBezTo>
                  <a:cubicBezTo>
                    <a:pt x="5838" y="2114"/>
                    <a:pt x="5880" y="2511"/>
                    <a:pt x="5964" y="2930"/>
                  </a:cubicBezTo>
                  <a:cubicBezTo>
                    <a:pt x="6047" y="3327"/>
                    <a:pt x="6089" y="3809"/>
                    <a:pt x="6361" y="4123"/>
                  </a:cubicBezTo>
                  <a:cubicBezTo>
                    <a:pt x="6591" y="4415"/>
                    <a:pt x="6800" y="4687"/>
                    <a:pt x="7093" y="4918"/>
                  </a:cubicBezTo>
                  <a:cubicBezTo>
                    <a:pt x="7700" y="5441"/>
                    <a:pt x="8453" y="5629"/>
                    <a:pt x="9228" y="5671"/>
                  </a:cubicBezTo>
                  <a:cubicBezTo>
                    <a:pt x="9207" y="5943"/>
                    <a:pt x="9186" y="6194"/>
                    <a:pt x="9186" y="6424"/>
                  </a:cubicBezTo>
                  <a:cubicBezTo>
                    <a:pt x="9165" y="7115"/>
                    <a:pt x="9165" y="7784"/>
                    <a:pt x="9186" y="8496"/>
                  </a:cubicBezTo>
                  <a:cubicBezTo>
                    <a:pt x="9207" y="9040"/>
                    <a:pt x="9228" y="9563"/>
                    <a:pt x="9311" y="10128"/>
                  </a:cubicBezTo>
                  <a:cubicBezTo>
                    <a:pt x="7972" y="10128"/>
                    <a:pt x="6863" y="10755"/>
                    <a:pt x="5775" y="11320"/>
                  </a:cubicBezTo>
                  <a:cubicBezTo>
                    <a:pt x="4915" y="11793"/>
                    <a:pt x="3919" y="12319"/>
                    <a:pt x="2907" y="12319"/>
                  </a:cubicBezTo>
                  <a:cubicBezTo>
                    <a:pt x="2664" y="12319"/>
                    <a:pt x="2420" y="12289"/>
                    <a:pt x="2176" y="12220"/>
                  </a:cubicBezTo>
                  <a:cubicBezTo>
                    <a:pt x="1632" y="12053"/>
                    <a:pt x="942" y="11488"/>
                    <a:pt x="1360" y="10881"/>
                  </a:cubicBezTo>
                  <a:cubicBezTo>
                    <a:pt x="1444" y="10776"/>
                    <a:pt x="1381" y="10609"/>
                    <a:pt x="1277" y="10567"/>
                  </a:cubicBezTo>
                  <a:cubicBezTo>
                    <a:pt x="754" y="10337"/>
                    <a:pt x="691" y="9458"/>
                    <a:pt x="1172" y="9186"/>
                  </a:cubicBezTo>
                  <a:cubicBezTo>
                    <a:pt x="1360" y="9081"/>
                    <a:pt x="1318" y="8830"/>
                    <a:pt x="1130" y="8747"/>
                  </a:cubicBezTo>
                  <a:cubicBezTo>
                    <a:pt x="754" y="8621"/>
                    <a:pt x="523" y="8265"/>
                    <a:pt x="523" y="7868"/>
                  </a:cubicBezTo>
                  <a:cubicBezTo>
                    <a:pt x="523" y="7470"/>
                    <a:pt x="754" y="7136"/>
                    <a:pt x="1130" y="6947"/>
                  </a:cubicBezTo>
                  <a:cubicBezTo>
                    <a:pt x="1235" y="6905"/>
                    <a:pt x="1256" y="6738"/>
                    <a:pt x="1214" y="6654"/>
                  </a:cubicBezTo>
                  <a:cubicBezTo>
                    <a:pt x="963" y="6278"/>
                    <a:pt x="963" y="5775"/>
                    <a:pt x="1172" y="5378"/>
                  </a:cubicBezTo>
                  <a:cubicBezTo>
                    <a:pt x="1423" y="4939"/>
                    <a:pt x="1842" y="4729"/>
                    <a:pt x="2302" y="4708"/>
                  </a:cubicBezTo>
                  <a:cubicBezTo>
                    <a:pt x="2391" y="4700"/>
                    <a:pt x="2481" y="4697"/>
                    <a:pt x="2573" y="4697"/>
                  </a:cubicBezTo>
                  <a:cubicBezTo>
                    <a:pt x="2990" y="4697"/>
                    <a:pt x="3431" y="4764"/>
                    <a:pt x="3855" y="4764"/>
                  </a:cubicBezTo>
                  <a:cubicBezTo>
                    <a:pt x="4328" y="4764"/>
                    <a:pt x="4778" y="4681"/>
                    <a:pt x="5147" y="4332"/>
                  </a:cubicBezTo>
                  <a:cubicBezTo>
                    <a:pt x="5231" y="4248"/>
                    <a:pt x="5189" y="4143"/>
                    <a:pt x="5106" y="4123"/>
                  </a:cubicBezTo>
                  <a:cubicBezTo>
                    <a:pt x="4834" y="3453"/>
                    <a:pt x="4583" y="2721"/>
                    <a:pt x="4562" y="1988"/>
                  </a:cubicBezTo>
                  <a:cubicBezTo>
                    <a:pt x="4520" y="1591"/>
                    <a:pt x="4708" y="1256"/>
                    <a:pt x="4938" y="963"/>
                  </a:cubicBezTo>
                  <a:cubicBezTo>
                    <a:pt x="5043" y="838"/>
                    <a:pt x="5147" y="712"/>
                    <a:pt x="5294" y="607"/>
                  </a:cubicBezTo>
                  <a:cubicBezTo>
                    <a:pt x="5381" y="505"/>
                    <a:pt x="5500" y="373"/>
                    <a:pt x="5613" y="373"/>
                  </a:cubicBezTo>
                  <a:close/>
                  <a:moveTo>
                    <a:pt x="5545" y="1"/>
                  </a:moveTo>
                  <a:cubicBezTo>
                    <a:pt x="5147" y="1"/>
                    <a:pt x="4855" y="419"/>
                    <a:pt x="4645" y="712"/>
                  </a:cubicBezTo>
                  <a:cubicBezTo>
                    <a:pt x="4436" y="984"/>
                    <a:pt x="4269" y="1298"/>
                    <a:pt x="4206" y="1674"/>
                  </a:cubicBezTo>
                  <a:cubicBezTo>
                    <a:pt x="4164" y="2114"/>
                    <a:pt x="4290" y="2553"/>
                    <a:pt x="4415" y="2972"/>
                  </a:cubicBezTo>
                  <a:cubicBezTo>
                    <a:pt x="4541" y="3390"/>
                    <a:pt x="4729" y="3788"/>
                    <a:pt x="4917" y="4185"/>
                  </a:cubicBezTo>
                  <a:cubicBezTo>
                    <a:pt x="4630" y="4391"/>
                    <a:pt x="4279" y="4435"/>
                    <a:pt x="3924" y="4435"/>
                  </a:cubicBezTo>
                  <a:cubicBezTo>
                    <a:pt x="3737" y="4435"/>
                    <a:pt x="3549" y="4423"/>
                    <a:pt x="3369" y="4415"/>
                  </a:cubicBezTo>
                  <a:cubicBezTo>
                    <a:pt x="3056" y="4391"/>
                    <a:pt x="2722" y="4353"/>
                    <a:pt x="2392" y="4353"/>
                  </a:cubicBezTo>
                  <a:cubicBezTo>
                    <a:pt x="2148" y="4353"/>
                    <a:pt x="1905" y="4374"/>
                    <a:pt x="1674" y="4436"/>
                  </a:cubicBezTo>
                  <a:cubicBezTo>
                    <a:pt x="754" y="4729"/>
                    <a:pt x="293" y="5859"/>
                    <a:pt x="670" y="6717"/>
                  </a:cubicBezTo>
                  <a:cubicBezTo>
                    <a:pt x="293" y="6989"/>
                    <a:pt x="0" y="7470"/>
                    <a:pt x="21" y="7952"/>
                  </a:cubicBezTo>
                  <a:cubicBezTo>
                    <a:pt x="42" y="8391"/>
                    <a:pt x="293" y="8788"/>
                    <a:pt x="628" y="9040"/>
                  </a:cubicBezTo>
                  <a:cubicBezTo>
                    <a:pt x="189" y="9563"/>
                    <a:pt x="251" y="10483"/>
                    <a:pt x="816" y="10902"/>
                  </a:cubicBezTo>
                  <a:cubicBezTo>
                    <a:pt x="607" y="11404"/>
                    <a:pt x="816" y="12011"/>
                    <a:pt x="1235" y="12345"/>
                  </a:cubicBezTo>
                  <a:cubicBezTo>
                    <a:pt x="1687" y="12738"/>
                    <a:pt x="2359" y="12891"/>
                    <a:pt x="2959" y="12891"/>
                  </a:cubicBezTo>
                  <a:cubicBezTo>
                    <a:pt x="2999" y="12891"/>
                    <a:pt x="3038" y="12891"/>
                    <a:pt x="3076" y="12890"/>
                  </a:cubicBezTo>
                  <a:cubicBezTo>
                    <a:pt x="4541" y="12869"/>
                    <a:pt x="5796" y="12032"/>
                    <a:pt x="7093" y="11404"/>
                  </a:cubicBezTo>
                  <a:cubicBezTo>
                    <a:pt x="7784" y="11069"/>
                    <a:pt x="8516" y="10797"/>
                    <a:pt x="9311" y="10797"/>
                  </a:cubicBezTo>
                  <a:cubicBezTo>
                    <a:pt x="9437" y="11404"/>
                    <a:pt x="9604" y="12011"/>
                    <a:pt x="9855" y="12576"/>
                  </a:cubicBezTo>
                  <a:cubicBezTo>
                    <a:pt x="9872" y="12644"/>
                    <a:pt x="9973" y="12712"/>
                    <a:pt x="10044" y="12712"/>
                  </a:cubicBezTo>
                  <a:cubicBezTo>
                    <a:pt x="10060" y="12712"/>
                    <a:pt x="10074" y="12709"/>
                    <a:pt x="10085" y="12701"/>
                  </a:cubicBezTo>
                  <a:cubicBezTo>
                    <a:pt x="10985" y="12680"/>
                    <a:pt x="11843" y="12680"/>
                    <a:pt x="12743" y="12659"/>
                  </a:cubicBezTo>
                  <a:cubicBezTo>
                    <a:pt x="12872" y="12659"/>
                    <a:pt x="13013" y="12665"/>
                    <a:pt x="13157" y="12665"/>
                  </a:cubicBezTo>
                  <a:cubicBezTo>
                    <a:pt x="13410" y="12665"/>
                    <a:pt x="13675" y="12648"/>
                    <a:pt x="13914" y="12555"/>
                  </a:cubicBezTo>
                  <a:cubicBezTo>
                    <a:pt x="14019" y="12492"/>
                    <a:pt x="14124" y="12429"/>
                    <a:pt x="14207" y="12345"/>
                  </a:cubicBezTo>
                  <a:cubicBezTo>
                    <a:pt x="14312" y="12576"/>
                    <a:pt x="14417" y="12785"/>
                    <a:pt x="14584" y="12973"/>
                  </a:cubicBezTo>
                  <a:cubicBezTo>
                    <a:pt x="14856" y="13266"/>
                    <a:pt x="15191" y="13434"/>
                    <a:pt x="15588" y="13517"/>
                  </a:cubicBezTo>
                  <a:cubicBezTo>
                    <a:pt x="15786" y="13557"/>
                    <a:pt x="16007" y="13578"/>
                    <a:pt x="16231" y="13578"/>
                  </a:cubicBezTo>
                  <a:cubicBezTo>
                    <a:pt x="16482" y="13578"/>
                    <a:pt x="16737" y="13552"/>
                    <a:pt x="16969" y="13496"/>
                  </a:cubicBezTo>
                  <a:cubicBezTo>
                    <a:pt x="17220" y="13413"/>
                    <a:pt x="17158" y="13015"/>
                    <a:pt x="16886" y="13015"/>
                  </a:cubicBezTo>
                  <a:cubicBezTo>
                    <a:pt x="16551" y="13015"/>
                    <a:pt x="16216" y="13081"/>
                    <a:pt x="15867" y="13081"/>
                  </a:cubicBezTo>
                  <a:cubicBezTo>
                    <a:pt x="15823" y="13081"/>
                    <a:pt x="15779" y="13080"/>
                    <a:pt x="15735" y="13078"/>
                  </a:cubicBezTo>
                  <a:cubicBezTo>
                    <a:pt x="15379" y="13057"/>
                    <a:pt x="15065" y="12890"/>
                    <a:pt x="14835" y="12597"/>
                  </a:cubicBezTo>
                  <a:cubicBezTo>
                    <a:pt x="14647" y="12387"/>
                    <a:pt x="14521" y="12157"/>
                    <a:pt x="14438" y="11906"/>
                  </a:cubicBezTo>
                  <a:cubicBezTo>
                    <a:pt x="14438" y="11864"/>
                    <a:pt x="14438" y="11843"/>
                    <a:pt x="14458" y="11822"/>
                  </a:cubicBezTo>
                  <a:cubicBezTo>
                    <a:pt x="14521" y="11509"/>
                    <a:pt x="14438" y="11195"/>
                    <a:pt x="14354" y="10881"/>
                  </a:cubicBezTo>
                  <a:cubicBezTo>
                    <a:pt x="14333" y="10797"/>
                    <a:pt x="14312" y="10755"/>
                    <a:pt x="14270" y="10672"/>
                  </a:cubicBezTo>
                  <a:cubicBezTo>
                    <a:pt x="14668" y="10253"/>
                    <a:pt x="15107" y="9856"/>
                    <a:pt x="15588" y="9542"/>
                  </a:cubicBezTo>
                  <a:cubicBezTo>
                    <a:pt x="15839" y="9353"/>
                    <a:pt x="16132" y="9186"/>
                    <a:pt x="16404" y="8998"/>
                  </a:cubicBezTo>
                  <a:lnTo>
                    <a:pt x="16781" y="8747"/>
                  </a:lnTo>
                  <a:cubicBezTo>
                    <a:pt x="16927" y="8684"/>
                    <a:pt x="17053" y="8621"/>
                    <a:pt x="17137" y="8516"/>
                  </a:cubicBezTo>
                  <a:cubicBezTo>
                    <a:pt x="17158" y="8475"/>
                    <a:pt x="17137" y="8433"/>
                    <a:pt x="17074" y="8433"/>
                  </a:cubicBezTo>
                  <a:cubicBezTo>
                    <a:pt x="16948" y="8433"/>
                    <a:pt x="16781" y="8516"/>
                    <a:pt x="16655" y="8579"/>
                  </a:cubicBezTo>
                  <a:lnTo>
                    <a:pt x="16195" y="8809"/>
                  </a:lnTo>
                  <a:cubicBezTo>
                    <a:pt x="15902" y="8956"/>
                    <a:pt x="15651" y="9165"/>
                    <a:pt x="15379" y="9353"/>
                  </a:cubicBezTo>
                  <a:cubicBezTo>
                    <a:pt x="14940" y="9709"/>
                    <a:pt x="14542" y="10065"/>
                    <a:pt x="14207" y="10483"/>
                  </a:cubicBezTo>
                  <a:lnTo>
                    <a:pt x="13956" y="9772"/>
                  </a:lnTo>
                  <a:cubicBezTo>
                    <a:pt x="13726" y="8956"/>
                    <a:pt x="13559" y="8140"/>
                    <a:pt x="13433" y="7303"/>
                  </a:cubicBezTo>
                  <a:cubicBezTo>
                    <a:pt x="13412" y="7136"/>
                    <a:pt x="13391" y="6989"/>
                    <a:pt x="13391" y="6801"/>
                  </a:cubicBezTo>
                  <a:cubicBezTo>
                    <a:pt x="13412" y="6801"/>
                    <a:pt x="13433" y="6801"/>
                    <a:pt x="13433" y="6780"/>
                  </a:cubicBezTo>
                  <a:cubicBezTo>
                    <a:pt x="13831" y="6382"/>
                    <a:pt x="14270" y="6006"/>
                    <a:pt x="14751" y="5692"/>
                  </a:cubicBezTo>
                  <a:cubicBezTo>
                    <a:pt x="14961" y="5545"/>
                    <a:pt x="15191" y="5399"/>
                    <a:pt x="15421" y="5252"/>
                  </a:cubicBezTo>
                  <a:cubicBezTo>
                    <a:pt x="15672" y="5127"/>
                    <a:pt x="15923" y="5001"/>
                    <a:pt x="16153" y="4834"/>
                  </a:cubicBezTo>
                  <a:cubicBezTo>
                    <a:pt x="16209" y="4815"/>
                    <a:pt x="16199" y="4747"/>
                    <a:pt x="16151" y="4747"/>
                  </a:cubicBezTo>
                  <a:cubicBezTo>
                    <a:pt x="16146" y="4747"/>
                    <a:pt x="16139" y="4748"/>
                    <a:pt x="16132" y="4750"/>
                  </a:cubicBezTo>
                  <a:cubicBezTo>
                    <a:pt x="15588" y="4876"/>
                    <a:pt x="15086" y="5252"/>
                    <a:pt x="14647" y="5566"/>
                  </a:cubicBezTo>
                  <a:cubicBezTo>
                    <a:pt x="14207" y="5901"/>
                    <a:pt x="13789" y="6278"/>
                    <a:pt x="13391" y="6654"/>
                  </a:cubicBezTo>
                  <a:cubicBezTo>
                    <a:pt x="13370" y="6403"/>
                    <a:pt x="13329" y="6173"/>
                    <a:pt x="13329" y="5901"/>
                  </a:cubicBezTo>
                  <a:lnTo>
                    <a:pt x="13329" y="5880"/>
                  </a:lnTo>
                  <a:cubicBezTo>
                    <a:pt x="13580" y="5462"/>
                    <a:pt x="13914" y="5127"/>
                    <a:pt x="14312" y="4834"/>
                  </a:cubicBezTo>
                  <a:cubicBezTo>
                    <a:pt x="14626" y="4604"/>
                    <a:pt x="14961" y="4499"/>
                    <a:pt x="15295" y="4332"/>
                  </a:cubicBezTo>
                  <a:cubicBezTo>
                    <a:pt x="15526" y="4415"/>
                    <a:pt x="15777" y="4478"/>
                    <a:pt x="16007" y="4541"/>
                  </a:cubicBezTo>
                  <a:cubicBezTo>
                    <a:pt x="16216" y="4604"/>
                    <a:pt x="16404" y="4646"/>
                    <a:pt x="16614" y="4708"/>
                  </a:cubicBezTo>
                  <a:cubicBezTo>
                    <a:pt x="16708" y="4735"/>
                    <a:pt x="16820" y="4780"/>
                    <a:pt x="16927" y="4780"/>
                  </a:cubicBezTo>
                  <a:cubicBezTo>
                    <a:pt x="16986" y="4780"/>
                    <a:pt x="17043" y="4766"/>
                    <a:pt x="17095" y="4729"/>
                  </a:cubicBezTo>
                  <a:cubicBezTo>
                    <a:pt x="17158" y="4687"/>
                    <a:pt x="17179" y="4625"/>
                    <a:pt x="17158" y="4541"/>
                  </a:cubicBezTo>
                  <a:cubicBezTo>
                    <a:pt x="17053" y="4374"/>
                    <a:pt x="16781" y="4332"/>
                    <a:pt x="16614" y="4290"/>
                  </a:cubicBezTo>
                  <a:cubicBezTo>
                    <a:pt x="16363" y="4227"/>
                    <a:pt x="16111" y="4185"/>
                    <a:pt x="15881" y="4102"/>
                  </a:cubicBezTo>
                  <a:cubicBezTo>
                    <a:pt x="15421" y="3997"/>
                    <a:pt x="14961" y="3871"/>
                    <a:pt x="14521" y="3809"/>
                  </a:cubicBezTo>
                  <a:cubicBezTo>
                    <a:pt x="14467" y="3805"/>
                    <a:pt x="14412" y="3803"/>
                    <a:pt x="14359" y="3803"/>
                  </a:cubicBezTo>
                  <a:cubicBezTo>
                    <a:pt x="13812" y="3803"/>
                    <a:pt x="13308" y="3998"/>
                    <a:pt x="13098" y="4436"/>
                  </a:cubicBezTo>
                  <a:cubicBezTo>
                    <a:pt x="13078" y="4436"/>
                    <a:pt x="13057" y="4436"/>
                    <a:pt x="13057" y="4478"/>
                  </a:cubicBezTo>
                  <a:lnTo>
                    <a:pt x="12973" y="4478"/>
                  </a:lnTo>
                  <a:cubicBezTo>
                    <a:pt x="12746" y="4465"/>
                    <a:pt x="12517" y="4460"/>
                    <a:pt x="12287" y="4460"/>
                  </a:cubicBezTo>
                  <a:cubicBezTo>
                    <a:pt x="11775" y="4460"/>
                    <a:pt x="11260" y="4485"/>
                    <a:pt x="10755" y="4499"/>
                  </a:cubicBezTo>
                  <a:cubicBezTo>
                    <a:pt x="10504" y="4499"/>
                    <a:pt x="10169" y="4520"/>
                    <a:pt x="9876" y="4604"/>
                  </a:cubicBezTo>
                  <a:cubicBezTo>
                    <a:pt x="9847" y="4564"/>
                    <a:pt x="9798" y="4543"/>
                    <a:pt x="9749" y="4543"/>
                  </a:cubicBezTo>
                  <a:cubicBezTo>
                    <a:pt x="9694" y="4543"/>
                    <a:pt x="9637" y="4569"/>
                    <a:pt x="9604" y="4625"/>
                  </a:cubicBezTo>
                  <a:cubicBezTo>
                    <a:pt x="9437" y="4813"/>
                    <a:pt x="9332" y="5001"/>
                    <a:pt x="9290" y="5211"/>
                  </a:cubicBezTo>
                  <a:cubicBezTo>
                    <a:pt x="8914" y="5148"/>
                    <a:pt x="8579" y="5148"/>
                    <a:pt x="8202" y="5043"/>
                  </a:cubicBezTo>
                  <a:cubicBezTo>
                    <a:pt x="7784" y="4939"/>
                    <a:pt x="7470" y="4729"/>
                    <a:pt x="7156" y="4436"/>
                  </a:cubicBezTo>
                  <a:cubicBezTo>
                    <a:pt x="7010" y="4311"/>
                    <a:pt x="6884" y="4143"/>
                    <a:pt x="6738" y="3997"/>
                  </a:cubicBezTo>
                  <a:cubicBezTo>
                    <a:pt x="6696" y="3913"/>
                    <a:pt x="6612" y="3871"/>
                    <a:pt x="6570" y="3788"/>
                  </a:cubicBezTo>
                  <a:cubicBezTo>
                    <a:pt x="6508" y="3683"/>
                    <a:pt x="6487" y="3558"/>
                    <a:pt x="6466" y="3453"/>
                  </a:cubicBezTo>
                  <a:cubicBezTo>
                    <a:pt x="6319" y="3014"/>
                    <a:pt x="6256" y="2532"/>
                    <a:pt x="6194" y="2051"/>
                  </a:cubicBezTo>
                  <a:cubicBezTo>
                    <a:pt x="6173" y="1842"/>
                    <a:pt x="6173" y="1612"/>
                    <a:pt x="6173" y="1402"/>
                  </a:cubicBezTo>
                  <a:cubicBezTo>
                    <a:pt x="6173" y="1172"/>
                    <a:pt x="6194" y="942"/>
                    <a:pt x="6173" y="712"/>
                  </a:cubicBezTo>
                  <a:cubicBezTo>
                    <a:pt x="6152" y="356"/>
                    <a:pt x="5901" y="1"/>
                    <a:pt x="554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1897825" y="2534925"/>
              <a:ext cx="27750" cy="32050"/>
            </a:xfrm>
            <a:custGeom>
              <a:avLst/>
              <a:gdLst/>
              <a:ahLst/>
              <a:cxnLst/>
              <a:rect l="l" t="t" r="r" b="b"/>
              <a:pathLst>
                <a:path w="1110" h="1282" extrusionOk="0">
                  <a:moveTo>
                    <a:pt x="587" y="255"/>
                  </a:moveTo>
                  <a:cubicBezTo>
                    <a:pt x="670" y="297"/>
                    <a:pt x="712" y="401"/>
                    <a:pt x="712" y="485"/>
                  </a:cubicBezTo>
                  <a:cubicBezTo>
                    <a:pt x="754" y="589"/>
                    <a:pt x="817" y="924"/>
                    <a:pt x="649" y="987"/>
                  </a:cubicBezTo>
                  <a:cubicBezTo>
                    <a:pt x="634" y="990"/>
                    <a:pt x="619" y="992"/>
                    <a:pt x="605" y="992"/>
                  </a:cubicBezTo>
                  <a:cubicBezTo>
                    <a:pt x="448" y="992"/>
                    <a:pt x="379" y="788"/>
                    <a:pt x="398" y="673"/>
                  </a:cubicBezTo>
                  <a:cubicBezTo>
                    <a:pt x="419" y="506"/>
                    <a:pt x="503" y="380"/>
                    <a:pt x="587" y="255"/>
                  </a:cubicBezTo>
                  <a:close/>
                  <a:moveTo>
                    <a:pt x="505" y="1"/>
                  </a:moveTo>
                  <a:cubicBezTo>
                    <a:pt x="352" y="1"/>
                    <a:pt x="203" y="78"/>
                    <a:pt x="168" y="255"/>
                  </a:cubicBezTo>
                  <a:cubicBezTo>
                    <a:pt x="168" y="276"/>
                    <a:pt x="168" y="317"/>
                    <a:pt x="189" y="359"/>
                  </a:cubicBezTo>
                  <a:cubicBezTo>
                    <a:pt x="64" y="527"/>
                    <a:pt x="1" y="778"/>
                    <a:pt x="147" y="966"/>
                  </a:cubicBezTo>
                  <a:cubicBezTo>
                    <a:pt x="238" y="1148"/>
                    <a:pt x="434" y="1281"/>
                    <a:pt x="619" y="1281"/>
                  </a:cubicBezTo>
                  <a:cubicBezTo>
                    <a:pt x="733" y="1281"/>
                    <a:pt x="842" y="1232"/>
                    <a:pt x="921" y="1113"/>
                  </a:cubicBezTo>
                  <a:cubicBezTo>
                    <a:pt x="1110" y="841"/>
                    <a:pt x="1026" y="380"/>
                    <a:pt x="817" y="129"/>
                  </a:cubicBezTo>
                  <a:cubicBezTo>
                    <a:pt x="744" y="47"/>
                    <a:pt x="623" y="1"/>
                    <a:pt x="50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9"/>
            <p:cNvSpPr/>
            <p:nvPr/>
          </p:nvSpPr>
          <p:spPr>
            <a:xfrm>
              <a:off x="1948325" y="2408875"/>
              <a:ext cx="94275" cy="69600"/>
            </a:xfrm>
            <a:custGeom>
              <a:avLst/>
              <a:gdLst/>
              <a:ahLst/>
              <a:cxnLst/>
              <a:rect l="l" t="t" r="r" b="b"/>
              <a:pathLst>
                <a:path w="3771" h="2784" extrusionOk="0">
                  <a:moveTo>
                    <a:pt x="3704" y="0"/>
                  </a:moveTo>
                  <a:cubicBezTo>
                    <a:pt x="3700" y="0"/>
                    <a:pt x="3697" y="1"/>
                    <a:pt x="3693" y="3"/>
                  </a:cubicBezTo>
                  <a:cubicBezTo>
                    <a:pt x="3337" y="66"/>
                    <a:pt x="2981" y="212"/>
                    <a:pt x="2668" y="401"/>
                  </a:cubicBezTo>
                  <a:cubicBezTo>
                    <a:pt x="2354" y="589"/>
                    <a:pt x="2019" y="798"/>
                    <a:pt x="1705" y="1028"/>
                  </a:cubicBezTo>
                  <a:cubicBezTo>
                    <a:pt x="1077" y="1468"/>
                    <a:pt x="512" y="2012"/>
                    <a:pt x="31" y="2639"/>
                  </a:cubicBezTo>
                  <a:cubicBezTo>
                    <a:pt x="1" y="2700"/>
                    <a:pt x="48" y="2784"/>
                    <a:pt x="92" y="2784"/>
                  </a:cubicBezTo>
                  <a:cubicBezTo>
                    <a:pt x="109" y="2784"/>
                    <a:pt x="125" y="2772"/>
                    <a:pt x="136" y="2744"/>
                  </a:cubicBezTo>
                  <a:cubicBezTo>
                    <a:pt x="617" y="2179"/>
                    <a:pt x="1182" y="1656"/>
                    <a:pt x="1789" y="1217"/>
                  </a:cubicBezTo>
                  <a:cubicBezTo>
                    <a:pt x="2082" y="986"/>
                    <a:pt x="2396" y="819"/>
                    <a:pt x="2709" y="631"/>
                  </a:cubicBezTo>
                  <a:cubicBezTo>
                    <a:pt x="3044" y="442"/>
                    <a:pt x="3400" y="317"/>
                    <a:pt x="3714" y="108"/>
                  </a:cubicBezTo>
                  <a:cubicBezTo>
                    <a:pt x="3771" y="89"/>
                    <a:pt x="3741" y="0"/>
                    <a:pt x="37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9"/>
            <p:cNvSpPr/>
            <p:nvPr/>
          </p:nvSpPr>
          <p:spPr>
            <a:xfrm>
              <a:off x="1956225" y="2444225"/>
              <a:ext cx="87175" cy="64225"/>
            </a:xfrm>
            <a:custGeom>
              <a:avLst/>
              <a:gdLst/>
              <a:ahLst/>
              <a:cxnLst/>
              <a:rect l="l" t="t" r="r" b="b"/>
              <a:pathLst>
                <a:path w="3487" h="2569" extrusionOk="0">
                  <a:moveTo>
                    <a:pt x="3430" y="1"/>
                  </a:moveTo>
                  <a:cubicBezTo>
                    <a:pt x="3421" y="1"/>
                    <a:pt x="3410" y="4"/>
                    <a:pt x="3398" y="12"/>
                  </a:cubicBezTo>
                  <a:cubicBezTo>
                    <a:pt x="2728" y="96"/>
                    <a:pt x="2080" y="535"/>
                    <a:pt x="1515" y="953"/>
                  </a:cubicBezTo>
                  <a:cubicBezTo>
                    <a:pt x="971" y="1372"/>
                    <a:pt x="468" y="1853"/>
                    <a:pt x="50" y="2418"/>
                  </a:cubicBezTo>
                  <a:cubicBezTo>
                    <a:pt x="1" y="2467"/>
                    <a:pt x="81" y="2569"/>
                    <a:pt x="158" y="2569"/>
                  </a:cubicBezTo>
                  <a:cubicBezTo>
                    <a:pt x="179" y="2569"/>
                    <a:pt x="200" y="2561"/>
                    <a:pt x="217" y="2544"/>
                  </a:cubicBezTo>
                  <a:cubicBezTo>
                    <a:pt x="657" y="2020"/>
                    <a:pt x="1159" y="1539"/>
                    <a:pt x="1703" y="1163"/>
                  </a:cubicBezTo>
                  <a:cubicBezTo>
                    <a:pt x="1975" y="974"/>
                    <a:pt x="2247" y="786"/>
                    <a:pt x="2540" y="598"/>
                  </a:cubicBezTo>
                  <a:cubicBezTo>
                    <a:pt x="2833" y="451"/>
                    <a:pt x="3147" y="284"/>
                    <a:pt x="3419" y="116"/>
                  </a:cubicBezTo>
                  <a:cubicBezTo>
                    <a:pt x="3487" y="65"/>
                    <a:pt x="3472" y="1"/>
                    <a:pt x="343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9"/>
            <p:cNvSpPr/>
            <p:nvPr/>
          </p:nvSpPr>
          <p:spPr>
            <a:xfrm>
              <a:off x="1967775" y="2526100"/>
              <a:ext cx="69750" cy="48700"/>
            </a:xfrm>
            <a:custGeom>
              <a:avLst/>
              <a:gdLst/>
              <a:ahLst/>
              <a:cxnLst/>
              <a:rect l="l" t="t" r="r" b="b"/>
              <a:pathLst>
                <a:path w="2790" h="1948" extrusionOk="0">
                  <a:moveTo>
                    <a:pt x="2706" y="1"/>
                  </a:moveTo>
                  <a:cubicBezTo>
                    <a:pt x="2183" y="1"/>
                    <a:pt x="1618" y="336"/>
                    <a:pt x="1199" y="629"/>
                  </a:cubicBezTo>
                  <a:cubicBezTo>
                    <a:pt x="718" y="963"/>
                    <a:pt x="362" y="1361"/>
                    <a:pt x="48" y="1821"/>
                  </a:cubicBezTo>
                  <a:cubicBezTo>
                    <a:pt x="1" y="1885"/>
                    <a:pt x="61" y="1948"/>
                    <a:pt x="120" y="1948"/>
                  </a:cubicBezTo>
                  <a:cubicBezTo>
                    <a:pt x="140" y="1948"/>
                    <a:pt x="159" y="1941"/>
                    <a:pt x="174" y="1926"/>
                  </a:cubicBezTo>
                  <a:cubicBezTo>
                    <a:pt x="509" y="1507"/>
                    <a:pt x="906" y="1131"/>
                    <a:pt x="1346" y="838"/>
                  </a:cubicBezTo>
                  <a:cubicBezTo>
                    <a:pt x="1555" y="670"/>
                    <a:pt x="1785" y="545"/>
                    <a:pt x="2036" y="440"/>
                  </a:cubicBezTo>
                  <a:cubicBezTo>
                    <a:pt x="2266" y="336"/>
                    <a:pt x="2517" y="231"/>
                    <a:pt x="2727" y="106"/>
                  </a:cubicBezTo>
                  <a:cubicBezTo>
                    <a:pt x="2789" y="85"/>
                    <a:pt x="2747" y="1"/>
                    <a:pt x="27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1985450" y="2548075"/>
              <a:ext cx="57825" cy="47350"/>
            </a:xfrm>
            <a:custGeom>
              <a:avLst/>
              <a:gdLst/>
              <a:ahLst/>
              <a:cxnLst/>
              <a:rect l="l" t="t" r="r" b="b"/>
              <a:pathLst>
                <a:path w="2313" h="1894" extrusionOk="0">
                  <a:moveTo>
                    <a:pt x="2229" y="1"/>
                  </a:moveTo>
                  <a:cubicBezTo>
                    <a:pt x="2020" y="1"/>
                    <a:pt x="1810" y="168"/>
                    <a:pt x="1643" y="273"/>
                  </a:cubicBezTo>
                  <a:cubicBezTo>
                    <a:pt x="1434" y="398"/>
                    <a:pt x="1245" y="566"/>
                    <a:pt x="1057" y="691"/>
                  </a:cubicBezTo>
                  <a:cubicBezTo>
                    <a:pt x="660" y="1005"/>
                    <a:pt x="346" y="1361"/>
                    <a:pt x="32" y="1758"/>
                  </a:cubicBezTo>
                  <a:cubicBezTo>
                    <a:pt x="1" y="1820"/>
                    <a:pt x="62" y="1894"/>
                    <a:pt x="112" y="1894"/>
                  </a:cubicBezTo>
                  <a:cubicBezTo>
                    <a:pt x="130" y="1894"/>
                    <a:pt x="146" y="1885"/>
                    <a:pt x="157" y="1863"/>
                  </a:cubicBezTo>
                  <a:cubicBezTo>
                    <a:pt x="492" y="1507"/>
                    <a:pt x="827" y="1193"/>
                    <a:pt x="1183" y="900"/>
                  </a:cubicBezTo>
                  <a:cubicBezTo>
                    <a:pt x="1371" y="733"/>
                    <a:pt x="1580" y="607"/>
                    <a:pt x="1768" y="482"/>
                  </a:cubicBezTo>
                  <a:cubicBezTo>
                    <a:pt x="1915" y="377"/>
                    <a:pt x="2124" y="273"/>
                    <a:pt x="2250" y="105"/>
                  </a:cubicBezTo>
                  <a:cubicBezTo>
                    <a:pt x="2312" y="63"/>
                    <a:pt x="2292" y="1"/>
                    <a:pt x="222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736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/>
          <p:nvPr/>
        </p:nvSpPr>
        <p:spPr>
          <a:xfrm>
            <a:off x="617111" y="205481"/>
            <a:ext cx="4039200" cy="63911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617111" y="900440"/>
            <a:ext cx="4039200" cy="403757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773561" y="-45793"/>
            <a:ext cx="3726300" cy="1036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SQL Query </a:t>
            </a:r>
            <a:endParaRPr sz="4000" dirty="0"/>
          </a:p>
        </p:txBody>
      </p:sp>
      <p:sp>
        <p:nvSpPr>
          <p:cNvPr id="254" name="Google Shape;254;p40"/>
          <p:cNvSpPr txBox="1">
            <a:spLocks noGrp="1"/>
          </p:cNvSpPr>
          <p:nvPr>
            <p:ph type="subTitle" idx="1"/>
          </p:nvPr>
        </p:nvSpPr>
        <p:spPr>
          <a:xfrm>
            <a:off x="698016" y="991183"/>
            <a:ext cx="3873984" cy="2491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week(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occurred_at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as week_,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avg(count_)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(select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occurred_at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user_id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count(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event_type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over(partition by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user_id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)as count_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event_table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where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event_type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'engagement’)t1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by 1;</a:t>
            </a:r>
            <a:endParaRPr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55" name="Google Shape;255;p40"/>
          <p:cNvGrpSpPr/>
          <p:nvPr/>
        </p:nvGrpSpPr>
        <p:grpSpPr>
          <a:xfrm>
            <a:off x="5334749" y="657495"/>
            <a:ext cx="3272674" cy="4582234"/>
            <a:chOff x="4955275" y="3127725"/>
            <a:chExt cx="1668625" cy="2336325"/>
          </a:xfrm>
        </p:grpSpPr>
        <p:sp>
          <p:nvSpPr>
            <p:cNvPr id="256" name="Google Shape;256;p40"/>
            <p:cNvSpPr/>
            <p:nvPr/>
          </p:nvSpPr>
          <p:spPr>
            <a:xfrm>
              <a:off x="4955275" y="3127725"/>
              <a:ext cx="452725" cy="704825"/>
            </a:xfrm>
            <a:custGeom>
              <a:avLst/>
              <a:gdLst/>
              <a:ahLst/>
              <a:cxnLst/>
              <a:rect l="l" t="t" r="r" b="b"/>
              <a:pathLst>
                <a:path w="18109" h="28193" extrusionOk="0">
                  <a:moveTo>
                    <a:pt x="3333" y="1"/>
                  </a:moveTo>
                  <a:cubicBezTo>
                    <a:pt x="2765" y="1"/>
                    <a:pt x="2196" y="75"/>
                    <a:pt x="1694" y="365"/>
                  </a:cubicBezTo>
                  <a:cubicBezTo>
                    <a:pt x="1" y="1354"/>
                    <a:pt x="495" y="4074"/>
                    <a:pt x="514" y="5691"/>
                  </a:cubicBezTo>
                  <a:cubicBezTo>
                    <a:pt x="552" y="9096"/>
                    <a:pt x="571" y="12462"/>
                    <a:pt x="571" y="15867"/>
                  </a:cubicBezTo>
                  <a:cubicBezTo>
                    <a:pt x="590" y="19120"/>
                    <a:pt x="419" y="22410"/>
                    <a:pt x="628" y="25663"/>
                  </a:cubicBezTo>
                  <a:cubicBezTo>
                    <a:pt x="743" y="27888"/>
                    <a:pt x="2492" y="27641"/>
                    <a:pt x="4433" y="27793"/>
                  </a:cubicBezTo>
                  <a:cubicBezTo>
                    <a:pt x="7013" y="28028"/>
                    <a:pt x="9644" y="28192"/>
                    <a:pt x="12259" y="28192"/>
                  </a:cubicBezTo>
                  <a:cubicBezTo>
                    <a:pt x="13249" y="28192"/>
                    <a:pt x="14236" y="28169"/>
                    <a:pt x="15217" y="28117"/>
                  </a:cubicBezTo>
                  <a:cubicBezTo>
                    <a:pt x="17766" y="27964"/>
                    <a:pt x="17538" y="25796"/>
                    <a:pt x="17310" y="23666"/>
                  </a:cubicBezTo>
                  <a:cubicBezTo>
                    <a:pt x="17310" y="23442"/>
                    <a:pt x="17151" y="23328"/>
                    <a:pt x="16995" y="23328"/>
                  </a:cubicBezTo>
                  <a:cubicBezTo>
                    <a:pt x="16847" y="23328"/>
                    <a:pt x="16701" y="23433"/>
                    <a:pt x="16701" y="23647"/>
                  </a:cubicBezTo>
                  <a:cubicBezTo>
                    <a:pt x="16701" y="24179"/>
                    <a:pt x="16815" y="25301"/>
                    <a:pt x="16625" y="25815"/>
                  </a:cubicBezTo>
                  <a:cubicBezTo>
                    <a:pt x="16187" y="26956"/>
                    <a:pt x="15598" y="27184"/>
                    <a:pt x="14533" y="27184"/>
                  </a:cubicBezTo>
                  <a:cubicBezTo>
                    <a:pt x="13182" y="27184"/>
                    <a:pt x="11794" y="27184"/>
                    <a:pt x="10424" y="27127"/>
                  </a:cubicBezTo>
                  <a:cubicBezTo>
                    <a:pt x="9055" y="27089"/>
                    <a:pt x="7685" y="27032"/>
                    <a:pt x="6335" y="26956"/>
                  </a:cubicBezTo>
                  <a:cubicBezTo>
                    <a:pt x="4737" y="26861"/>
                    <a:pt x="2340" y="27165"/>
                    <a:pt x="1617" y="25225"/>
                  </a:cubicBezTo>
                  <a:cubicBezTo>
                    <a:pt x="1256" y="24236"/>
                    <a:pt x="1598" y="22410"/>
                    <a:pt x="1598" y="21307"/>
                  </a:cubicBezTo>
                  <a:lnTo>
                    <a:pt x="1579" y="17008"/>
                  </a:lnTo>
                  <a:cubicBezTo>
                    <a:pt x="1541" y="14136"/>
                    <a:pt x="1522" y="11245"/>
                    <a:pt x="1522" y="8392"/>
                  </a:cubicBezTo>
                  <a:cubicBezTo>
                    <a:pt x="1522" y="6965"/>
                    <a:pt x="1503" y="5520"/>
                    <a:pt x="1503" y="4093"/>
                  </a:cubicBezTo>
                  <a:cubicBezTo>
                    <a:pt x="1503" y="2914"/>
                    <a:pt x="1427" y="2857"/>
                    <a:pt x="2378" y="1868"/>
                  </a:cubicBezTo>
                  <a:cubicBezTo>
                    <a:pt x="3081" y="1124"/>
                    <a:pt x="3275" y="969"/>
                    <a:pt x="3784" y="969"/>
                  </a:cubicBezTo>
                  <a:cubicBezTo>
                    <a:pt x="3978" y="969"/>
                    <a:pt x="4217" y="991"/>
                    <a:pt x="4547" y="1012"/>
                  </a:cubicBezTo>
                  <a:cubicBezTo>
                    <a:pt x="7305" y="1126"/>
                    <a:pt x="10063" y="1297"/>
                    <a:pt x="12821" y="1392"/>
                  </a:cubicBezTo>
                  <a:cubicBezTo>
                    <a:pt x="14723" y="1449"/>
                    <a:pt x="16225" y="1392"/>
                    <a:pt x="16606" y="3770"/>
                  </a:cubicBezTo>
                  <a:cubicBezTo>
                    <a:pt x="16834" y="5158"/>
                    <a:pt x="16568" y="6832"/>
                    <a:pt x="16549" y="8259"/>
                  </a:cubicBezTo>
                  <a:cubicBezTo>
                    <a:pt x="16492" y="11017"/>
                    <a:pt x="16435" y="13756"/>
                    <a:pt x="16283" y="16514"/>
                  </a:cubicBezTo>
                  <a:cubicBezTo>
                    <a:pt x="16273" y="16799"/>
                    <a:pt x="16497" y="16942"/>
                    <a:pt x="16725" y="16942"/>
                  </a:cubicBezTo>
                  <a:cubicBezTo>
                    <a:pt x="16953" y="16942"/>
                    <a:pt x="17186" y="16799"/>
                    <a:pt x="17196" y="16514"/>
                  </a:cubicBezTo>
                  <a:cubicBezTo>
                    <a:pt x="17329" y="13394"/>
                    <a:pt x="17443" y="10256"/>
                    <a:pt x="17443" y="7137"/>
                  </a:cubicBezTo>
                  <a:cubicBezTo>
                    <a:pt x="17443" y="5539"/>
                    <a:pt x="18109" y="2077"/>
                    <a:pt x="16568" y="1012"/>
                  </a:cubicBezTo>
                  <a:cubicBezTo>
                    <a:pt x="15826" y="498"/>
                    <a:pt x="14761" y="574"/>
                    <a:pt x="13924" y="536"/>
                  </a:cubicBezTo>
                  <a:cubicBezTo>
                    <a:pt x="12288" y="441"/>
                    <a:pt x="10671" y="346"/>
                    <a:pt x="9036" y="270"/>
                  </a:cubicBezTo>
                  <a:cubicBezTo>
                    <a:pt x="7533" y="194"/>
                    <a:pt x="6011" y="118"/>
                    <a:pt x="4509" y="61"/>
                  </a:cubicBezTo>
                  <a:cubicBezTo>
                    <a:pt x="4132" y="37"/>
                    <a:pt x="3732" y="1"/>
                    <a:pt x="3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23750" y="3197825"/>
              <a:ext cx="1600150" cy="2266225"/>
            </a:xfrm>
            <a:custGeom>
              <a:avLst/>
              <a:gdLst/>
              <a:ahLst/>
              <a:cxnLst/>
              <a:rect l="l" t="t" r="r" b="b"/>
              <a:pathLst>
                <a:path w="64006" h="90649" extrusionOk="0">
                  <a:moveTo>
                    <a:pt x="10178" y="1"/>
                  </a:moveTo>
                  <a:cubicBezTo>
                    <a:pt x="9859" y="1"/>
                    <a:pt x="9534" y="65"/>
                    <a:pt x="9226" y="129"/>
                  </a:cubicBezTo>
                  <a:cubicBezTo>
                    <a:pt x="7994" y="320"/>
                    <a:pt x="6810" y="574"/>
                    <a:pt x="5544" y="574"/>
                  </a:cubicBezTo>
                  <a:cubicBezTo>
                    <a:pt x="5421" y="574"/>
                    <a:pt x="5298" y="572"/>
                    <a:pt x="5174" y="566"/>
                  </a:cubicBezTo>
                  <a:cubicBezTo>
                    <a:pt x="4412" y="525"/>
                    <a:pt x="3126" y="60"/>
                    <a:pt x="2086" y="60"/>
                  </a:cubicBezTo>
                  <a:cubicBezTo>
                    <a:pt x="1699" y="60"/>
                    <a:pt x="1345" y="124"/>
                    <a:pt x="1066" y="300"/>
                  </a:cubicBezTo>
                  <a:cubicBezTo>
                    <a:pt x="1" y="966"/>
                    <a:pt x="457" y="2906"/>
                    <a:pt x="419" y="3914"/>
                  </a:cubicBezTo>
                  <a:cubicBezTo>
                    <a:pt x="400" y="8707"/>
                    <a:pt x="267" y="13539"/>
                    <a:pt x="514" y="18313"/>
                  </a:cubicBezTo>
                  <a:cubicBezTo>
                    <a:pt x="514" y="18408"/>
                    <a:pt x="571" y="18484"/>
                    <a:pt x="609" y="18560"/>
                  </a:cubicBezTo>
                  <a:cubicBezTo>
                    <a:pt x="592" y="18716"/>
                    <a:pt x="670" y="18888"/>
                    <a:pt x="828" y="18888"/>
                  </a:cubicBezTo>
                  <a:cubicBezTo>
                    <a:pt x="843" y="18888"/>
                    <a:pt x="859" y="18887"/>
                    <a:pt x="876" y="18883"/>
                  </a:cubicBezTo>
                  <a:cubicBezTo>
                    <a:pt x="2003" y="18830"/>
                    <a:pt x="3112" y="18800"/>
                    <a:pt x="4215" y="18800"/>
                  </a:cubicBezTo>
                  <a:cubicBezTo>
                    <a:pt x="6255" y="18800"/>
                    <a:pt x="8273" y="18903"/>
                    <a:pt x="10348" y="19150"/>
                  </a:cubicBezTo>
                  <a:cubicBezTo>
                    <a:pt x="10361" y="19151"/>
                    <a:pt x="10375" y="19152"/>
                    <a:pt x="10387" y="19152"/>
                  </a:cubicBezTo>
                  <a:cubicBezTo>
                    <a:pt x="10574" y="19152"/>
                    <a:pt x="10695" y="19025"/>
                    <a:pt x="10766" y="18864"/>
                  </a:cubicBezTo>
                  <a:lnTo>
                    <a:pt x="10766" y="18883"/>
                  </a:lnTo>
                  <a:cubicBezTo>
                    <a:pt x="11311" y="19499"/>
                    <a:pt x="12233" y="19608"/>
                    <a:pt x="13053" y="19608"/>
                  </a:cubicBezTo>
                  <a:cubicBezTo>
                    <a:pt x="13322" y="19608"/>
                    <a:pt x="13580" y="19597"/>
                    <a:pt x="13810" y="19587"/>
                  </a:cubicBezTo>
                  <a:cubicBezTo>
                    <a:pt x="15503" y="19492"/>
                    <a:pt x="16967" y="19017"/>
                    <a:pt x="18470" y="18313"/>
                  </a:cubicBezTo>
                  <a:lnTo>
                    <a:pt x="18470" y="18313"/>
                  </a:lnTo>
                  <a:cubicBezTo>
                    <a:pt x="17880" y="19892"/>
                    <a:pt x="17937" y="21965"/>
                    <a:pt x="19535" y="22878"/>
                  </a:cubicBezTo>
                  <a:cubicBezTo>
                    <a:pt x="19837" y="23054"/>
                    <a:pt x="20179" y="23134"/>
                    <a:pt x="20522" y="23134"/>
                  </a:cubicBezTo>
                  <a:cubicBezTo>
                    <a:pt x="21364" y="23134"/>
                    <a:pt x="22207" y="22646"/>
                    <a:pt x="22464" y="21889"/>
                  </a:cubicBezTo>
                  <a:cubicBezTo>
                    <a:pt x="22878" y="22460"/>
                    <a:pt x="23518" y="22731"/>
                    <a:pt x="24162" y="22731"/>
                  </a:cubicBezTo>
                  <a:cubicBezTo>
                    <a:pt x="24910" y="22731"/>
                    <a:pt x="25660" y="22365"/>
                    <a:pt x="26059" y="21680"/>
                  </a:cubicBezTo>
                  <a:cubicBezTo>
                    <a:pt x="26412" y="22199"/>
                    <a:pt x="27000" y="22574"/>
                    <a:pt x="27665" y="22574"/>
                  </a:cubicBezTo>
                  <a:cubicBezTo>
                    <a:pt x="27681" y="22574"/>
                    <a:pt x="27698" y="22574"/>
                    <a:pt x="27714" y="22574"/>
                  </a:cubicBezTo>
                  <a:cubicBezTo>
                    <a:pt x="28475" y="22554"/>
                    <a:pt x="29141" y="22022"/>
                    <a:pt x="29445" y="21356"/>
                  </a:cubicBezTo>
                  <a:cubicBezTo>
                    <a:pt x="29875" y="21754"/>
                    <a:pt x="30438" y="21992"/>
                    <a:pt x="31046" y="21992"/>
                  </a:cubicBezTo>
                  <a:cubicBezTo>
                    <a:pt x="31164" y="21992"/>
                    <a:pt x="31283" y="21983"/>
                    <a:pt x="31404" y="21965"/>
                  </a:cubicBezTo>
                  <a:cubicBezTo>
                    <a:pt x="32621" y="21737"/>
                    <a:pt x="33477" y="20576"/>
                    <a:pt x="33401" y="19359"/>
                  </a:cubicBezTo>
                  <a:cubicBezTo>
                    <a:pt x="33401" y="19302"/>
                    <a:pt x="33382" y="19226"/>
                    <a:pt x="33344" y="19169"/>
                  </a:cubicBezTo>
                  <a:cubicBezTo>
                    <a:pt x="34267" y="19163"/>
                    <a:pt x="35247" y="19149"/>
                    <a:pt x="36260" y="19149"/>
                  </a:cubicBezTo>
                  <a:cubicBezTo>
                    <a:pt x="42117" y="19149"/>
                    <a:pt x="49044" y="19627"/>
                    <a:pt x="51947" y="25027"/>
                  </a:cubicBezTo>
                  <a:cubicBezTo>
                    <a:pt x="53449" y="27823"/>
                    <a:pt x="53716" y="31133"/>
                    <a:pt x="53830" y="34252"/>
                  </a:cubicBezTo>
                  <a:cubicBezTo>
                    <a:pt x="53944" y="37752"/>
                    <a:pt x="53963" y="41271"/>
                    <a:pt x="54020" y="44790"/>
                  </a:cubicBezTo>
                  <a:cubicBezTo>
                    <a:pt x="54077" y="52322"/>
                    <a:pt x="54115" y="59873"/>
                    <a:pt x="54001" y="67424"/>
                  </a:cubicBezTo>
                  <a:cubicBezTo>
                    <a:pt x="53868" y="74957"/>
                    <a:pt x="53449" y="82508"/>
                    <a:pt x="53373" y="90059"/>
                  </a:cubicBezTo>
                  <a:cubicBezTo>
                    <a:pt x="53373" y="90371"/>
                    <a:pt x="53607" y="90523"/>
                    <a:pt x="53850" y="90523"/>
                  </a:cubicBezTo>
                  <a:cubicBezTo>
                    <a:pt x="54097" y="90523"/>
                    <a:pt x="54353" y="90366"/>
                    <a:pt x="54381" y="90059"/>
                  </a:cubicBezTo>
                  <a:cubicBezTo>
                    <a:pt x="55294" y="77125"/>
                    <a:pt x="55180" y="64001"/>
                    <a:pt x="55161" y="51010"/>
                  </a:cubicBezTo>
                  <a:cubicBezTo>
                    <a:pt x="55142" y="44752"/>
                    <a:pt x="55294" y="38437"/>
                    <a:pt x="54819" y="32198"/>
                  </a:cubicBezTo>
                  <a:cubicBezTo>
                    <a:pt x="54514" y="28090"/>
                    <a:pt x="53525" y="23677"/>
                    <a:pt x="50025" y="21071"/>
                  </a:cubicBezTo>
                  <a:cubicBezTo>
                    <a:pt x="47781" y="19435"/>
                    <a:pt x="44966" y="18845"/>
                    <a:pt x="42265" y="18465"/>
                  </a:cubicBezTo>
                  <a:cubicBezTo>
                    <a:pt x="40672" y="18244"/>
                    <a:pt x="39065" y="18106"/>
                    <a:pt x="37461" y="18106"/>
                  </a:cubicBezTo>
                  <a:cubicBezTo>
                    <a:pt x="35884" y="18106"/>
                    <a:pt x="34310" y="18240"/>
                    <a:pt x="32755" y="18560"/>
                  </a:cubicBezTo>
                  <a:cubicBezTo>
                    <a:pt x="32545" y="18598"/>
                    <a:pt x="32507" y="18845"/>
                    <a:pt x="32564" y="19017"/>
                  </a:cubicBezTo>
                  <a:cubicBezTo>
                    <a:pt x="32469" y="19074"/>
                    <a:pt x="32431" y="19207"/>
                    <a:pt x="32431" y="19359"/>
                  </a:cubicBezTo>
                  <a:cubicBezTo>
                    <a:pt x="32431" y="20177"/>
                    <a:pt x="31956" y="20976"/>
                    <a:pt x="31081" y="21052"/>
                  </a:cubicBezTo>
                  <a:cubicBezTo>
                    <a:pt x="31032" y="21057"/>
                    <a:pt x="30983" y="21059"/>
                    <a:pt x="30934" y="21059"/>
                  </a:cubicBezTo>
                  <a:cubicBezTo>
                    <a:pt x="30419" y="21059"/>
                    <a:pt x="29943" y="20791"/>
                    <a:pt x="29578" y="20443"/>
                  </a:cubicBezTo>
                  <a:cubicBezTo>
                    <a:pt x="29521" y="20291"/>
                    <a:pt x="29407" y="20196"/>
                    <a:pt x="29293" y="20158"/>
                  </a:cubicBezTo>
                  <a:cubicBezTo>
                    <a:pt x="29274" y="20120"/>
                    <a:pt x="29217" y="20120"/>
                    <a:pt x="29179" y="20120"/>
                  </a:cubicBezTo>
                  <a:cubicBezTo>
                    <a:pt x="29147" y="20115"/>
                    <a:pt x="29115" y="20112"/>
                    <a:pt x="29084" y="20112"/>
                  </a:cubicBezTo>
                  <a:cubicBezTo>
                    <a:pt x="28895" y="20112"/>
                    <a:pt x="28736" y="20214"/>
                    <a:pt x="28703" y="20443"/>
                  </a:cubicBezTo>
                  <a:cubicBezTo>
                    <a:pt x="28627" y="20976"/>
                    <a:pt x="28342" y="21527"/>
                    <a:pt x="27714" y="21642"/>
                  </a:cubicBezTo>
                  <a:cubicBezTo>
                    <a:pt x="27646" y="21656"/>
                    <a:pt x="27579" y="21662"/>
                    <a:pt x="27515" y="21662"/>
                  </a:cubicBezTo>
                  <a:cubicBezTo>
                    <a:pt x="26963" y="21662"/>
                    <a:pt x="26536" y="21182"/>
                    <a:pt x="26383" y="20671"/>
                  </a:cubicBezTo>
                  <a:cubicBezTo>
                    <a:pt x="26364" y="20576"/>
                    <a:pt x="26287" y="20500"/>
                    <a:pt x="26211" y="20481"/>
                  </a:cubicBezTo>
                  <a:cubicBezTo>
                    <a:pt x="26132" y="20394"/>
                    <a:pt x="26004" y="20347"/>
                    <a:pt x="25875" y="20347"/>
                  </a:cubicBezTo>
                  <a:cubicBezTo>
                    <a:pt x="25692" y="20347"/>
                    <a:pt x="25506" y="20441"/>
                    <a:pt x="25451" y="20652"/>
                  </a:cubicBezTo>
                  <a:cubicBezTo>
                    <a:pt x="25262" y="21450"/>
                    <a:pt x="24633" y="21888"/>
                    <a:pt x="23992" y="21888"/>
                  </a:cubicBezTo>
                  <a:cubicBezTo>
                    <a:pt x="23471" y="21888"/>
                    <a:pt x="22943" y="21598"/>
                    <a:pt x="22635" y="20976"/>
                  </a:cubicBezTo>
                  <a:cubicBezTo>
                    <a:pt x="22575" y="20870"/>
                    <a:pt x="22491" y="20836"/>
                    <a:pt x="22392" y="20836"/>
                  </a:cubicBezTo>
                  <a:cubicBezTo>
                    <a:pt x="22366" y="20836"/>
                    <a:pt x="22340" y="20839"/>
                    <a:pt x="22312" y="20843"/>
                  </a:cubicBezTo>
                  <a:cubicBezTo>
                    <a:pt x="22239" y="20776"/>
                    <a:pt x="22143" y="20744"/>
                    <a:pt x="22046" y="20744"/>
                  </a:cubicBezTo>
                  <a:cubicBezTo>
                    <a:pt x="21839" y="20744"/>
                    <a:pt x="21627" y="20888"/>
                    <a:pt x="21627" y="21147"/>
                  </a:cubicBezTo>
                  <a:cubicBezTo>
                    <a:pt x="21608" y="21775"/>
                    <a:pt x="21190" y="22193"/>
                    <a:pt x="20581" y="22212"/>
                  </a:cubicBezTo>
                  <a:cubicBezTo>
                    <a:pt x="20559" y="22213"/>
                    <a:pt x="20538" y="22214"/>
                    <a:pt x="20516" y="22214"/>
                  </a:cubicBezTo>
                  <a:cubicBezTo>
                    <a:pt x="19886" y="22214"/>
                    <a:pt x="19452" y="21680"/>
                    <a:pt x="19231" y="21147"/>
                  </a:cubicBezTo>
                  <a:cubicBezTo>
                    <a:pt x="18774" y="20082"/>
                    <a:pt x="19212" y="18883"/>
                    <a:pt x="19288" y="17780"/>
                  </a:cubicBezTo>
                  <a:cubicBezTo>
                    <a:pt x="19302" y="17611"/>
                    <a:pt x="19160" y="17515"/>
                    <a:pt x="19016" y="17515"/>
                  </a:cubicBezTo>
                  <a:cubicBezTo>
                    <a:pt x="18965" y="17515"/>
                    <a:pt x="18914" y="17527"/>
                    <a:pt x="18869" y="17552"/>
                  </a:cubicBezTo>
                  <a:cubicBezTo>
                    <a:pt x="17747" y="17970"/>
                    <a:pt x="16606" y="18256"/>
                    <a:pt x="15446" y="18446"/>
                  </a:cubicBezTo>
                  <a:cubicBezTo>
                    <a:pt x="14855" y="18550"/>
                    <a:pt x="14232" y="18639"/>
                    <a:pt x="13650" y="18639"/>
                  </a:cubicBezTo>
                  <a:cubicBezTo>
                    <a:pt x="13595" y="18639"/>
                    <a:pt x="13541" y="18638"/>
                    <a:pt x="13486" y="18636"/>
                  </a:cubicBezTo>
                  <a:cubicBezTo>
                    <a:pt x="13192" y="18636"/>
                    <a:pt x="12865" y="18674"/>
                    <a:pt x="12584" y="18674"/>
                  </a:cubicBezTo>
                  <a:cubicBezTo>
                    <a:pt x="12067" y="18674"/>
                    <a:pt x="11707" y="18546"/>
                    <a:pt x="12003" y="17818"/>
                  </a:cubicBezTo>
                  <a:cubicBezTo>
                    <a:pt x="12402" y="16791"/>
                    <a:pt x="14019" y="16411"/>
                    <a:pt x="15008" y="15973"/>
                  </a:cubicBezTo>
                  <a:cubicBezTo>
                    <a:pt x="16130" y="15422"/>
                    <a:pt x="17291" y="14889"/>
                    <a:pt x="18413" y="14357"/>
                  </a:cubicBezTo>
                  <a:cubicBezTo>
                    <a:pt x="20712" y="13286"/>
                    <a:pt x="24408" y="11654"/>
                    <a:pt x="27556" y="11654"/>
                  </a:cubicBezTo>
                  <a:cubicBezTo>
                    <a:pt x="29720" y="11654"/>
                    <a:pt x="31625" y="12425"/>
                    <a:pt x="32640" y="14680"/>
                  </a:cubicBezTo>
                  <a:cubicBezTo>
                    <a:pt x="32719" y="14845"/>
                    <a:pt x="32868" y="14915"/>
                    <a:pt x="33024" y="14915"/>
                  </a:cubicBezTo>
                  <a:cubicBezTo>
                    <a:pt x="33209" y="14915"/>
                    <a:pt x="33403" y="14816"/>
                    <a:pt x="33496" y="14661"/>
                  </a:cubicBezTo>
                  <a:cubicBezTo>
                    <a:pt x="41048" y="14699"/>
                    <a:pt x="49512" y="14319"/>
                    <a:pt x="55408" y="19968"/>
                  </a:cubicBezTo>
                  <a:cubicBezTo>
                    <a:pt x="61153" y="25408"/>
                    <a:pt x="61647" y="33910"/>
                    <a:pt x="61590" y="41309"/>
                  </a:cubicBezTo>
                  <a:cubicBezTo>
                    <a:pt x="61552" y="57572"/>
                    <a:pt x="61191" y="73815"/>
                    <a:pt x="61191" y="90078"/>
                  </a:cubicBezTo>
                  <a:cubicBezTo>
                    <a:pt x="61191" y="90459"/>
                    <a:pt x="61476" y="90649"/>
                    <a:pt x="61764" y="90649"/>
                  </a:cubicBezTo>
                  <a:cubicBezTo>
                    <a:pt x="62051" y="90649"/>
                    <a:pt x="62341" y="90459"/>
                    <a:pt x="62351" y="90078"/>
                  </a:cubicBezTo>
                  <a:cubicBezTo>
                    <a:pt x="62598" y="76136"/>
                    <a:pt x="62598" y="62194"/>
                    <a:pt x="62712" y="48252"/>
                  </a:cubicBezTo>
                  <a:cubicBezTo>
                    <a:pt x="62846" y="37334"/>
                    <a:pt x="64006" y="23239"/>
                    <a:pt x="53240" y="16829"/>
                  </a:cubicBezTo>
                  <a:cubicBezTo>
                    <a:pt x="48884" y="14241"/>
                    <a:pt x="43719" y="13483"/>
                    <a:pt x="38652" y="13483"/>
                  </a:cubicBezTo>
                  <a:cubicBezTo>
                    <a:pt x="36903" y="13483"/>
                    <a:pt x="35166" y="13573"/>
                    <a:pt x="33477" y="13710"/>
                  </a:cubicBezTo>
                  <a:cubicBezTo>
                    <a:pt x="33420" y="13710"/>
                    <a:pt x="33382" y="13729"/>
                    <a:pt x="33325" y="13748"/>
                  </a:cubicBezTo>
                  <a:cubicBezTo>
                    <a:pt x="32173" y="11341"/>
                    <a:pt x="30129" y="10494"/>
                    <a:pt x="27773" y="10494"/>
                  </a:cubicBezTo>
                  <a:cubicBezTo>
                    <a:pt x="23594" y="10494"/>
                    <a:pt x="18436" y="13159"/>
                    <a:pt x="15541" y="14509"/>
                  </a:cubicBezTo>
                  <a:cubicBezTo>
                    <a:pt x="14476" y="15022"/>
                    <a:pt x="9930" y="16316"/>
                    <a:pt x="10443" y="18199"/>
                  </a:cubicBezTo>
                  <a:cubicBezTo>
                    <a:pt x="8921" y="17951"/>
                    <a:pt x="7367" y="17814"/>
                    <a:pt x="5812" y="17814"/>
                  </a:cubicBezTo>
                  <a:cubicBezTo>
                    <a:pt x="4257" y="17814"/>
                    <a:pt x="2702" y="17951"/>
                    <a:pt x="1180" y="18256"/>
                  </a:cubicBezTo>
                  <a:cubicBezTo>
                    <a:pt x="1370" y="14737"/>
                    <a:pt x="1332" y="11180"/>
                    <a:pt x="1332" y="7661"/>
                  </a:cubicBezTo>
                  <a:lnTo>
                    <a:pt x="1332" y="3134"/>
                  </a:lnTo>
                  <a:lnTo>
                    <a:pt x="1332" y="1613"/>
                  </a:lnTo>
                  <a:cubicBezTo>
                    <a:pt x="1738" y="1207"/>
                    <a:pt x="2161" y="1012"/>
                    <a:pt x="2611" y="1012"/>
                  </a:cubicBezTo>
                  <a:cubicBezTo>
                    <a:pt x="2837" y="1012"/>
                    <a:pt x="3069" y="1061"/>
                    <a:pt x="3310" y="1156"/>
                  </a:cubicBezTo>
                  <a:cubicBezTo>
                    <a:pt x="3824" y="1194"/>
                    <a:pt x="4318" y="1327"/>
                    <a:pt x="4851" y="1346"/>
                  </a:cubicBezTo>
                  <a:cubicBezTo>
                    <a:pt x="5128" y="1366"/>
                    <a:pt x="5405" y="1375"/>
                    <a:pt x="5680" y="1375"/>
                  </a:cubicBezTo>
                  <a:cubicBezTo>
                    <a:pt x="6748" y="1375"/>
                    <a:pt x="7806" y="1239"/>
                    <a:pt x="8864" y="1042"/>
                  </a:cubicBezTo>
                  <a:cubicBezTo>
                    <a:pt x="9107" y="992"/>
                    <a:pt x="9325" y="968"/>
                    <a:pt x="9523" y="968"/>
                  </a:cubicBezTo>
                  <a:cubicBezTo>
                    <a:pt x="11579" y="968"/>
                    <a:pt x="11369" y="3512"/>
                    <a:pt x="11508" y="5265"/>
                  </a:cubicBezTo>
                  <a:cubicBezTo>
                    <a:pt x="11775" y="8764"/>
                    <a:pt x="11679" y="12264"/>
                    <a:pt x="11242" y="15726"/>
                  </a:cubicBezTo>
                  <a:cubicBezTo>
                    <a:pt x="11204" y="16002"/>
                    <a:pt x="11399" y="16140"/>
                    <a:pt x="11613" y="16140"/>
                  </a:cubicBezTo>
                  <a:cubicBezTo>
                    <a:pt x="11827" y="16140"/>
                    <a:pt x="12060" y="16002"/>
                    <a:pt x="12098" y="15726"/>
                  </a:cubicBezTo>
                  <a:cubicBezTo>
                    <a:pt x="12631" y="11351"/>
                    <a:pt x="12631" y="6938"/>
                    <a:pt x="12003" y="2583"/>
                  </a:cubicBezTo>
                  <a:cubicBezTo>
                    <a:pt x="11870" y="1518"/>
                    <a:pt x="11832" y="376"/>
                    <a:pt x="10633" y="53"/>
                  </a:cubicBezTo>
                  <a:cubicBezTo>
                    <a:pt x="10485" y="16"/>
                    <a:pt x="10332" y="1"/>
                    <a:pt x="10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45025" y="3711400"/>
              <a:ext cx="72300" cy="63925"/>
            </a:xfrm>
            <a:custGeom>
              <a:avLst/>
              <a:gdLst/>
              <a:ahLst/>
              <a:cxnLst/>
              <a:rect l="l" t="t" r="r" b="b"/>
              <a:pathLst>
                <a:path w="2892" h="2557" extrusionOk="0">
                  <a:moveTo>
                    <a:pt x="1046" y="585"/>
                  </a:moveTo>
                  <a:cubicBezTo>
                    <a:pt x="1350" y="604"/>
                    <a:pt x="1636" y="680"/>
                    <a:pt x="1826" y="946"/>
                  </a:cubicBezTo>
                  <a:cubicBezTo>
                    <a:pt x="2035" y="1251"/>
                    <a:pt x="1902" y="1574"/>
                    <a:pt x="1617" y="1745"/>
                  </a:cubicBezTo>
                  <a:cubicBezTo>
                    <a:pt x="1495" y="1819"/>
                    <a:pt x="1379" y="1851"/>
                    <a:pt x="1274" y="1851"/>
                  </a:cubicBezTo>
                  <a:cubicBezTo>
                    <a:pt x="757" y="1851"/>
                    <a:pt x="496" y="1075"/>
                    <a:pt x="970" y="680"/>
                  </a:cubicBezTo>
                  <a:cubicBezTo>
                    <a:pt x="1027" y="661"/>
                    <a:pt x="1046" y="604"/>
                    <a:pt x="1046" y="585"/>
                  </a:cubicBezTo>
                  <a:close/>
                  <a:moveTo>
                    <a:pt x="1387" y="1"/>
                  </a:moveTo>
                  <a:cubicBezTo>
                    <a:pt x="1175" y="1"/>
                    <a:pt x="968" y="67"/>
                    <a:pt x="799" y="224"/>
                  </a:cubicBezTo>
                  <a:cubicBezTo>
                    <a:pt x="775" y="219"/>
                    <a:pt x="754" y="216"/>
                    <a:pt x="733" y="216"/>
                  </a:cubicBezTo>
                  <a:cubicBezTo>
                    <a:pt x="673" y="216"/>
                    <a:pt x="623" y="238"/>
                    <a:pt x="552" y="281"/>
                  </a:cubicBezTo>
                  <a:cubicBezTo>
                    <a:pt x="76" y="680"/>
                    <a:pt x="0" y="1441"/>
                    <a:pt x="285" y="1954"/>
                  </a:cubicBezTo>
                  <a:cubicBezTo>
                    <a:pt x="493" y="2358"/>
                    <a:pt x="905" y="2557"/>
                    <a:pt x="1324" y="2557"/>
                  </a:cubicBezTo>
                  <a:cubicBezTo>
                    <a:pt x="1558" y="2557"/>
                    <a:pt x="1793" y="2495"/>
                    <a:pt x="1997" y="2373"/>
                  </a:cubicBezTo>
                  <a:cubicBezTo>
                    <a:pt x="2663" y="2031"/>
                    <a:pt x="2891" y="1232"/>
                    <a:pt x="2492" y="604"/>
                  </a:cubicBezTo>
                  <a:cubicBezTo>
                    <a:pt x="2275" y="273"/>
                    <a:pt x="1819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15050" y="3708775"/>
              <a:ext cx="26275" cy="60225"/>
            </a:xfrm>
            <a:custGeom>
              <a:avLst/>
              <a:gdLst/>
              <a:ahLst/>
              <a:cxnLst/>
              <a:rect l="l" t="t" r="r" b="b"/>
              <a:pathLst>
                <a:path w="1051" h="2409" extrusionOk="0">
                  <a:moveTo>
                    <a:pt x="806" y="1"/>
                  </a:moveTo>
                  <a:cubicBezTo>
                    <a:pt x="770" y="1"/>
                    <a:pt x="734" y="13"/>
                    <a:pt x="704" y="43"/>
                  </a:cubicBezTo>
                  <a:cubicBezTo>
                    <a:pt x="77" y="633"/>
                    <a:pt x="1" y="1641"/>
                    <a:pt x="476" y="2345"/>
                  </a:cubicBezTo>
                  <a:cubicBezTo>
                    <a:pt x="502" y="2389"/>
                    <a:pt x="540" y="2408"/>
                    <a:pt x="576" y="2408"/>
                  </a:cubicBezTo>
                  <a:cubicBezTo>
                    <a:pt x="650" y="2408"/>
                    <a:pt x="717" y="2332"/>
                    <a:pt x="666" y="2231"/>
                  </a:cubicBezTo>
                  <a:cubicBezTo>
                    <a:pt x="324" y="1565"/>
                    <a:pt x="438" y="823"/>
                    <a:pt x="933" y="252"/>
                  </a:cubicBezTo>
                  <a:cubicBezTo>
                    <a:pt x="1051" y="149"/>
                    <a:pt x="929" y="1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088900" y="3697375"/>
              <a:ext cx="28650" cy="53875"/>
            </a:xfrm>
            <a:custGeom>
              <a:avLst/>
              <a:gdLst/>
              <a:ahLst/>
              <a:cxnLst/>
              <a:rect l="l" t="t" r="r" b="b"/>
              <a:pathLst>
                <a:path w="1146" h="2155" extrusionOk="0">
                  <a:moveTo>
                    <a:pt x="917" y="0"/>
                  </a:moveTo>
                  <a:cubicBezTo>
                    <a:pt x="883" y="0"/>
                    <a:pt x="848" y="13"/>
                    <a:pt x="818" y="43"/>
                  </a:cubicBezTo>
                  <a:cubicBezTo>
                    <a:pt x="248" y="556"/>
                    <a:pt x="1" y="1317"/>
                    <a:pt x="77" y="2040"/>
                  </a:cubicBezTo>
                  <a:cubicBezTo>
                    <a:pt x="86" y="2116"/>
                    <a:pt x="138" y="2154"/>
                    <a:pt x="188" y="2154"/>
                  </a:cubicBezTo>
                  <a:cubicBezTo>
                    <a:pt x="238" y="2154"/>
                    <a:pt x="286" y="2116"/>
                    <a:pt x="286" y="2040"/>
                  </a:cubicBezTo>
                  <a:cubicBezTo>
                    <a:pt x="267" y="1336"/>
                    <a:pt x="533" y="766"/>
                    <a:pt x="1028" y="271"/>
                  </a:cubicBezTo>
                  <a:cubicBezTo>
                    <a:pt x="1146" y="153"/>
                    <a:pt x="1035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720400" y="3509950"/>
              <a:ext cx="80275" cy="56950"/>
            </a:xfrm>
            <a:custGeom>
              <a:avLst/>
              <a:gdLst/>
              <a:ahLst/>
              <a:cxnLst/>
              <a:rect l="l" t="t" r="r" b="b"/>
              <a:pathLst>
                <a:path w="3211" h="2278" extrusionOk="0">
                  <a:moveTo>
                    <a:pt x="336" y="0"/>
                  </a:moveTo>
                  <a:cubicBezTo>
                    <a:pt x="268" y="0"/>
                    <a:pt x="201" y="3"/>
                    <a:pt x="133" y="8"/>
                  </a:cubicBezTo>
                  <a:cubicBezTo>
                    <a:pt x="10" y="8"/>
                    <a:pt x="1" y="221"/>
                    <a:pt x="107" y="221"/>
                  </a:cubicBezTo>
                  <a:cubicBezTo>
                    <a:pt x="115" y="221"/>
                    <a:pt x="124" y="219"/>
                    <a:pt x="133" y="217"/>
                  </a:cubicBezTo>
                  <a:cubicBezTo>
                    <a:pt x="163" y="216"/>
                    <a:pt x="193" y="215"/>
                    <a:pt x="223" y="215"/>
                  </a:cubicBezTo>
                  <a:cubicBezTo>
                    <a:pt x="1492" y="215"/>
                    <a:pt x="2464" y="1005"/>
                    <a:pt x="2891" y="2176"/>
                  </a:cubicBezTo>
                  <a:cubicBezTo>
                    <a:pt x="2923" y="2246"/>
                    <a:pt x="2986" y="2278"/>
                    <a:pt x="3045" y="2278"/>
                  </a:cubicBezTo>
                  <a:cubicBezTo>
                    <a:pt x="3131" y="2278"/>
                    <a:pt x="3210" y="2212"/>
                    <a:pt x="3177" y="2100"/>
                  </a:cubicBezTo>
                  <a:cubicBezTo>
                    <a:pt x="2870" y="836"/>
                    <a:pt x="1603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728800" y="3535925"/>
              <a:ext cx="51575" cy="50000"/>
            </a:xfrm>
            <a:custGeom>
              <a:avLst/>
              <a:gdLst/>
              <a:ahLst/>
              <a:cxnLst/>
              <a:rect l="l" t="t" r="r" b="b"/>
              <a:pathLst>
                <a:path w="2063" h="2000" extrusionOk="0">
                  <a:moveTo>
                    <a:pt x="101" y="1"/>
                  </a:moveTo>
                  <a:cubicBezTo>
                    <a:pt x="42" y="1"/>
                    <a:pt x="1" y="97"/>
                    <a:pt x="64" y="129"/>
                  </a:cubicBezTo>
                  <a:cubicBezTo>
                    <a:pt x="805" y="566"/>
                    <a:pt x="1395" y="1175"/>
                    <a:pt x="1795" y="1936"/>
                  </a:cubicBezTo>
                  <a:cubicBezTo>
                    <a:pt x="1811" y="1981"/>
                    <a:pt x="1843" y="1999"/>
                    <a:pt x="1879" y="1999"/>
                  </a:cubicBezTo>
                  <a:cubicBezTo>
                    <a:pt x="1962" y="1999"/>
                    <a:pt x="2063" y="1896"/>
                    <a:pt x="2023" y="1803"/>
                  </a:cubicBezTo>
                  <a:cubicBezTo>
                    <a:pt x="1585" y="1023"/>
                    <a:pt x="939" y="395"/>
                    <a:pt x="140" y="15"/>
                  </a:cubicBezTo>
                  <a:cubicBezTo>
                    <a:pt x="127" y="5"/>
                    <a:pt x="114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731300" y="3387100"/>
              <a:ext cx="128825" cy="45750"/>
            </a:xfrm>
            <a:custGeom>
              <a:avLst/>
              <a:gdLst/>
              <a:ahLst/>
              <a:cxnLst/>
              <a:rect l="l" t="t" r="r" b="b"/>
              <a:pathLst>
                <a:path w="5153" h="1830" extrusionOk="0">
                  <a:moveTo>
                    <a:pt x="1665" y="1"/>
                  </a:moveTo>
                  <a:cubicBezTo>
                    <a:pt x="1155" y="1"/>
                    <a:pt x="639" y="86"/>
                    <a:pt x="135" y="261"/>
                  </a:cubicBezTo>
                  <a:cubicBezTo>
                    <a:pt x="1" y="312"/>
                    <a:pt x="44" y="480"/>
                    <a:pt x="147" y="480"/>
                  </a:cubicBezTo>
                  <a:cubicBezTo>
                    <a:pt x="161" y="480"/>
                    <a:pt x="176" y="477"/>
                    <a:pt x="192" y="471"/>
                  </a:cubicBezTo>
                  <a:cubicBezTo>
                    <a:pt x="637" y="329"/>
                    <a:pt x="1090" y="260"/>
                    <a:pt x="1537" y="260"/>
                  </a:cubicBezTo>
                  <a:cubicBezTo>
                    <a:pt x="2771" y="260"/>
                    <a:pt x="3957" y="787"/>
                    <a:pt x="4795" y="1764"/>
                  </a:cubicBezTo>
                  <a:cubicBezTo>
                    <a:pt x="4823" y="1810"/>
                    <a:pt x="4860" y="1830"/>
                    <a:pt x="4899" y="1830"/>
                  </a:cubicBezTo>
                  <a:cubicBezTo>
                    <a:pt x="5021" y="1830"/>
                    <a:pt x="5153" y="1642"/>
                    <a:pt x="5023" y="1498"/>
                  </a:cubicBezTo>
                  <a:cubicBezTo>
                    <a:pt x="4143" y="523"/>
                    <a:pt x="2925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784750" y="3358975"/>
              <a:ext cx="116725" cy="71575"/>
            </a:xfrm>
            <a:custGeom>
              <a:avLst/>
              <a:gdLst/>
              <a:ahLst/>
              <a:cxnLst/>
              <a:rect l="l" t="t" r="r" b="b"/>
              <a:pathLst>
                <a:path w="4669" h="2863" extrusionOk="0">
                  <a:moveTo>
                    <a:pt x="1155" y="1"/>
                  </a:moveTo>
                  <a:cubicBezTo>
                    <a:pt x="810" y="1"/>
                    <a:pt x="463" y="55"/>
                    <a:pt x="127" y="169"/>
                  </a:cubicBezTo>
                  <a:cubicBezTo>
                    <a:pt x="0" y="223"/>
                    <a:pt x="63" y="399"/>
                    <a:pt x="168" y="399"/>
                  </a:cubicBezTo>
                  <a:cubicBezTo>
                    <a:pt x="174" y="399"/>
                    <a:pt x="179" y="398"/>
                    <a:pt x="184" y="397"/>
                  </a:cubicBezTo>
                  <a:cubicBezTo>
                    <a:pt x="469" y="328"/>
                    <a:pt x="753" y="294"/>
                    <a:pt x="1031" y="294"/>
                  </a:cubicBezTo>
                  <a:cubicBezTo>
                    <a:pt x="2504" y="294"/>
                    <a:pt x="3826" y="1230"/>
                    <a:pt x="4274" y="2718"/>
                  </a:cubicBezTo>
                  <a:cubicBezTo>
                    <a:pt x="4305" y="2819"/>
                    <a:pt x="4380" y="2862"/>
                    <a:pt x="4454" y="2862"/>
                  </a:cubicBezTo>
                  <a:cubicBezTo>
                    <a:pt x="4562" y="2862"/>
                    <a:pt x="4669" y="2769"/>
                    <a:pt x="4635" y="2623"/>
                  </a:cubicBezTo>
                  <a:cubicBezTo>
                    <a:pt x="4215" y="1083"/>
                    <a:pt x="2701" y="1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6160250" y="3769625"/>
              <a:ext cx="134475" cy="101125"/>
            </a:xfrm>
            <a:custGeom>
              <a:avLst/>
              <a:gdLst/>
              <a:ahLst/>
              <a:cxnLst/>
              <a:rect l="l" t="t" r="r" b="b"/>
              <a:pathLst>
                <a:path w="5379" h="4045" extrusionOk="0">
                  <a:moveTo>
                    <a:pt x="370" y="0"/>
                  </a:moveTo>
                  <a:cubicBezTo>
                    <a:pt x="291" y="0"/>
                    <a:pt x="212" y="2"/>
                    <a:pt x="134" y="6"/>
                  </a:cubicBezTo>
                  <a:cubicBezTo>
                    <a:pt x="0" y="6"/>
                    <a:pt x="0" y="253"/>
                    <a:pt x="134" y="253"/>
                  </a:cubicBezTo>
                  <a:cubicBezTo>
                    <a:pt x="190" y="251"/>
                    <a:pt x="245" y="250"/>
                    <a:pt x="300" y="250"/>
                  </a:cubicBezTo>
                  <a:cubicBezTo>
                    <a:pt x="2581" y="250"/>
                    <a:pt x="4391" y="1770"/>
                    <a:pt x="5041" y="3905"/>
                  </a:cubicBezTo>
                  <a:cubicBezTo>
                    <a:pt x="5073" y="4002"/>
                    <a:pt x="5144" y="4044"/>
                    <a:pt x="5210" y="4044"/>
                  </a:cubicBezTo>
                  <a:cubicBezTo>
                    <a:pt x="5298" y="4044"/>
                    <a:pt x="5378" y="3968"/>
                    <a:pt x="5345" y="3848"/>
                  </a:cubicBezTo>
                  <a:cubicBezTo>
                    <a:pt x="4867" y="1569"/>
                    <a:pt x="2631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6201950" y="3816550"/>
              <a:ext cx="87675" cy="126200"/>
            </a:xfrm>
            <a:custGeom>
              <a:avLst/>
              <a:gdLst/>
              <a:ahLst/>
              <a:cxnLst/>
              <a:rect l="l" t="t" r="r" b="b"/>
              <a:pathLst>
                <a:path w="3507" h="5048" extrusionOk="0">
                  <a:moveTo>
                    <a:pt x="120" y="0"/>
                  </a:moveTo>
                  <a:cubicBezTo>
                    <a:pt x="45" y="0"/>
                    <a:pt x="1" y="134"/>
                    <a:pt x="82" y="183"/>
                  </a:cubicBezTo>
                  <a:cubicBezTo>
                    <a:pt x="1946" y="1134"/>
                    <a:pt x="3031" y="2770"/>
                    <a:pt x="3126" y="4862"/>
                  </a:cubicBezTo>
                  <a:cubicBezTo>
                    <a:pt x="3126" y="4986"/>
                    <a:pt x="3221" y="5048"/>
                    <a:pt x="3316" y="5048"/>
                  </a:cubicBezTo>
                  <a:cubicBezTo>
                    <a:pt x="3411" y="5048"/>
                    <a:pt x="3506" y="4986"/>
                    <a:pt x="3506" y="4862"/>
                  </a:cubicBezTo>
                  <a:cubicBezTo>
                    <a:pt x="3487" y="2770"/>
                    <a:pt x="2118" y="773"/>
                    <a:pt x="158" y="12"/>
                  </a:cubicBezTo>
                  <a:cubicBezTo>
                    <a:pt x="145" y="4"/>
                    <a:pt x="132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83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/>
          <p:nvPr/>
        </p:nvSpPr>
        <p:spPr>
          <a:xfrm>
            <a:off x="804890" y="2373182"/>
            <a:ext cx="5560200" cy="19062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6" name="Google Shape;236;p39"/>
          <p:cNvSpPr/>
          <p:nvPr/>
        </p:nvSpPr>
        <p:spPr>
          <a:xfrm>
            <a:off x="485475" y="855239"/>
            <a:ext cx="8172900" cy="17445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906500" y="720452"/>
            <a:ext cx="4804200" cy="12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Project Description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238" name="Google Shape;238;p39"/>
          <p:cNvSpPr txBox="1">
            <a:spLocks noGrp="1"/>
          </p:cNvSpPr>
          <p:nvPr>
            <p:ph type="subTitle" idx="1"/>
          </p:nvPr>
        </p:nvSpPr>
        <p:spPr>
          <a:xfrm>
            <a:off x="906500" y="2599739"/>
            <a:ext cx="4804200" cy="14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dirty="0"/>
              <a:t>This project is about performing data analysis on the two given data set. This project mainly requires MySQL and Microsoft excel to fetch data about user, events, date </a:t>
            </a:r>
            <a:r>
              <a:rPr lang="en-IN" dirty="0" err="1"/>
              <a:t>e.t.c</a:t>
            </a:r>
            <a:r>
              <a:rPr lang="en-IN" dirty="0"/>
              <a:t>.</a:t>
            </a:r>
          </a:p>
          <a:p>
            <a:pPr marL="0" indent="0"/>
            <a:endParaRPr dirty="0"/>
          </a:p>
        </p:txBody>
      </p:sp>
      <p:sp>
        <p:nvSpPr>
          <p:cNvPr id="239" name="Google Shape;239;p39"/>
          <p:cNvSpPr/>
          <p:nvPr/>
        </p:nvSpPr>
        <p:spPr>
          <a:xfrm>
            <a:off x="6140325" y="2712464"/>
            <a:ext cx="2518200" cy="1575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0" name="Google Shape;240;p39"/>
          <p:cNvGrpSpPr/>
          <p:nvPr/>
        </p:nvGrpSpPr>
        <p:grpSpPr>
          <a:xfrm rot="953720">
            <a:off x="6703143" y="2940385"/>
            <a:ext cx="1298104" cy="1008507"/>
            <a:chOff x="1606475" y="2275025"/>
            <a:chExt cx="436925" cy="339450"/>
          </a:xfrm>
          <a:solidFill>
            <a:schemeClr val="bg1"/>
          </a:solidFill>
        </p:grpSpPr>
        <p:sp>
          <p:nvSpPr>
            <p:cNvPr id="241" name="Google Shape;241;p39"/>
            <p:cNvSpPr/>
            <p:nvPr/>
          </p:nvSpPr>
          <p:spPr>
            <a:xfrm>
              <a:off x="1606475" y="2275025"/>
              <a:ext cx="430525" cy="339450"/>
            </a:xfrm>
            <a:custGeom>
              <a:avLst/>
              <a:gdLst/>
              <a:ahLst/>
              <a:cxnLst/>
              <a:rect l="l" t="t" r="r" b="b"/>
              <a:pathLst>
                <a:path w="17221" h="13578" extrusionOk="0">
                  <a:moveTo>
                    <a:pt x="14182" y="4098"/>
                  </a:moveTo>
                  <a:cubicBezTo>
                    <a:pt x="14408" y="4098"/>
                    <a:pt x="14636" y="4134"/>
                    <a:pt x="14856" y="4185"/>
                  </a:cubicBezTo>
                  <a:cubicBezTo>
                    <a:pt x="14877" y="4185"/>
                    <a:pt x="14940" y="4206"/>
                    <a:pt x="14961" y="4206"/>
                  </a:cubicBezTo>
                  <a:cubicBezTo>
                    <a:pt x="14668" y="4311"/>
                    <a:pt x="14396" y="4499"/>
                    <a:pt x="14145" y="4687"/>
                  </a:cubicBezTo>
                  <a:cubicBezTo>
                    <a:pt x="13810" y="4939"/>
                    <a:pt x="13559" y="5252"/>
                    <a:pt x="13308" y="5587"/>
                  </a:cubicBezTo>
                  <a:cubicBezTo>
                    <a:pt x="13308" y="5231"/>
                    <a:pt x="13350" y="4834"/>
                    <a:pt x="13203" y="4499"/>
                  </a:cubicBezTo>
                  <a:cubicBezTo>
                    <a:pt x="13350" y="4332"/>
                    <a:pt x="13559" y="4227"/>
                    <a:pt x="13768" y="4143"/>
                  </a:cubicBezTo>
                  <a:cubicBezTo>
                    <a:pt x="13904" y="4111"/>
                    <a:pt x="14043" y="4098"/>
                    <a:pt x="14182" y="4098"/>
                  </a:cubicBezTo>
                  <a:close/>
                  <a:moveTo>
                    <a:pt x="10211" y="4855"/>
                  </a:moveTo>
                  <a:cubicBezTo>
                    <a:pt x="10483" y="4897"/>
                    <a:pt x="10776" y="4918"/>
                    <a:pt x="11069" y="4918"/>
                  </a:cubicBezTo>
                  <a:cubicBezTo>
                    <a:pt x="11676" y="4918"/>
                    <a:pt x="12241" y="4939"/>
                    <a:pt x="12847" y="4939"/>
                  </a:cubicBezTo>
                  <a:cubicBezTo>
                    <a:pt x="12826" y="5148"/>
                    <a:pt x="12826" y="5378"/>
                    <a:pt x="12826" y="5587"/>
                  </a:cubicBezTo>
                  <a:cubicBezTo>
                    <a:pt x="12826" y="5985"/>
                    <a:pt x="12826" y="6382"/>
                    <a:pt x="12847" y="6780"/>
                  </a:cubicBezTo>
                  <a:cubicBezTo>
                    <a:pt x="12889" y="7554"/>
                    <a:pt x="12994" y="8349"/>
                    <a:pt x="13161" y="9102"/>
                  </a:cubicBezTo>
                  <a:cubicBezTo>
                    <a:pt x="13245" y="9500"/>
                    <a:pt x="13350" y="9856"/>
                    <a:pt x="13454" y="10232"/>
                  </a:cubicBezTo>
                  <a:cubicBezTo>
                    <a:pt x="13559" y="10567"/>
                    <a:pt x="13684" y="10881"/>
                    <a:pt x="13789" y="11216"/>
                  </a:cubicBezTo>
                  <a:cubicBezTo>
                    <a:pt x="13831" y="11404"/>
                    <a:pt x="13914" y="11718"/>
                    <a:pt x="13789" y="11906"/>
                  </a:cubicBezTo>
                  <a:cubicBezTo>
                    <a:pt x="13684" y="12037"/>
                    <a:pt x="13457" y="12061"/>
                    <a:pt x="13250" y="12061"/>
                  </a:cubicBezTo>
                  <a:cubicBezTo>
                    <a:pt x="13126" y="12061"/>
                    <a:pt x="13010" y="12053"/>
                    <a:pt x="12931" y="12053"/>
                  </a:cubicBezTo>
                  <a:cubicBezTo>
                    <a:pt x="12052" y="12073"/>
                    <a:pt x="11194" y="12115"/>
                    <a:pt x="10316" y="12136"/>
                  </a:cubicBezTo>
                  <a:cubicBezTo>
                    <a:pt x="9834" y="10985"/>
                    <a:pt x="9688" y="9751"/>
                    <a:pt x="9625" y="8516"/>
                  </a:cubicBezTo>
                  <a:cubicBezTo>
                    <a:pt x="9604" y="7868"/>
                    <a:pt x="9604" y="7240"/>
                    <a:pt x="9604" y="6591"/>
                  </a:cubicBezTo>
                  <a:cubicBezTo>
                    <a:pt x="9604" y="5985"/>
                    <a:pt x="9625" y="5441"/>
                    <a:pt x="9939" y="4897"/>
                  </a:cubicBezTo>
                  <a:lnTo>
                    <a:pt x="9939" y="4855"/>
                  </a:lnTo>
                  <a:close/>
                  <a:moveTo>
                    <a:pt x="5613" y="373"/>
                  </a:moveTo>
                  <a:cubicBezTo>
                    <a:pt x="5662" y="373"/>
                    <a:pt x="5710" y="398"/>
                    <a:pt x="5754" y="461"/>
                  </a:cubicBezTo>
                  <a:cubicBezTo>
                    <a:pt x="5880" y="628"/>
                    <a:pt x="5859" y="838"/>
                    <a:pt x="5859" y="1026"/>
                  </a:cubicBezTo>
                  <a:cubicBezTo>
                    <a:pt x="5859" y="1256"/>
                    <a:pt x="5838" y="1486"/>
                    <a:pt x="5838" y="1695"/>
                  </a:cubicBezTo>
                  <a:cubicBezTo>
                    <a:pt x="5838" y="2114"/>
                    <a:pt x="5880" y="2511"/>
                    <a:pt x="5964" y="2930"/>
                  </a:cubicBezTo>
                  <a:cubicBezTo>
                    <a:pt x="6047" y="3327"/>
                    <a:pt x="6089" y="3809"/>
                    <a:pt x="6361" y="4123"/>
                  </a:cubicBezTo>
                  <a:cubicBezTo>
                    <a:pt x="6591" y="4415"/>
                    <a:pt x="6800" y="4687"/>
                    <a:pt x="7093" y="4918"/>
                  </a:cubicBezTo>
                  <a:cubicBezTo>
                    <a:pt x="7700" y="5441"/>
                    <a:pt x="8453" y="5629"/>
                    <a:pt x="9228" y="5671"/>
                  </a:cubicBezTo>
                  <a:cubicBezTo>
                    <a:pt x="9207" y="5943"/>
                    <a:pt x="9186" y="6194"/>
                    <a:pt x="9186" y="6424"/>
                  </a:cubicBezTo>
                  <a:cubicBezTo>
                    <a:pt x="9165" y="7115"/>
                    <a:pt x="9165" y="7784"/>
                    <a:pt x="9186" y="8496"/>
                  </a:cubicBezTo>
                  <a:cubicBezTo>
                    <a:pt x="9207" y="9040"/>
                    <a:pt x="9228" y="9563"/>
                    <a:pt x="9311" y="10128"/>
                  </a:cubicBezTo>
                  <a:cubicBezTo>
                    <a:pt x="7972" y="10128"/>
                    <a:pt x="6863" y="10755"/>
                    <a:pt x="5775" y="11320"/>
                  </a:cubicBezTo>
                  <a:cubicBezTo>
                    <a:pt x="4915" y="11793"/>
                    <a:pt x="3919" y="12319"/>
                    <a:pt x="2907" y="12319"/>
                  </a:cubicBezTo>
                  <a:cubicBezTo>
                    <a:pt x="2664" y="12319"/>
                    <a:pt x="2420" y="12289"/>
                    <a:pt x="2176" y="12220"/>
                  </a:cubicBezTo>
                  <a:cubicBezTo>
                    <a:pt x="1632" y="12053"/>
                    <a:pt x="942" y="11488"/>
                    <a:pt x="1360" y="10881"/>
                  </a:cubicBezTo>
                  <a:cubicBezTo>
                    <a:pt x="1444" y="10776"/>
                    <a:pt x="1381" y="10609"/>
                    <a:pt x="1277" y="10567"/>
                  </a:cubicBezTo>
                  <a:cubicBezTo>
                    <a:pt x="754" y="10337"/>
                    <a:pt x="691" y="9458"/>
                    <a:pt x="1172" y="9186"/>
                  </a:cubicBezTo>
                  <a:cubicBezTo>
                    <a:pt x="1360" y="9081"/>
                    <a:pt x="1318" y="8830"/>
                    <a:pt x="1130" y="8747"/>
                  </a:cubicBezTo>
                  <a:cubicBezTo>
                    <a:pt x="754" y="8621"/>
                    <a:pt x="523" y="8265"/>
                    <a:pt x="523" y="7868"/>
                  </a:cubicBezTo>
                  <a:cubicBezTo>
                    <a:pt x="523" y="7470"/>
                    <a:pt x="754" y="7136"/>
                    <a:pt x="1130" y="6947"/>
                  </a:cubicBezTo>
                  <a:cubicBezTo>
                    <a:pt x="1235" y="6905"/>
                    <a:pt x="1256" y="6738"/>
                    <a:pt x="1214" y="6654"/>
                  </a:cubicBezTo>
                  <a:cubicBezTo>
                    <a:pt x="963" y="6278"/>
                    <a:pt x="963" y="5775"/>
                    <a:pt x="1172" y="5378"/>
                  </a:cubicBezTo>
                  <a:cubicBezTo>
                    <a:pt x="1423" y="4939"/>
                    <a:pt x="1842" y="4729"/>
                    <a:pt x="2302" y="4708"/>
                  </a:cubicBezTo>
                  <a:cubicBezTo>
                    <a:pt x="2391" y="4700"/>
                    <a:pt x="2481" y="4697"/>
                    <a:pt x="2573" y="4697"/>
                  </a:cubicBezTo>
                  <a:cubicBezTo>
                    <a:pt x="2990" y="4697"/>
                    <a:pt x="3431" y="4764"/>
                    <a:pt x="3855" y="4764"/>
                  </a:cubicBezTo>
                  <a:cubicBezTo>
                    <a:pt x="4328" y="4764"/>
                    <a:pt x="4778" y="4681"/>
                    <a:pt x="5147" y="4332"/>
                  </a:cubicBezTo>
                  <a:cubicBezTo>
                    <a:pt x="5231" y="4248"/>
                    <a:pt x="5189" y="4143"/>
                    <a:pt x="5106" y="4123"/>
                  </a:cubicBezTo>
                  <a:cubicBezTo>
                    <a:pt x="4834" y="3453"/>
                    <a:pt x="4583" y="2721"/>
                    <a:pt x="4562" y="1988"/>
                  </a:cubicBezTo>
                  <a:cubicBezTo>
                    <a:pt x="4520" y="1591"/>
                    <a:pt x="4708" y="1256"/>
                    <a:pt x="4938" y="963"/>
                  </a:cubicBezTo>
                  <a:cubicBezTo>
                    <a:pt x="5043" y="838"/>
                    <a:pt x="5147" y="712"/>
                    <a:pt x="5294" y="607"/>
                  </a:cubicBezTo>
                  <a:cubicBezTo>
                    <a:pt x="5381" y="505"/>
                    <a:pt x="5500" y="373"/>
                    <a:pt x="5613" y="373"/>
                  </a:cubicBezTo>
                  <a:close/>
                  <a:moveTo>
                    <a:pt x="5545" y="1"/>
                  </a:moveTo>
                  <a:cubicBezTo>
                    <a:pt x="5147" y="1"/>
                    <a:pt x="4855" y="419"/>
                    <a:pt x="4645" y="712"/>
                  </a:cubicBezTo>
                  <a:cubicBezTo>
                    <a:pt x="4436" y="984"/>
                    <a:pt x="4269" y="1298"/>
                    <a:pt x="4206" y="1674"/>
                  </a:cubicBezTo>
                  <a:cubicBezTo>
                    <a:pt x="4164" y="2114"/>
                    <a:pt x="4290" y="2553"/>
                    <a:pt x="4415" y="2972"/>
                  </a:cubicBezTo>
                  <a:cubicBezTo>
                    <a:pt x="4541" y="3390"/>
                    <a:pt x="4729" y="3788"/>
                    <a:pt x="4917" y="4185"/>
                  </a:cubicBezTo>
                  <a:cubicBezTo>
                    <a:pt x="4630" y="4391"/>
                    <a:pt x="4279" y="4435"/>
                    <a:pt x="3924" y="4435"/>
                  </a:cubicBezTo>
                  <a:cubicBezTo>
                    <a:pt x="3737" y="4435"/>
                    <a:pt x="3549" y="4423"/>
                    <a:pt x="3369" y="4415"/>
                  </a:cubicBezTo>
                  <a:cubicBezTo>
                    <a:pt x="3056" y="4391"/>
                    <a:pt x="2722" y="4353"/>
                    <a:pt x="2392" y="4353"/>
                  </a:cubicBezTo>
                  <a:cubicBezTo>
                    <a:pt x="2148" y="4353"/>
                    <a:pt x="1905" y="4374"/>
                    <a:pt x="1674" y="4436"/>
                  </a:cubicBezTo>
                  <a:cubicBezTo>
                    <a:pt x="754" y="4729"/>
                    <a:pt x="293" y="5859"/>
                    <a:pt x="670" y="6717"/>
                  </a:cubicBezTo>
                  <a:cubicBezTo>
                    <a:pt x="293" y="6989"/>
                    <a:pt x="0" y="7470"/>
                    <a:pt x="21" y="7952"/>
                  </a:cubicBezTo>
                  <a:cubicBezTo>
                    <a:pt x="42" y="8391"/>
                    <a:pt x="293" y="8788"/>
                    <a:pt x="628" y="9040"/>
                  </a:cubicBezTo>
                  <a:cubicBezTo>
                    <a:pt x="189" y="9563"/>
                    <a:pt x="251" y="10483"/>
                    <a:pt x="816" y="10902"/>
                  </a:cubicBezTo>
                  <a:cubicBezTo>
                    <a:pt x="607" y="11404"/>
                    <a:pt x="816" y="12011"/>
                    <a:pt x="1235" y="12345"/>
                  </a:cubicBezTo>
                  <a:cubicBezTo>
                    <a:pt x="1687" y="12738"/>
                    <a:pt x="2359" y="12891"/>
                    <a:pt x="2959" y="12891"/>
                  </a:cubicBezTo>
                  <a:cubicBezTo>
                    <a:pt x="2999" y="12891"/>
                    <a:pt x="3038" y="12891"/>
                    <a:pt x="3076" y="12890"/>
                  </a:cubicBezTo>
                  <a:cubicBezTo>
                    <a:pt x="4541" y="12869"/>
                    <a:pt x="5796" y="12032"/>
                    <a:pt x="7093" y="11404"/>
                  </a:cubicBezTo>
                  <a:cubicBezTo>
                    <a:pt x="7784" y="11069"/>
                    <a:pt x="8516" y="10797"/>
                    <a:pt x="9311" y="10797"/>
                  </a:cubicBezTo>
                  <a:cubicBezTo>
                    <a:pt x="9437" y="11404"/>
                    <a:pt x="9604" y="12011"/>
                    <a:pt x="9855" y="12576"/>
                  </a:cubicBezTo>
                  <a:cubicBezTo>
                    <a:pt x="9872" y="12644"/>
                    <a:pt x="9973" y="12712"/>
                    <a:pt x="10044" y="12712"/>
                  </a:cubicBezTo>
                  <a:cubicBezTo>
                    <a:pt x="10060" y="12712"/>
                    <a:pt x="10074" y="12709"/>
                    <a:pt x="10085" y="12701"/>
                  </a:cubicBezTo>
                  <a:cubicBezTo>
                    <a:pt x="10985" y="12680"/>
                    <a:pt x="11843" y="12680"/>
                    <a:pt x="12743" y="12659"/>
                  </a:cubicBezTo>
                  <a:cubicBezTo>
                    <a:pt x="12872" y="12659"/>
                    <a:pt x="13013" y="12665"/>
                    <a:pt x="13157" y="12665"/>
                  </a:cubicBezTo>
                  <a:cubicBezTo>
                    <a:pt x="13410" y="12665"/>
                    <a:pt x="13675" y="12648"/>
                    <a:pt x="13914" y="12555"/>
                  </a:cubicBezTo>
                  <a:cubicBezTo>
                    <a:pt x="14019" y="12492"/>
                    <a:pt x="14124" y="12429"/>
                    <a:pt x="14207" y="12345"/>
                  </a:cubicBezTo>
                  <a:cubicBezTo>
                    <a:pt x="14312" y="12576"/>
                    <a:pt x="14417" y="12785"/>
                    <a:pt x="14584" y="12973"/>
                  </a:cubicBezTo>
                  <a:cubicBezTo>
                    <a:pt x="14856" y="13266"/>
                    <a:pt x="15191" y="13434"/>
                    <a:pt x="15588" y="13517"/>
                  </a:cubicBezTo>
                  <a:cubicBezTo>
                    <a:pt x="15786" y="13557"/>
                    <a:pt x="16007" y="13578"/>
                    <a:pt x="16231" y="13578"/>
                  </a:cubicBezTo>
                  <a:cubicBezTo>
                    <a:pt x="16482" y="13578"/>
                    <a:pt x="16737" y="13552"/>
                    <a:pt x="16969" y="13496"/>
                  </a:cubicBezTo>
                  <a:cubicBezTo>
                    <a:pt x="17220" y="13413"/>
                    <a:pt x="17158" y="13015"/>
                    <a:pt x="16886" y="13015"/>
                  </a:cubicBezTo>
                  <a:cubicBezTo>
                    <a:pt x="16551" y="13015"/>
                    <a:pt x="16216" y="13081"/>
                    <a:pt x="15867" y="13081"/>
                  </a:cubicBezTo>
                  <a:cubicBezTo>
                    <a:pt x="15823" y="13081"/>
                    <a:pt x="15779" y="13080"/>
                    <a:pt x="15735" y="13078"/>
                  </a:cubicBezTo>
                  <a:cubicBezTo>
                    <a:pt x="15379" y="13057"/>
                    <a:pt x="15065" y="12890"/>
                    <a:pt x="14835" y="12597"/>
                  </a:cubicBezTo>
                  <a:cubicBezTo>
                    <a:pt x="14647" y="12387"/>
                    <a:pt x="14521" y="12157"/>
                    <a:pt x="14438" y="11906"/>
                  </a:cubicBezTo>
                  <a:cubicBezTo>
                    <a:pt x="14438" y="11864"/>
                    <a:pt x="14438" y="11843"/>
                    <a:pt x="14458" y="11822"/>
                  </a:cubicBezTo>
                  <a:cubicBezTo>
                    <a:pt x="14521" y="11509"/>
                    <a:pt x="14438" y="11195"/>
                    <a:pt x="14354" y="10881"/>
                  </a:cubicBezTo>
                  <a:cubicBezTo>
                    <a:pt x="14333" y="10797"/>
                    <a:pt x="14312" y="10755"/>
                    <a:pt x="14270" y="10672"/>
                  </a:cubicBezTo>
                  <a:cubicBezTo>
                    <a:pt x="14668" y="10253"/>
                    <a:pt x="15107" y="9856"/>
                    <a:pt x="15588" y="9542"/>
                  </a:cubicBezTo>
                  <a:cubicBezTo>
                    <a:pt x="15839" y="9353"/>
                    <a:pt x="16132" y="9186"/>
                    <a:pt x="16404" y="8998"/>
                  </a:cubicBezTo>
                  <a:lnTo>
                    <a:pt x="16781" y="8747"/>
                  </a:lnTo>
                  <a:cubicBezTo>
                    <a:pt x="16927" y="8684"/>
                    <a:pt x="17053" y="8621"/>
                    <a:pt x="17137" y="8516"/>
                  </a:cubicBezTo>
                  <a:cubicBezTo>
                    <a:pt x="17158" y="8475"/>
                    <a:pt x="17137" y="8433"/>
                    <a:pt x="17074" y="8433"/>
                  </a:cubicBezTo>
                  <a:cubicBezTo>
                    <a:pt x="16948" y="8433"/>
                    <a:pt x="16781" y="8516"/>
                    <a:pt x="16655" y="8579"/>
                  </a:cubicBezTo>
                  <a:lnTo>
                    <a:pt x="16195" y="8809"/>
                  </a:lnTo>
                  <a:cubicBezTo>
                    <a:pt x="15902" y="8956"/>
                    <a:pt x="15651" y="9165"/>
                    <a:pt x="15379" y="9353"/>
                  </a:cubicBezTo>
                  <a:cubicBezTo>
                    <a:pt x="14940" y="9709"/>
                    <a:pt x="14542" y="10065"/>
                    <a:pt x="14207" y="10483"/>
                  </a:cubicBezTo>
                  <a:lnTo>
                    <a:pt x="13956" y="9772"/>
                  </a:lnTo>
                  <a:cubicBezTo>
                    <a:pt x="13726" y="8956"/>
                    <a:pt x="13559" y="8140"/>
                    <a:pt x="13433" y="7303"/>
                  </a:cubicBezTo>
                  <a:cubicBezTo>
                    <a:pt x="13412" y="7136"/>
                    <a:pt x="13391" y="6989"/>
                    <a:pt x="13391" y="6801"/>
                  </a:cubicBezTo>
                  <a:cubicBezTo>
                    <a:pt x="13412" y="6801"/>
                    <a:pt x="13433" y="6801"/>
                    <a:pt x="13433" y="6780"/>
                  </a:cubicBezTo>
                  <a:cubicBezTo>
                    <a:pt x="13831" y="6382"/>
                    <a:pt x="14270" y="6006"/>
                    <a:pt x="14751" y="5692"/>
                  </a:cubicBezTo>
                  <a:cubicBezTo>
                    <a:pt x="14961" y="5545"/>
                    <a:pt x="15191" y="5399"/>
                    <a:pt x="15421" y="5252"/>
                  </a:cubicBezTo>
                  <a:cubicBezTo>
                    <a:pt x="15672" y="5127"/>
                    <a:pt x="15923" y="5001"/>
                    <a:pt x="16153" y="4834"/>
                  </a:cubicBezTo>
                  <a:cubicBezTo>
                    <a:pt x="16209" y="4815"/>
                    <a:pt x="16199" y="4747"/>
                    <a:pt x="16151" y="4747"/>
                  </a:cubicBezTo>
                  <a:cubicBezTo>
                    <a:pt x="16146" y="4747"/>
                    <a:pt x="16139" y="4748"/>
                    <a:pt x="16132" y="4750"/>
                  </a:cubicBezTo>
                  <a:cubicBezTo>
                    <a:pt x="15588" y="4876"/>
                    <a:pt x="15086" y="5252"/>
                    <a:pt x="14647" y="5566"/>
                  </a:cubicBezTo>
                  <a:cubicBezTo>
                    <a:pt x="14207" y="5901"/>
                    <a:pt x="13789" y="6278"/>
                    <a:pt x="13391" y="6654"/>
                  </a:cubicBezTo>
                  <a:cubicBezTo>
                    <a:pt x="13370" y="6403"/>
                    <a:pt x="13329" y="6173"/>
                    <a:pt x="13329" y="5901"/>
                  </a:cubicBezTo>
                  <a:lnTo>
                    <a:pt x="13329" y="5880"/>
                  </a:lnTo>
                  <a:cubicBezTo>
                    <a:pt x="13580" y="5462"/>
                    <a:pt x="13914" y="5127"/>
                    <a:pt x="14312" y="4834"/>
                  </a:cubicBezTo>
                  <a:cubicBezTo>
                    <a:pt x="14626" y="4604"/>
                    <a:pt x="14961" y="4499"/>
                    <a:pt x="15295" y="4332"/>
                  </a:cubicBezTo>
                  <a:cubicBezTo>
                    <a:pt x="15526" y="4415"/>
                    <a:pt x="15777" y="4478"/>
                    <a:pt x="16007" y="4541"/>
                  </a:cubicBezTo>
                  <a:cubicBezTo>
                    <a:pt x="16216" y="4604"/>
                    <a:pt x="16404" y="4646"/>
                    <a:pt x="16614" y="4708"/>
                  </a:cubicBezTo>
                  <a:cubicBezTo>
                    <a:pt x="16708" y="4735"/>
                    <a:pt x="16820" y="4780"/>
                    <a:pt x="16927" y="4780"/>
                  </a:cubicBezTo>
                  <a:cubicBezTo>
                    <a:pt x="16986" y="4780"/>
                    <a:pt x="17043" y="4766"/>
                    <a:pt x="17095" y="4729"/>
                  </a:cubicBezTo>
                  <a:cubicBezTo>
                    <a:pt x="17158" y="4687"/>
                    <a:pt x="17179" y="4625"/>
                    <a:pt x="17158" y="4541"/>
                  </a:cubicBezTo>
                  <a:cubicBezTo>
                    <a:pt x="17053" y="4374"/>
                    <a:pt x="16781" y="4332"/>
                    <a:pt x="16614" y="4290"/>
                  </a:cubicBezTo>
                  <a:cubicBezTo>
                    <a:pt x="16363" y="4227"/>
                    <a:pt x="16111" y="4185"/>
                    <a:pt x="15881" y="4102"/>
                  </a:cubicBezTo>
                  <a:cubicBezTo>
                    <a:pt x="15421" y="3997"/>
                    <a:pt x="14961" y="3871"/>
                    <a:pt x="14521" y="3809"/>
                  </a:cubicBezTo>
                  <a:cubicBezTo>
                    <a:pt x="14467" y="3805"/>
                    <a:pt x="14412" y="3803"/>
                    <a:pt x="14359" y="3803"/>
                  </a:cubicBezTo>
                  <a:cubicBezTo>
                    <a:pt x="13812" y="3803"/>
                    <a:pt x="13308" y="3998"/>
                    <a:pt x="13098" y="4436"/>
                  </a:cubicBezTo>
                  <a:cubicBezTo>
                    <a:pt x="13078" y="4436"/>
                    <a:pt x="13057" y="4436"/>
                    <a:pt x="13057" y="4478"/>
                  </a:cubicBezTo>
                  <a:lnTo>
                    <a:pt x="12973" y="4478"/>
                  </a:lnTo>
                  <a:cubicBezTo>
                    <a:pt x="12746" y="4465"/>
                    <a:pt x="12517" y="4460"/>
                    <a:pt x="12287" y="4460"/>
                  </a:cubicBezTo>
                  <a:cubicBezTo>
                    <a:pt x="11775" y="4460"/>
                    <a:pt x="11260" y="4485"/>
                    <a:pt x="10755" y="4499"/>
                  </a:cubicBezTo>
                  <a:cubicBezTo>
                    <a:pt x="10504" y="4499"/>
                    <a:pt x="10169" y="4520"/>
                    <a:pt x="9876" y="4604"/>
                  </a:cubicBezTo>
                  <a:cubicBezTo>
                    <a:pt x="9847" y="4564"/>
                    <a:pt x="9798" y="4543"/>
                    <a:pt x="9749" y="4543"/>
                  </a:cubicBezTo>
                  <a:cubicBezTo>
                    <a:pt x="9694" y="4543"/>
                    <a:pt x="9637" y="4569"/>
                    <a:pt x="9604" y="4625"/>
                  </a:cubicBezTo>
                  <a:cubicBezTo>
                    <a:pt x="9437" y="4813"/>
                    <a:pt x="9332" y="5001"/>
                    <a:pt x="9290" y="5211"/>
                  </a:cubicBezTo>
                  <a:cubicBezTo>
                    <a:pt x="8914" y="5148"/>
                    <a:pt x="8579" y="5148"/>
                    <a:pt x="8202" y="5043"/>
                  </a:cubicBezTo>
                  <a:cubicBezTo>
                    <a:pt x="7784" y="4939"/>
                    <a:pt x="7470" y="4729"/>
                    <a:pt x="7156" y="4436"/>
                  </a:cubicBezTo>
                  <a:cubicBezTo>
                    <a:pt x="7010" y="4311"/>
                    <a:pt x="6884" y="4143"/>
                    <a:pt x="6738" y="3997"/>
                  </a:cubicBezTo>
                  <a:cubicBezTo>
                    <a:pt x="6696" y="3913"/>
                    <a:pt x="6612" y="3871"/>
                    <a:pt x="6570" y="3788"/>
                  </a:cubicBezTo>
                  <a:cubicBezTo>
                    <a:pt x="6508" y="3683"/>
                    <a:pt x="6487" y="3558"/>
                    <a:pt x="6466" y="3453"/>
                  </a:cubicBezTo>
                  <a:cubicBezTo>
                    <a:pt x="6319" y="3014"/>
                    <a:pt x="6256" y="2532"/>
                    <a:pt x="6194" y="2051"/>
                  </a:cubicBezTo>
                  <a:cubicBezTo>
                    <a:pt x="6173" y="1842"/>
                    <a:pt x="6173" y="1612"/>
                    <a:pt x="6173" y="1402"/>
                  </a:cubicBezTo>
                  <a:cubicBezTo>
                    <a:pt x="6173" y="1172"/>
                    <a:pt x="6194" y="942"/>
                    <a:pt x="6173" y="712"/>
                  </a:cubicBezTo>
                  <a:cubicBezTo>
                    <a:pt x="6152" y="356"/>
                    <a:pt x="5901" y="1"/>
                    <a:pt x="5545" y="1"/>
                  </a:cubicBezTo>
                  <a:close/>
                </a:path>
              </a:pathLst>
            </a:custGeom>
            <a:grpFill/>
            <a:ln>
              <a:solidFill>
                <a:srgbClr val="CFD9E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1897825" y="2534925"/>
              <a:ext cx="27750" cy="32050"/>
            </a:xfrm>
            <a:custGeom>
              <a:avLst/>
              <a:gdLst/>
              <a:ahLst/>
              <a:cxnLst/>
              <a:rect l="l" t="t" r="r" b="b"/>
              <a:pathLst>
                <a:path w="1110" h="1282" extrusionOk="0">
                  <a:moveTo>
                    <a:pt x="587" y="255"/>
                  </a:moveTo>
                  <a:cubicBezTo>
                    <a:pt x="670" y="297"/>
                    <a:pt x="712" y="401"/>
                    <a:pt x="712" y="485"/>
                  </a:cubicBezTo>
                  <a:cubicBezTo>
                    <a:pt x="754" y="589"/>
                    <a:pt x="817" y="924"/>
                    <a:pt x="649" y="987"/>
                  </a:cubicBezTo>
                  <a:cubicBezTo>
                    <a:pt x="634" y="990"/>
                    <a:pt x="619" y="992"/>
                    <a:pt x="605" y="992"/>
                  </a:cubicBezTo>
                  <a:cubicBezTo>
                    <a:pt x="448" y="992"/>
                    <a:pt x="379" y="788"/>
                    <a:pt x="398" y="673"/>
                  </a:cubicBezTo>
                  <a:cubicBezTo>
                    <a:pt x="419" y="506"/>
                    <a:pt x="503" y="380"/>
                    <a:pt x="587" y="255"/>
                  </a:cubicBezTo>
                  <a:close/>
                  <a:moveTo>
                    <a:pt x="505" y="1"/>
                  </a:moveTo>
                  <a:cubicBezTo>
                    <a:pt x="352" y="1"/>
                    <a:pt x="203" y="78"/>
                    <a:pt x="168" y="255"/>
                  </a:cubicBezTo>
                  <a:cubicBezTo>
                    <a:pt x="168" y="276"/>
                    <a:pt x="168" y="317"/>
                    <a:pt x="189" y="359"/>
                  </a:cubicBezTo>
                  <a:cubicBezTo>
                    <a:pt x="64" y="527"/>
                    <a:pt x="1" y="778"/>
                    <a:pt x="147" y="966"/>
                  </a:cubicBezTo>
                  <a:cubicBezTo>
                    <a:pt x="238" y="1148"/>
                    <a:pt x="434" y="1281"/>
                    <a:pt x="619" y="1281"/>
                  </a:cubicBezTo>
                  <a:cubicBezTo>
                    <a:pt x="733" y="1281"/>
                    <a:pt x="842" y="1232"/>
                    <a:pt x="921" y="1113"/>
                  </a:cubicBezTo>
                  <a:cubicBezTo>
                    <a:pt x="1110" y="841"/>
                    <a:pt x="1026" y="380"/>
                    <a:pt x="817" y="129"/>
                  </a:cubicBezTo>
                  <a:cubicBezTo>
                    <a:pt x="744" y="47"/>
                    <a:pt x="623" y="1"/>
                    <a:pt x="505" y="1"/>
                  </a:cubicBezTo>
                  <a:close/>
                </a:path>
              </a:pathLst>
            </a:custGeom>
            <a:grpFill/>
            <a:ln>
              <a:solidFill>
                <a:srgbClr val="CFD9E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9"/>
            <p:cNvSpPr/>
            <p:nvPr/>
          </p:nvSpPr>
          <p:spPr>
            <a:xfrm>
              <a:off x="1948325" y="2408875"/>
              <a:ext cx="94275" cy="69600"/>
            </a:xfrm>
            <a:custGeom>
              <a:avLst/>
              <a:gdLst/>
              <a:ahLst/>
              <a:cxnLst/>
              <a:rect l="l" t="t" r="r" b="b"/>
              <a:pathLst>
                <a:path w="3771" h="2784" extrusionOk="0">
                  <a:moveTo>
                    <a:pt x="3704" y="0"/>
                  </a:moveTo>
                  <a:cubicBezTo>
                    <a:pt x="3700" y="0"/>
                    <a:pt x="3697" y="1"/>
                    <a:pt x="3693" y="3"/>
                  </a:cubicBezTo>
                  <a:cubicBezTo>
                    <a:pt x="3337" y="66"/>
                    <a:pt x="2981" y="212"/>
                    <a:pt x="2668" y="401"/>
                  </a:cubicBezTo>
                  <a:cubicBezTo>
                    <a:pt x="2354" y="589"/>
                    <a:pt x="2019" y="798"/>
                    <a:pt x="1705" y="1028"/>
                  </a:cubicBezTo>
                  <a:cubicBezTo>
                    <a:pt x="1077" y="1468"/>
                    <a:pt x="512" y="2012"/>
                    <a:pt x="31" y="2639"/>
                  </a:cubicBezTo>
                  <a:cubicBezTo>
                    <a:pt x="1" y="2700"/>
                    <a:pt x="48" y="2784"/>
                    <a:pt x="92" y="2784"/>
                  </a:cubicBezTo>
                  <a:cubicBezTo>
                    <a:pt x="109" y="2784"/>
                    <a:pt x="125" y="2772"/>
                    <a:pt x="136" y="2744"/>
                  </a:cubicBezTo>
                  <a:cubicBezTo>
                    <a:pt x="617" y="2179"/>
                    <a:pt x="1182" y="1656"/>
                    <a:pt x="1789" y="1217"/>
                  </a:cubicBezTo>
                  <a:cubicBezTo>
                    <a:pt x="2082" y="986"/>
                    <a:pt x="2396" y="819"/>
                    <a:pt x="2709" y="631"/>
                  </a:cubicBezTo>
                  <a:cubicBezTo>
                    <a:pt x="3044" y="442"/>
                    <a:pt x="3400" y="317"/>
                    <a:pt x="3714" y="108"/>
                  </a:cubicBezTo>
                  <a:cubicBezTo>
                    <a:pt x="3771" y="89"/>
                    <a:pt x="3741" y="0"/>
                    <a:pt x="3704" y="0"/>
                  </a:cubicBezTo>
                  <a:close/>
                </a:path>
              </a:pathLst>
            </a:custGeom>
            <a:grpFill/>
            <a:ln>
              <a:solidFill>
                <a:srgbClr val="CFD9E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9"/>
            <p:cNvSpPr/>
            <p:nvPr/>
          </p:nvSpPr>
          <p:spPr>
            <a:xfrm>
              <a:off x="1956225" y="2444225"/>
              <a:ext cx="87175" cy="64225"/>
            </a:xfrm>
            <a:custGeom>
              <a:avLst/>
              <a:gdLst/>
              <a:ahLst/>
              <a:cxnLst/>
              <a:rect l="l" t="t" r="r" b="b"/>
              <a:pathLst>
                <a:path w="3487" h="2569" extrusionOk="0">
                  <a:moveTo>
                    <a:pt x="3430" y="1"/>
                  </a:moveTo>
                  <a:cubicBezTo>
                    <a:pt x="3421" y="1"/>
                    <a:pt x="3410" y="4"/>
                    <a:pt x="3398" y="12"/>
                  </a:cubicBezTo>
                  <a:cubicBezTo>
                    <a:pt x="2728" y="96"/>
                    <a:pt x="2080" y="535"/>
                    <a:pt x="1515" y="953"/>
                  </a:cubicBezTo>
                  <a:cubicBezTo>
                    <a:pt x="971" y="1372"/>
                    <a:pt x="468" y="1853"/>
                    <a:pt x="50" y="2418"/>
                  </a:cubicBezTo>
                  <a:cubicBezTo>
                    <a:pt x="1" y="2467"/>
                    <a:pt x="81" y="2569"/>
                    <a:pt x="158" y="2569"/>
                  </a:cubicBezTo>
                  <a:cubicBezTo>
                    <a:pt x="179" y="2569"/>
                    <a:pt x="200" y="2561"/>
                    <a:pt x="217" y="2544"/>
                  </a:cubicBezTo>
                  <a:cubicBezTo>
                    <a:pt x="657" y="2020"/>
                    <a:pt x="1159" y="1539"/>
                    <a:pt x="1703" y="1163"/>
                  </a:cubicBezTo>
                  <a:cubicBezTo>
                    <a:pt x="1975" y="974"/>
                    <a:pt x="2247" y="786"/>
                    <a:pt x="2540" y="598"/>
                  </a:cubicBezTo>
                  <a:cubicBezTo>
                    <a:pt x="2833" y="451"/>
                    <a:pt x="3147" y="284"/>
                    <a:pt x="3419" y="116"/>
                  </a:cubicBezTo>
                  <a:cubicBezTo>
                    <a:pt x="3487" y="65"/>
                    <a:pt x="3472" y="1"/>
                    <a:pt x="3430" y="1"/>
                  </a:cubicBezTo>
                  <a:close/>
                </a:path>
              </a:pathLst>
            </a:custGeom>
            <a:grpFill/>
            <a:ln>
              <a:solidFill>
                <a:srgbClr val="CFD9E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9"/>
            <p:cNvSpPr/>
            <p:nvPr/>
          </p:nvSpPr>
          <p:spPr>
            <a:xfrm>
              <a:off x="1967775" y="2526100"/>
              <a:ext cx="69750" cy="48700"/>
            </a:xfrm>
            <a:custGeom>
              <a:avLst/>
              <a:gdLst/>
              <a:ahLst/>
              <a:cxnLst/>
              <a:rect l="l" t="t" r="r" b="b"/>
              <a:pathLst>
                <a:path w="2790" h="1948" extrusionOk="0">
                  <a:moveTo>
                    <a:pt x="2706" y="1"/>
                  </a:moveTo>
                  <a:cubicBezTo>
                    <a:pt x="2183" y="1"/>
                    <a:pt x="1618" y="336"/>
                    <a:pt x="1199" y="629"/>
                  </a:cubicBezTo>
                  <a:cubicBezTo>
                    <a:pt x="718" y="963"/>
                    <a:pt x="362" y="1361"/>
                    <a:pt x="48" y="1821"/>
                  </a:cubicBezTo>
                  <a:cubicBezTo>
                    <a:pt x="1" y="1885"/>
                    <a:pt x="61" y="1948"/>
                    <a:pt x="120" y="1948"/>
                  </a:cubicBezTo>
                  <a:cubicBezTo>
                    <a:pt x="140" y="1948"/>
                    <a:pt x="159" y="1941"/>
                    <a:pt x="174" y="1926"/>
                  </a:cubicBezTo>
                  <a:cubicBezTo>
                    <a:pt x="509" y="1507"/>
                    <a:pt x="906" y="1131"/>
                    <a:pt x="1346" y="838"/>
                  </a:cubicBezTo>
                  <a:cubicBezTo>
                    <a:pt x="1555" y="670"/>
                    <a:pt x="1785" y="545"/>
                    <a:pt x="2036" y="440"/>
                  </a:cubicBezTo>
                  <a:cubicBezTo>
                    <a:pt x="2266" y="336"/>
                    <a:pt x="2517" y="231"/>
                    <a:pt x="2727" y="106"/>
                  </a:cubicBezTo>
                  <a:cubicBezTo>
                    <a:pt x="2789" y="85"/>
                    <a:pt x="2747" y="1"/>
                    <a:pt x="2706" y="1"/>
                  </a:cubicBezTo>
                  <a:close/>
                </a:path>
              </a:pathLst>
            </a:custGeom>
            <a:grpFill/>
            <a:ln>
              <a:solidFill>
                <a:srgbClr val="CFD9E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1985450" y="2548075"/>
              <a:ext cx="57825" cy="47350"/>
            </a:xfrm>
            <a:custGeom>
              <a:avLst/>
              <a:gdLst/>
              <a:ahLst/>
              <a:cxnLst/>
              <a:rect l="l" t="t" r="r" b="b"/>
              <a:pathLst>
                <a:path w="2313" h="1894" extrusionOk="0">
                  <a:moveTo>
                    <a:pt x="2229" y="1"/>
                  </a:moveTo>
                  <a:cubicBezTo>
                    <a:pt x="2020" y="1"/>
                    <a:pt x="1810" y="168"/>
                    <a:pt x="1643" y="273"/>
                  </a:cubicBezTo>
                  <a:cubicBezTo>
                    <a:pt x="1434" y="398"/>
                    <a:pt x="1245" y="566"/>
                    <a:pt x="1057" y="691"/>
                  </a:cubicBezTo>
                  <a:cubicBezTo>
                    <a:pt x="660" y="1005"/>
                    <a:pt x="346" y="1361"/>
                    <a:pt x="32" y="1758"/>
                  </a:cubicBezTo>
                  <a:cubicBezTo>
                    <a:pt x="1" y="1820"/>
                    <a:pt x="62" y="1894"/>
                    <a:pt x="112" y="1894"/>
                  </a:cubicBezTo>
                  <a:cubicBezTo>
                    <a:pt x="130" y="1894"/>
                    <a:pt x="146" y="1885"/>
                    <a:pt x="157" y="1863"/>
                  </a:cubicBezTo>
                  <a:cubicBezTo>
                    <a:pt x="492" y="1507"/>
                    <a:pt x="827" y="1193"/>
                    <a:pt x="1183" y="900"/>
                  </a:cubicBezTo>
                  <a:cubicBezTo>
                    <a:pt x="1371" y="733"/>
                    <a:pt x="1580" y="607"/>
                    <a:pt x="1768" y="482"/>
                  </a:cubicBezTo>
                  <a:cubicBezTo>
                    <a:pt x="1915" y="377"/>
                    <a:pt x="2124" y="273"/>
                    <a:pt x="2250" y="105"/>
                  </a:cubicBezTo>
                  <a:cubicBezTo>
                    <a:pt x="2312" y="63"/>
                    <a:pt x="2292" y="1"/>
                    <a:pt x="2229" y="1"/>
                  </a:cubicBezTo>
                  <a:close/>
                </a:path>
              </a:pathLst>
            </a:custGeom>
            <a:grpFill/>
            <a:ln>
              <a:solidFill>
                <a:srgbClr val="CFD9E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713250" y="41710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Output</a:t>
            </a:r>
            <a:endParaRPr dirty="0"/>
          </a:p>
        </p:txBody>
      </p:sp>
      <p:sp>
        <p:nvSpPr>
          <p:cNvPr id="299" name="Google Shape;299;p41"/>
          <p:cNvSpPr/>
          <p:nvPr/>
        </p:nvSpPr>
        <p:spPr>
          <a:xfrm>
            <a:off x="7248900" y="3845513"/>
            <a:ext cx="2227825" cy="471775"/>
          </a:xfrm>
          <a:custGeom>
            <a:avLst/>
            <a:gdLst/>
            <a:ahLst/>
            <a:cxnLst/>
            <a:rect l="l" t="t" r="r" b="b"/>
            <a:pathLst>
              <a:path w="89113" h="18871" extrusionOk="0">
                <a:moveTo>
                  <a:pt x="4528" y="7349"/>
                </a:moveTo>
                <a:cubicBezTo>
                  <a:pt x="5051" y="7349"/>
                  <a:pt x="5670" y="7444"/>
                  <a:pt x="6068" y="7808"/>
                </a:cubicBezTo>
                <a:cubicBezTo>
                  <a:pt x="6562" y="8302"/>
                  <a:pt x="6505" y="9063"/>
                  <a:pt x="5840" y="9367"/>
                </a:cubicBezTo>
                <a:cubicBezTo>
                  <a:pt x="5802" y="9405"/>
                  <a:pt x="5744" y="9443"/>
                  <a:pt x="5725" y="9462"/>
                </a:cubicBezTo>
                <a:lnTo>
                  <a:pt x="5687" y="9462"/>
                </a:lnTo>
                <a:cubicBezTo>
                  <a:pt x="5241" y="9483"/>
                  <a:pt x="4166" y="9651"/>
                  <a:pt x="3167" y="9651"/>
                </a:cubicBezTo>
                <a:cubicBezTo>
                  <a:pt x="2335" y="9651"/>
                  <a:pt x="1556" y="9535"/>
                  <a:pt x="1237" y="9120"/>
                </a:cubicBezTo>
                <a:cubicBezTo>
                  <a:pt x="1275" y="9063"/>
                  <a:pt x="1313" y="8968"/>
                  <a:pt x="1256" y="8892"/>
                </a:cubicBezTo>
                <a:cubicBezTo>
                  <a:pt x="761" y="7979"/>
                  <a:pt x="3899" y="7351"/>
                  <a:pt x="4375" y="7351"/>
                </a:cubicBezTo>
                <a:cubicBezTo>
                  <a:pt x="4425" y="7349"/>
                  <a:pt x="4476" y="7349"/>
                  <a:pt x="4528" y="7349"/>
                </a:cubicBezTo>
                <a:close/>
                <a:moveTo>
                  <a:pt x="5821" y="10071"/>
                </a:moveTo>
                <a:cubicBezTo>
                  <a:pt x="6315" y="10223"/>
                  <a:pt x="6657" y="10661"/>
                  <a:pt x="6772" y="11174"/>
                </a:cubicBezTo>
                <a:cubicBezTo>
                  <a:pt x="6753" y="11212"/>
                  <a:pt x="6734" y="11250"/>
                  <a:pt x="6734" y="11308"/>
                </a:cubicBezTo>
                <a:cubicBezTo>
                  <a:pt x="6586" y="12343"/>
                  <a:pt x="5437" y="12539"/>
                  <a:pt x="4468" y="12539"/>
                </a:cubicBezTo>
                <a:cubicBezTo>
                  <a:pt x="4191" y="12539"/>
                  <a:pt x="3929" y="12523"/>
                  <a:pt x="3709" y="12506"/>
                </a:cubicBezTo>
                <a:cubicBezTo>
                  <a:pt x="3158" y="12468"/>
                  <a:pt x="2606" y="12392"/>
                  <a:pt x="2092" y="12201"/>
                </a:cubicBezTo>
                <a:cubicBezTo>
                  <a:pt x="1275" y="11897"/>
                  <a:pt x="476" y="10832"/>
                  <a:pt x="1522" y="10204"/>
                </a:cubicBezTo>
                <a:cubicBezTo>
                  <a:pt x="1541" y="10204"/>
                  <a:pt x="1541" y="10204"/>
                  <a:pt x="1560" y="10223"/>
                </a:cubicBezTo>
                <a:cubicBezTo>
                  <a:pt x="2113" y="10388"/>
                  <a:pt x="2748" y="10464"/>
                  <a:pt x="3388" y="10464"/>
                </a:cubicBezTo>
                <a:cubicBezTo>
                  <a:pt x="4223" y="10464"/>
                  <a:pt x="5066" y="10335"/>
                  <a:pt x="5744" y="10109"/>
                </a:cubicBezTo>
                <a:cubicBezTo>
                  <a:pt x="5783" y="10109"/>
                  <a:pt x="5802" y="10090"/>
                  <a:pt x="5821" y="10071"/>
                </a:cubicBezTo>
                <a:close/>
                <a:moveTo>
                  <a:pt x="1313" y="12791"/>
                </a:moveTo>
                <a:cubicBezTo>
                  <a:pt x="1541" y="12943"/>
                  <a:pt x="1788" y="13038"/>
                  <a:pt x="2016" y="13114"/>
                </a:cubicBezTo>
                <a:cubicBezTo>
                  <a:pt x="2521" y="13274"/>
                  <a:pt x="3415" y="13426"/>
                  <a:pt x="4333" y="13426"/>
                </a:cubicBezTo>
                <a:cubicBezTo>
                  <a:pt x="4835" y="13426"/>
                  <a:pt x="5344" y="13381"/>
                  <a:pt x="5802" y="13267"/>
                </a:cubicBezTo>
                <a:cubicBezTo>
                  <a:pt x="6220" y="13476"/>
                  <a:pt x="6753" y="13780"/>
                  <a:pt x="6848" y="14218"/>
                </a:cubicBezTo>
                <a:cubicBezTo>
                  <a:pt x="6095" y="14931"/>
                  <a:pt x="5316" y="15149"/>
                  <a:pt x="4438" y="15149"/>
                </a:cubicBezTo>
                <a:cubicBezTo>
                  <a:pt x="4029" y="15149"/>
                  <a:pt x="3598" y="15102"/>
                  <a:pt x="3139" y="15036"/>
                </a:cubicBezTo>
                <a:cubicBezTo>
                  <a:pt x="2644" y="14959"/>
                  <a:pt x="2016" y="14883"/>
                  <a:pt x="1598" y="14598"/>
                </a:cubicBezTo>
                <a:cubicBezTo>
                  <a:pt x="856" y="14123"/>
                  <a:pt x="742" y="13324"/>
                  <a:pt x="1313" y="12791"/>
                </a:cubicBezTo>
                <a:close/>
                <a:moveTo>
                  <a:pt x="1522" y="15530"/>
                </a:moveTo>
                <a:cubicBezTo>
                  <a:pt x="2271" y="15887"/>
                  <a:pt x="3314" y="16119"/>
                  <a:pt x="4328" y="16119"/>
                </a:cubicBezTo>
                <a:cubicBezTo>
                  <a:pt x="4988" y="16119"/>
                  <a:pt x="5635" y="16021"/>
                  <a:pt x="6182" y="15796"/>
                </a:cubicBezTo>
                <a:cubicBezTo>
                  <a:pt x="6220" y="15834"/>
                  <a:pt x="6277" y="15892"/>
                  <a:pt x="6353" y="15911"/>
                </a:cubicBezTo>
                <a:cubicBezTo>
                  <a:pt x="6581" y="16177"/>
                  <a:pt x="6791" y="16443"/>
                  <a:pt x="7019" y="16690"/>
                </a:cubicBezTo>
                <a:cubicBezTo>
                  <a:pt x="6829" y="16976"/>
                  <a:pt x="6638" y="17299"/>
                  <a:pt x="6448" y="17584"/>
                </a:cubicBezTo>
                <a:cubicBezTo>
                  <a:pt x="6106" y="17870"/>
                  <a:pt x="5535" y="17889"/>
                  <a:pt x="5117" y="17908"/>
                </a:cubicBezTo>
                <a:cubicBezTo>
                  <a:pt x="5015" y="17911"/>
                  <a:pt x="4911" y="17912"/>
                  <a:pt x="4806" y="17912"/>
                </a:cubicBezTo>
                <a:cubicBezTo>
                  <a:pt x="4263" y="17912"/>
                  <a:pt x="3687" y="17870"/>
                  <a:pt x="3177" y="17775"/>
                </a:cubicBezTo>
                <a:cubicBezTo>
                  <a:pt x="2587" y="17641"/>
                  <a:pt x="1883" y="17432"/>
                  <a:pt x="1522" y="16862"/>
                </a:cubicBezTo>
                <a:cubicBezTo>
                  <a:pt x="1218" y="16367"/>
                  <a:pt x="1332" y="15968"/>
                  <a:pt x="1522" y="15530"/>
                </a:cubicBezTo>
                <a:close/>
                <a:moveTo>
                  <a:pt x="9577" y="0"/>
                </a:moveTo>
                <a:cubicBezTo>
                  <a:pt x="9517" y="0"/>
                  <a:pt x="9457" y="3"/>
                  <a:pt x="9396" y="9"/>
                </a:cubicBezTo>
                <a:cubicBezTo>
                  <a:pt x="6943" y="237"/>
                  <a:pt x="6829" y="3851"/>
                  <a:pt x="7456" y="5620"/>
                </a:cubicBezTo>
                <a:cubicBezTo>
                  <a:pt x="7297" y="5593"/>
                  <a:pt x="7132" y="5579"/>
                  <a:pt x="6964" y="5579"/>
                </a:cubicBezTo>
                <a:cubicBezTo>
                  <a:pt x="6089" y="5579"/>
                  <a:pt x="5137" y="5940"/>
                  <a:pt x="4546" y="6514"/>
                </a:cubicBezTo>
                <a:cubicBezTo>
                  <a:pt x="4518" y="6514"/>
                  <a:pt x="4490" y="6514"/>
                  <a:pt x="4462" y="6514"/>
                </a:cubicBezTo>
                <a:cubicBezTo>
                  <a:pt x="3363" y="6514"/>
                  <a:pt x="2185" y="6873"/>
                  <a:pt x="1332" y="7503"/>
                </a:cubicBezTo>
                <a:cubicBezTo>
                  <a:pt x="989" y="7732"/>
                  <a:pt x="704" y="8093"/>
                  <a:pt x="647" y="8454"/>
                </a:cubicBezTo>
                <a:cubicBezTo>
                  <a:pt x="266" y="8949"/>
                  <a:pt x="476" y="9462"/>
                  <a:pt x="875" y="9824"/>
                </a:cubicBezTo>
                <a:cubicBezTo>
                  <a:pt x="457" y="10071"/>
                  <a:pt x="171" y="10566"/>
                  <a:pt x="171" y="11079"/>
                </a:cubicBezTo>
                <a:cubicBezTo>
                  <a:pt x="133" y="11631"/>
                  <a:pt x="400" y="12087"/>
                  <a:pt x="780" y="12411"/>
                </a:cubicBezTo>
                <a:cubicBezTo>
                  <a:pt x="495" y="12582"/>
                  <a:pt x="305" y="12867"/>
                  <a:pt x="209" y="13229"/>
                </a:cubicBezTo>
                <a:cubicBezTo>
                  <a:pt x="0" y="13989"/>
                  <a:pt x="305" y="14674"/>
                  <a:pt x="894" y="15150"/>
                </a:cubicBezTo>
                <a:cubicBezTo>
                  <a:pt x="476" y="15587"/>
                  <a:pt x="419" y="16405"/>
                  <a:pt x="590" y="16938"/>
                </a:cubicBezTo>
                <a:cubicBezTo>
                  <a:pt x="1046" y="18364"/>
                  <a:pt x="2644" y="18669"/>
                  <a:pt x="3918" y="18821"/>
                </a:cubicBezTo>
                <a:cubicBezTo>
                  <a:pt x="4220" y="18849"/>
                  <a:pt x="4545" y="18871"/>
                  <a:pt x="4874" y="18871"/>
                </a:cubicBezTo>
                <a:cubicBezTo>
                  <a:pt x="5853" y="18871"/>
                  <a:pt x="6873" y="18681"/>
                  <a:pt x="7456" y="17927"/>
                </a:cubicBezTo>
                <a:cubicBezTo>
                  <a:pt x="7901" y="18080"/>
                  <a:pt x="8364" y="18150"/>
                  <a:pt x="8830" y="18150"/>
                </a:cubicBezTo>
                <a:cubicBezTo>
                  <a:pt x="10915" y="18150"/>
                  <a:pt x="13070" y="16742"/>
                  <a:pt x="14019" y="15017"/>
                </a:cubicBezTo>
                <a:cubicBezTo>
                  <a:pt x="14076" y="14940"/>
                  <a:pt x="14095" y="14845"/>
                  <a:pt x="14095" y="14769"/>
                </a:cubicBezTo>
                <a:cubicBezTo>
                  <a:pt x="19858" y="15549"/>
                  <a:pt x="25907" y="15321"/>
                  <a:pt x="31708" y="15492"/>
                </a:cubicBezTo>
                <a:cubicBezTo>
                  <a:pt x="37833" y="15682"/>
                  <a:pt x="43957" y="15834"/>
                  <a:pt x="50063" y="16063"/>
                </a:cubicBezTo>
                <a:cubicBezTo>
                  <a:pt x="56055" y="16253"/>
                  <a:pt x="62046" y="16386"/>
                  <a:pt x="68038" y="16538"/>
                </a:cubicBezTo>
                <a:cubicBezTo>
                  <a:pt x="72950" y="16658"/>
                  <a:pt x="77899" y="16955"/>
                  <a:pt x="82826" y="16955"/>
                </a:cubicBezTo>
                <a:cubicBezTo>
                  <a:pt x="84156" y="16955"/>
                  <a:pt x="85485" y="16933"/>
                  <a:pt x="86811" y="16881"/>
                </a:cubicBezTo>
                <a:cubicBezTo>
                  <a:pt x="87344" y="16862"/>
                  <a:pt x="87325" y="16101"/>
                  <a:pt x="86811" y="16063"/>
                </a:cubicBezTo>
                <a:cubicBezTo>
                  <a:pt x="80858" y="15511"/>
                  <a:pt x="74790" y="15587"/>
                  <a:pt x="68837" y="15397"/>
                </a:cubicBezTo>
                <a:cubicBezTo>
                  <a:pt x="62712" y="15207"/>
                  <a:pt x="56587" y="15017"/>
                  <a:pt x="50481" y="14864"/>
                </a:cubicBezTo>
                <a:cubicBezTo>
                  <a:pt x="44490" y="14731"/>
                  <a:pt x="38498" y="14560"/>
                  <a:pt x="32507" y="14408"/>
                </a:cubicBezTo>
                <a:cubicBezTo>
                  <a:pt x="28113" y="14297"/>
                  <a:pt x="23589" y="13936"/>
                  <a:pt x="19139" y="13936"/>
                </a:cubicBezTo>
                <a:cubicBezTo>
                  <a:pt x="17463" y="13936"/>
                  <a:pt x="15796" y="13987"/>
                  <a:pt x="14152" y="14123"/>
                </a:cubicBezTo>
                <a:cubicBezTo>
                  <a:pt x="14019" y="14123"/>
                  <a:pt x="13923" y="14218"/>
                  <a:pt x="13885" y="14294"/>
                </a:cubicBezTo>
                <a:cubicBezTo>
                  <a:pt x="13779" y="14220"/>
                  <a:pt x="13659" y="14178"/>
                  <a:pt x="13542" y="14178"/>
                </a:cubicBezTo>
                <a:cubicBezTo>
                  <a:pt x="13385" y="14178"/>
                  <a:pt x="13233" y="14253"/>
                  <a:pt x="13125" y="14427"/>
                </a:cubicBezTo>
                <a:cubicBezTo>
                  <a:pt x="11793" y="16481"/>
                  <a:pt x="10024" y="17128"/>
                  <a:pt x="7799" y="17337"/>
                </a:cubicBezTo>
                <a:cubicBezTo>
                  <a:pt x="8103" y="16500"/>
                  <a:pt x="7742" y="15549"/>
                  <a:pt x="6962" y="15245"/>
                </a:cubicBezTo>
                <a:cubicBezTo>
                  <a:pt x="7019" y="15207"/>
                  <a:pt x="7076" y="15150"/>
                  <a:pt x="7133" y="15112"/>
                </a:cubicBezTo>
                <a:cubicBezTo>
                  <a:pt x="7147" y="15114"/>
                  <a:pt x="7162" y="15115"/>
                  <a:pt x="7177" y="15115"/>
                </a:cubicBezTo>
                <a:cubicBezTo>
                  <a:pt x="7284" y="15115"/>
                  <a:pt x="7406" y="15057"/>
                  <a:pt x="7456" y="14940"/>
                </a:cubicBezTo>
                <a:cubicBezTo>
                  <a:pt x="7532" y="14750"/>
                  <a:pt x="7551" y="14579"/>
                  <a:pt x="7551" y="14389"/>
                </a:cubicBezTo>
                <a:cubicBezTo>
                  <a:pt x="7551" y="14389"/>
                  <a:pt x="7551" y="14370"/>
                  <a:pt x="7589" y="14370"/>
                </a:cubicBezTo>
                <a:cubicBezTo>
                  <a:pt x="7628" y="14256"/>
                  <a:pt x="7589" y="14123"/>
                  <a:pt x="7513" y="14066"/>
                </a:cubicBezTo>
                <a:cubicBezTo>
                  <a:pt x="7437" y="13875"/>
                  <a:pt x="7342" y="13647"/>
                  <a:pt x="7171" y="13514"/>
                </a:cubicBezTo>
                <a:cubicBezTo>
                  <a:pt x="6962" y="13267"/>
                  <a:pt x="6676" y="13134"/>
                  <a:pt x="6391" y="13038"/>
                </a:cubicBezTo>
                <a:cubicBezTo>
                  <a:pt x="7114" y="12734"/>
                  <a:pt x="7551" y="12182"/>
                  <a:pt x="7399" y="11250"/>
                </a:cubicBezTo>
                <a:cubicBezTo>
                  <a:pt x="7399" y="11231"/>
                  <a:pt x="7361" y="11212"/>
                  <a:pt x="7361" y="11174"/>
                </a:cubicBezTo>
                <a:cubicBezTo>
                  <a:pt x="7342" y="10642"/>
                  <a:pt x="6981" y="10166"/>
                  <a:pt x="6505" y="9881"/>
                </a:cubicBezTo>
                <a:cubicBezTo>
                  <a:pt x="7038" y="9539"/>
                  <a:pt x="7266" y="8930"/>
                  <a:pt x="7171" y="8283"/>
                </a:cubicBezTo>
                <a:cubicBezTo>
                  <a:pt x="7057" y="7408"/>
                  <a:pt x="6372" y="6876"/>
                  <a:pt x="5592" y="6666"/>
                </a:cubicBezTo>
                <a:cubicBezTo>
                  <a:pt x="5783" y="6590"/>
                  <a:pt x="5973" y="6514"/>
                  <a:pt x="6163" y="6476"/>
                </a:cubicBezTo>
                <a:cubicBezTo>
                  <a:pt x="6393" y="6432"/>
                  <a:pt x="6619" y="6417"/>
                  <a:pt x="6845" y="6417"/>
                </a:cubicBezTo>
                <a:cubicBezTo>
                  <a:pt x="7104" y="6417"/>
                  <a:pt x="7363" y="6437"/>
                  <a:pt x="7628" y="6457"/>
                </a:cubicBezTo>
                <a:cubicBezTo>
                  <a:pt x="7635" y="6458"/>
                  <a:pt x="7642" y="6458"/>
                  <a:pt x="7649" y="6458"/>
                </a:cubicBezTo>
                <a:cubicBezTo>
                  <a:pt x="8012" y="6458"/>
                  <a:pt x="8118" y="5977"/>
                  <a:pt x="7894" y="5753"/>
                </a:cubicBezTo>
                <a:cubicBezTo>
                  <a:pt x="7894" y="5734"/>
                  <a:pt x="7913" y="5734"/>
                  <a:pt x="7913" y="5715"/>
                </a:cubicBezTo>
                <a:cubicBezTo>
                  <a:pt x="8103" y="4384"/>
                  <a:pt x="7647" y="2330"/>
                  <a:pt x="8769" y="1360"/>
                </a:cubicBezTo>
                <a:cubicBezTo>
                  <a:pt x="9024" y="1133"/>
                  <a:pt x="9293" y="1034"/>
                  <a:pt x="9551" y="1034"/>
                </a:cubicBezTo>
                <a:cubicBezTo>
                  <a:pt x="10158" y="1034"/>
                  <a:pt x="10707" y="1579"/>
                  <a:pt x="10880" y="2273"/>
                </a:cubicBezTo>
                <a:cubicBezTo>
                  <a:pt x="11127" y="3148"/>
                  <a:pt x="10785" y="4118"/>
                  <a:pt x="10538" y="4955"/>
                </a:cubicBezTo>
                <a:cubicBezTo>
                  <a:pt x="10410" y="5307"/>
                  <a:pt x="10727" y="5552"/>
                  <a:pt x="11035" y="5552"/>
                </a:cubicBezTo>
                <a:cubicBezTo>
                  <a:pt x="11092" y="5552"/>
                  <a:pt x="11150" y="5543"/>
                  <a:pt x="11203" y="5525"/>
                </a:cubicBezTo>
                <a:cubicBezTo>
                  <a:pt x="12573" y="6305"/>
                  <a:pt x="13296" y="7598"/>
                  <a:pt x="13315" y="9215"/>
                </a:cubicBezTo>
                <a:cubicBezTo>
                  <a:pt x="13315" y="9516"/>
                  <a:pt x="13520" y="9649"/>
                  <a:pt x="13738" y="9649"/>
                </a:cubicBezTo>
                <a:cubicBezTo>
                  <a:pt x="13865" y="9649"/>
                  <a:pt x="13997" y="9604"/>
                  <a:pt x="14095" y="9520"/>
                </a:cubicBezTo>
                <a:cubicBezTo>
                  <a:pt x="14152" y="9596"/>
                  <a:pt x="14247" y="9634"/>
                  <a:pt x="14361" y="9634"/>
                </a:cubicBezTo>
                <a:cubicBezTo>
                  <a:pt x="24635" y="10836"/>
                  <a:pt x="35166" y="10930"/>
                  <a:pt x="45567" y="10930"/>
                </a:cubicBezTo>
                <a:cubicBezTo>
                  <a:pt x="47509" y="10930"/>
                  <a:pt x="49446" y="10927"/>
                  <a:pt x="51375" y="10927"/>
                </a:cubicBezTo>
                <a:cubicBezTo>
                  <a:pt x="63701" y="10927"/>
                  <a:pt x="76103" y="10794"/>
                  <a:pt x="88390" y="9805"/>
                </a:cubicBezTo>
                <a:cubicBezTo>
                  <a:pt x="89088" y="9748"/>
                  <a:pt x="89112" y="8682"/>
                  <a:pt x="88390" y="8682"/>
                </a:cubicBezTo>
                <a:cubicBezTo>
                  <a:pt x="88384" y="8682"/>
                  <a:pt x="88377" y="8682"/>
                  <a:pt x="88371" y="8683"/>
                </a:cubicBezTo>
                <a:cubicBezTo>
                  <a:pt x="76026" y="9063"/>
                  <a:pt x="63720" y="9691"/>
                  <a:pt x="51356" y="9691"/>
                </a:cubicBezTo>
                <a:cubicBezTo>
                  <a:pt x="45251" y="9691"/>
                  <a:pt x="39126" y="9615"/>
                  <a:pt x="33039" y="9443"/>
                </a:cubicBezTo>
                <a:cubicBezTo>
                  <a:pt x="27088" y="9280"/>
                  <a:pt x="21118" y="8889"/>
                  <a:pt x="15165" y="8889"/>
                </a:cubicBezTo>
                <a:cubicBezTo>
                  <a:pt x="14897" y="8889"/>
                  <a:pt x="14629" y="8890"/>
                  <a:pt x="14361" y="8892"/>
                </a:cubicBezTo>
                <a:cubicBezTo>
                  <a:pt x="14342" y="8892"/>
                  <a:pt x="14304" y="8892"/>
                  <a:pt x="14266" y="8930"/>
                </a:cubicBezTo>
                <a:cubicBezTo>
                  <a:pt x="14304" y="7218"/>
                  <a:pt x="13144" y="5563"/>
                  <a:pt x="11584" y="4898"/>
                </a:cubicBezTo>
                <a:cubicBezTo>
                  <a:pt x="11907" y="3794"/>
                  <a:pt x="12193" y="2558"/>
                  <a:pt x="11641" y="1455"/>
                </a:cubicBezTo>
                <a:cubicBezTo>
                  <a:pt x="11249" y="652"/>
                  <a:pt x="10472" y="0"/>
                  <a:pt x="95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C118DB-EF45-0554-3C8C-EEB562DCD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95002"/>
              </p:ext>
            </p:extLst>
          </p:nvPr>
        </p:nvGraphicFramePr>
        <p:xfrm>
          <a:off x="1040042" y="1209138"/>
          <a:ext cx="2875824" cy="3306336"/>
        </p:xfrm>
        <a:graphic>
          <a:graphicData uri="http://schemas.openxmlformats.org/drawingml/2006/table">
            <a:tbl>
              <a:tblPr/>
              <a:tblGrid>
                <a:gridCol w="1437912">
                  <a:extLst>
                    <a:ext uri="{9D8B030D-6E8A-4147-A177-3AD203B41FA5}">
                      <a16:colId xmlns:a16="http://schemas.microsoft.com/office/drawing/2014/main" val="2203171185"/>
                    </a:ext>
                  </a:extLst>
                </a:gridCol>
                <a:gridCol w="1437912">
                  <a:extLst>
                    <a:ext uri="{9D8B030D-6E8A-4147-A177-3AD203B41FA5}">
                      <a16:colId xmlns:a16="http://schemas.microsoft.com/office/drawing/2014/main" val="3864993108"/>
                    </a:ext>
                  </a:extLst>
                </a:gridCol>
              </a:tblGrid>
              <a:tr h="1799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week_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(count_)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712004"/>
                  </a:ext>
                </a:extLst>
              </a:tr>
              <a:tr h="163811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145.8879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100915"/>
                  </a:ext>
                </a:extLst>
              </a:tr>
              <a:tr h="163811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149.2423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36088"/>
                  </a:ext>
                </a:extLst>
              </a:tr>
              <a:tr h="163811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156.8682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81751"/>
                  </a:ext>
                </a:extLst>
              </a:tr>
              <a:tr h="163811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156.3555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801879"/>
                  </a:ext>
                </a:extLst>
              </a:tr>
              <a:tr h="163811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145.9428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112927"/>
                  </a:ext>
                </a:extLst>
              </a:tr>
              <a:tr h="163811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148.8634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596327"/>
                  </a:ext>
                </a:extLst>
              </a:tr>
              <a:tr h="163811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153.7268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29282"/>
                  </a:ext>
                </a:extLst>
              </a:tr>
              <a:tr h="163811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151.2409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642624"/>
                  </a:ext>
                </a:extLst>
              </a:tr>
              <a:tr h="163811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138.5365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951096"/>
                  </a:ext>
                </a:extLst>
              </a:tr>
              <a:tr h="163811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129.9519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277888"/>
                  </a:ext>
                </a:extLst>
              </a:tr>
              <a:tr h="163811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138.7885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240077"/>
                  </a:ext>
                </a:extLst>
              </a:tr>
              <a:tr h="163811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140.2009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954381"/>
                  </a:ext>
                </a:extLst>
              </a:tr>
              <a:tr h="163811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132.1623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662267"/>
                  </a:ext>
                </a:extLst>
              </a:tr>
              <a:tr h="163811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128.8918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674989"/>
                  </a:ext>
                </a:extLst>
              </a:tr>
              <a:tr h="163811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145.6501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444350"/>
                  </a:ext>
                </a:extLst>
              </a:tr>
              <a:tr h="163811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120.3252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987516"/>
                  </a:ext>
                </a:extLst>
              </a:tr>
              <a:tr h="163811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109.449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39713"/>
                  </a:ext>
                </a:extLst>
              </a:tr>
              <a:tr h="163811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140.474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83842"/>
                  </a:ext>
                </a:extLst>
              </a:tr>
              <a:tr h="163811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67.6773</a:t>
                      </a:r>
                    </a:p>
                  </a:txBody>
                  <a:tcPr marL="5649" marR="5649" marT="56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1401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/>
          <p:nvPr/>
        </p:nvSpPr>
        <p:spPr>
          <a:xfrm>
            <a:off x="485475" y="2703963"/>
            <a:ext cx="5560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6" name="Google Shape;236;p39"/>
          <p:cNvSpPr/>
          <p:nvPr/>
        </p:nvSpPr>
        <p:spPr>
          <a:xfrm>
            <a:off x="485475" y="855238"/>
            <a:ext cx="8172900" cy="1744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906500" y="1099338"/>
            <a:ext cx="48042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User growth</a:t>
            </a:r>
            <a:endParaRPr dirty="0"/>
          </a:p>
        </p:txBody>
      </p:sp>
      <p:sp>
        <p:nvSpPr>
          <p:cNvPr id="238" name="Google Shape;238;p39"/>
          <p:cNvSpPr txBox="1">
            <a:spLocks noGrp="1"/>
          </p:cNvSpPr>
          <p:nvPr>
            <p:ph type="subTitle" idx="1"/>
          </p:nvPr>
        </p:nvSpPr>
        <p:spPr>
          <a:xfrm>
            <a:off x="906500" y="3068313"/>
            <a:ext cx="48042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/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User Growth: 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Amount of users growing over time for a product.</a:t>
            </a:r>
            <a:br>
              <a:rPr lang="en-US" b="0" i="0" dirty="0">
                <a:solidFill>
                  <a:srgbClr val="8492A6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Your task: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 Calculate the user growth for product?</a:t>
            </a:r>
          </a:p>
        </p:txBody>
      </p:sp>
      <p:sp>
        <p:nvSpPr>
          <p:cNvPr id="239" name="Google Shape;239;p39"/>
          <p:cNvSpPr/>
          <p:nvPr/>
        </p:nvSpPr>
        <p:spPr>
          <a:xfrm>
            <a:off x="6140325" y="2703963"/>
            <a:ext cx="2518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0" name="Google Shape;240;p39"/>
          <p:cNvGrpSpPr/>
          <p:nvPr/>
        </p:nvGrpSpPr>
        <p:grpSpPr>
          <a:xfrm rot="953720">
            <a:off x="6703142" y="2940385"/>
            <a:ext cx="1298104" cy="1008506"/>
            <a:chOff x="1606475" y="2275025"/>
            <a:chExt cx="436925" cy="339450"/>
          </a:xfrm>
        </p:grpSpPr>
        <p:sp>
          <p:nvSpPr>
            <p:cNvPr id="241" name="Google Shape;241;p39"/>
            <p:cNvSpPr/>
            <p:nvPr/>
          </p:nvSpPr>
          <p:spPr>
            <a:xfrm>
              <a:off x="1606475" y="2275025"/>
              <a:ext cx="430525" cy="339450"/>
            </a:xfrm>
            <a:custGeom>
              <a:avLst/>
              <a:gdLst/>
              <a:ahLst/>
              <a:cxnLst/>
              <a:rect l="l" t="t" r="r" b="b"/>
              <a:pathLst>
                <a:path w="17221" h="13578" extrusionOk="0">
                  <a:moveTo>
                    <a:pt x="14182" y="4098"/>
                  </a:moveTo>
                  <a:cubicBezTo>
                    <a:pt x="14408" y="4098"/>
                    <a:pt x="14636" y="4134"/>
                    <a:pt x="14856" y="4185"/>
                  </a:cubicBezTo>
                  <a:cubicBezTo>
                    <a:pt x="14877" y="4185"/>
                    <a:pt x="14940" y="4206"/>
                    <a:pt x="14961" y="4206"/>
                  </a:cubicBezTo>
                  <a:cubicBezTo>
                    <a:pt x="14668" y="4311"/>
                    <a:pt x="14396" y="4499"/>
                    <a:pt x="14145" y="4687"/>
                  </a:cubicBezTo>
                  <a:cubicBezTo>
                    <a:pt x="13810" y="4939"/>
                    <a:pt x="13559" y="5252"/>
                    <a:pt x="13308" y="5587"/>
                  </a:cubicBezTo>
                  <a:cubicBezTo>
                    <a:pt x="13308" y="5231"/>
                    <a:pt x="13350" y="4834"/>
                    <a:pt x="13203" y="4499"/>
                  </a:cubicBezTo>
                  <a:cubicBezTo>
                    <a:pt x="13350" y="4332"/>
                    <a:pt x="13559" y="4227"/>
                    <a:pt x="13768" y="4143"/>
                  </a:cubicBezTo>
                  <a:cubicBezTo>
                    <a:pt x="13904" y="4111"/>
                    <a:pt x="14043" y="4098"/>
                    <a:pt x="14182" y="4098"/>
                  </a:cubicBezTo>
                  <a:close/>
                  <a:moveTo>
                    <a:pt x="10211" y="4855"/>
                  </a:moveTo>
                  <a:cubicBezTo>
                    <a:pt x="10483" y="4897"/>
                    <a:pt x="10776" y="4918"/>
                    <a:pt x="11069" y="4918"/>
                  </a:cubicBezTo>
                  <a:cubicBezTo>
                    <a:pt x="11676" y="4918"/>
                    <a:pt x="12241" y="4939"/>
                    <a:pt x="12847" y="4939"/>
                  </a:cubicBezTo>
                  <a:cubicBezTo>
                    <a:pt x="12826" y="5148"/>
                    <a:pt x="12826" y="5378"/>
                    <a:pt x="12826" y="5587"/>
                  </a:cubicBezTo>
                  <a:cubicBezTo>
                    <a:pt x="12826" y="5985"/>
                    <a:pt x="12826" y="6382"/>
                    <a:pt x="12847" y="6780"/>
                  </a:cubicBezTo>
                  <a:cubicBezTo>
                    <a:pt x="12889" y="7554"/>
                    <a:pt x="12994" y="8349"/>
                    <a:pt x="13161" y="9102"/>
                  </a:cubicBezTo>
                  <a:cubicBezTo>
                    <a:pt x="13245" y="9500"/>
                    <a:pt x="13350" y="9856"/>
                    <a:pt x="13454" y="10232"/>
                  </a:cubicBezTo>
                  <a:cubicBezTo>
                    <a:pt x="13559" y="10567"/>
                    <a:pt x="13684" y="10881"/>
                    <a:pt x="13789" y="11216"/>
                  </a:cubicBezTo>
                  <a:cubicBezTo>
                    <a:pt x="13831" y="11404"/>
                    <a:pt x="13914" y="11718"/>
                    <a:pt x="13789" y="11906"/>
                  </a:cubicBezTo>
                  <a:cubicBezTo>
                    <a:pt x="13684" y="12037"/>
                    <a:pt x="13457" y="12061"/>
                    <a:pt x="13250" y="12061"/>
                  </a:cubicBezTo>
                  <a:cubicBezTo>
                    <a:pt x="13126" y="12061"/>
                    <a:pt x="13010" y="12053"/>
                    <a:pt x="12931" y="12053"/>
                  </a:cubicBezTo>
                  <a:cubicBezTo>
                    <a:pt x="12052" y="12073"/>
                    <a:pt x="11194" y="12115"/>
                    <a:pt x="10316" y="12136"/>
                  </a:cubicBezTo>
                  <a:cubicBezTo>
                    <a:pt x="9834" y="10985"/>
                    <a:pt x="9688" y="9751"/>
                    <a:pt x="9625" y="8516"/>
                  </a:cubicBezTo>
                  <a:cubicBezTo>
                    <a:pt x="9604" y="7868"/>
                    <a:pt x="9604" y="7240"/>
                    <a:pt x="9604" y="6591"/>
                  </a:cubicBezTo>
                  <a:cubicBezTo>
                    <a:pt x="9604" y="5985"/>
                    <a:pt x="9625" y="5441"/>
                    <a:pt x="9939" y="4897"/>
                  </a:cubicBezTo>
                  <a:lnTo>
                    <a:pt x="9939" y="4855"/>
                  </a:lnTo>
                  <a:close/>
                  <a:moveTo>
                    <a:pt x="5613" y="373"/>
                  </a:moveTo>
                  <a:cubicBezTo>
                    <a:pt x="5662" y="373"/>
                    <a:pt x="5710" y="398"/>
                    <a:pt x="5754" y="461"/>
                  </a:cubicBezTo>
                  <a:cubicBezTo>
                    <a:pt x="5880" y="628"/>
                    <a:pt x="5859" y="838"/>
                    <a:pt x="5859" y="1026"/>
                  </a:cubicBezTo>
                  <a:cubicBezTo>
                    <a:pt x="5859" y="1256"/>
                    <a:pt x="5838" y="1486"/>
                    <a:pt x="5838" y="1695"/>
                  </a:cubicBezTo>
                  <a:cubicBezTo>
                    <a:pt x="5838" y="2114"/>
                    <a:pt x="5880" y="2511"/>
                    <a:pt x="5964" y="2930"/>
                  </a:cubicBezTo>
                  <a:cubicBezTo>
                    <a:pt x="6047" y="3327"/>
                    <a:pt x="6089" y="3809"/>
                    <a:pt x="6361" y="4123"/>
                  </a:cubicBezTo>
                  <a:cubicBezTo>
                    <a:pt x="6591" y="4415"/>
                    <a:pt x="6800" y="4687"/>
                    <a:pt x="7093" y="4918"/>
                  </a:cubicBezTo>
                  <a:cubicBezTo>
                    <a:pt x="7700" y="5441"/>
                    <a:pt x="8453" y="5629"/>
                    <a:pt x="9228" y="5671"/>
                  </a:cubicBezTo>
                  <a:cubicBezTo>
                    <a:pt x="9207" y="5943"/>
                    <a:pt x="9186" y="6194"/>
                    <a:pt x="9186" y="6424"/>
                  </a:cubicBezTo>
                  <a:cubicBezTo>
                    <a:pt x="9165" y="7115"/>
                    <a:pt x="9165" y="7784"/>
                    <a:pt x="9186" y="8496"/>
                  </a:cubicBezTo>
                  <a:cubicBezTo>
                    <a:pt x="9207" y="9040"/>
                    <a:pt x="9228" y="9563"/>
                    <a:pt x="9311" y="10128"/>
                  </a:cubicBezTo>
                  <a:cubicBezTo>
                    <a:pt x="7972" y="10128"/>
                    <a:pt x="6863" y="10755"/>
                    <a:pt x="5775" y="11320"/>
                  </a:cubicBezTo>
                  <a:cubicBezTo>
                    <a:pt x="4915" y="11793"/>
                    <a:pt x="3919" y="12319"/>
                    <a:pt x="2907" y="12319"/>
                  </a:cubicBezTo>
                  <a:cubicBezTo>
                    <a:pt x="2664" y="12319"/>
                    <a:pt x="2420" y="12289"/>
                    <a:pt x="2176" y="12220"/>
                  </a:cubicBezTo>
                  <a:cubicBezTo>
                    <a:pt x="1632" y="12053"/>
                    <a:pt x="942" y="11488"/>
                    <a:pt x="1360" y="10881"/>
                  </a:cubicBezTo>
                  <a:cubicBezTo>
                    <a:pt x="1444" y="10776"/>
                    <a:pt x="1381" y="10609"/>
                    <a:pt x="1277" y="10567"/>
                  </a:cubicBezTo>
                  <a:cubicBezTo>
                    <a:pt x="754" y="10337"/>
                    <a:pt x="691" y="9458"/>
                    <a:pt x="1172" y="9186"/>
                  </a:cubicBezTo>
                  <a:cubicBezTo>
                    <a:pt x="1360" y="9081"/>
                    <a:pt x="1318" y="8830"/>
                    <a:pt x="1130" y="8747"/>
                  </a:cubicBezTo>
                  <a:cubicBezTo>
                    <a:pt x="754" y="8621"/>
                    <a:pt x="523" y="8265"/>
                    <a:pt x="523" y="7868"/>
                  </a:cubicBezTo>
                  <a:cubicBezTo>
                    <a:pt x="523" y="7470"/>
                    <a:pt x="754" y="7136"/>
                    <a:pt x="1130" y="6947"/>
                  </a:cubicBezTo>
                  <a:cubicBezTo>
                    <a:pt x="1235" y="6905"/>
                    <a:pt x="1256" y="6738"/>
                    <a:pt x="1214" y="6654"/>
                  </a:cubicBezTo>
                  <a:cubicBezTo>
                    <a:pt x="963" y="6278"/>
                    <a:pt x="963" y="5775"/>
                    <a:pt x="1172" y="5378"/>
                  </a:cubicBezTo>
                  <a:cubicBezTo>
                    <a:pt x="1423" y="4939"/>
                    <a:pt x="1842" y="4729"/>
                    <a:pt x="2302" y="4708"/>
                  </a:cubicBezTo>
                  <a:cubicBezTo>
                    <a:pt x="2391" y="4700"/>
                    <a:pt x="2481" y="4697"/>
                    <a:pt x="2573" y="4697"/>
                  </a:cubicBezTo>
                  <a:cubicBezTo>
                    <a:pt x="2990" y="4697"/>
                    <a:pt x="3431" y="4764"/>
                    <a:pt x="3855" y="4764"/>
                  </a:cubicBezTo>
                  <a:cubicBezTo>
                    <a:pt x="4328" y="4764"/>
                    <a:pt x="4778" y="4681"/>
                    <a:pt x="5147" y="4332"/>
                  </a:cubicBezTo>
                  <a:cubicBezTo>
                    <a:pt x="5231" y="4248"/>
                    <a:pt x="5189" y="4143"/>
                    <a:pt x="5106" y="4123"/>
                  </a:cubicBezTo>
                  <a:cubicBezTo>
                    <a:pt x="4834" y="3453"/>
                    <a:pt x="4583" y="2721"/>
                    <a:pt x="4562" y="1988"/>
                  </a:cubicBezTo>
                  <a:cubicBezTo>
                    <a:pt x="4520" y="1591"/>
                    <a:pt x="4708" y="1256"/>
                    <a:pt x="4938" y="963"/>
                  </a:cubicBezTo>
                  <a:cubicBezTo>
                    <a:pt x="5043" y="838"/>
                    <a:pt x="5147" y="712"/>
                    <a:pt x="5294" y="607"/>
                  </a:cubicBezTo>
                  <a:cubicBezTo>
                    <a:pt x="5381" y="505"/>
                    <a:pt x="5500" y="373"/>
                    <a:pt x="5613" y="373"/>
                  </a:cubicBezTo>
                  <a:close/>
                  <a:moveTo>
                    <a:pt x="5545" y="1"/>
                  </a:moveTo>
                  <a:cubicBezTo>
                    <a:pt x="5147" y="1"/>
                    <a:pt x="4855" y="419"/>
                    <a:pt x="4645" y="712"/>
                  </a:cubicBezTo>
                  <a:cubicBezTo>
                    <a:pt x="4436" y="984"/>
                    <a:pt x="4269" y="1298"/>
                    <a:pt x="4206" y="1674"/>
                  </a:cubicBezTo>
                  <a:cubicBezTo>
                    <a:pt x="4164" y="2114"/>
                    <a:pt x="4290" y="2553"/>
                    <a:pt x="4415" y="2972"/>
                  </a:cubicBezTo>
                  <a:cubicBezTo>
                    <a:pt x="4541" y="3390"/>
                    <a:pt x="4729" y="3788"/>
                    <a:pt x="4917" y="4185"/>
                  </a:cubicBezTo>
                  <a:cubicBezTo>
                    <a:pt x="4630" y="4391"/>
                    <a:pt x="4279" y="4435"/>
                    <a:pt x="3924" y="4435"/>
                  </a:cubicBezTo>
                  <a:cubicBezTo>
                    <a:pt x="3737" y="4435"/>
                    <a:pt x="3549" y="4423"/>
                    <a:pt x="3369" y="4415"/>
                  </a:cubicBezTo>
                  <a:cubicBezTo>
                    <a:pt x="3056" y="4391"/>
                    <a:pt x="2722" y="4353"/>
                    <a:pt x="2392" y="4353"/>
                  </a:cubicBezTo>
                  <a:cubicBezTo>
                    <a:pt x="2148" y="4353"/>
                    <a:pt x="1905" y="4374"/>
                    <a:pt x="1674" y="4436"/>
                  </a:cubicBezTo>
                  <a:cubicBezTo>
                    <a:pt x="754" y="4729"/>
                    <a:pt x="293" y="5859"/>
                    <a:pt x="670" y="6717"/>
                  </a:cubicBezTo>
                  <a:cubicBezTo>
                    <a:pt x="293" y="6989"/>
                    <a:pt x="0" y="7470"/>
                    <a:pt x="21" y="7952"/>
                  </a:cubicBezTo>
                  <a:cubicBezTo>
                    <a:pt x="42" y="8391"/>
                    <a:pt x="293" y="8788"/>
                    <a:pt x="628" y="9040"/>
                  </a:cubicBezTo>
                  <a:cubicBezTo>
                    <a:pt x="189" y="9563"/>
                    <a:pt x="251" y="10483"/>
                    <a:pt x="816" y="10902"/>
                  </a:cubicBezTo>
                  <a:cubicBezTo>
                    <a:pt x="607" y="11404"/>
                    <a:pt x="816" y="12011"/>
                    <a:pt x="1235" y="12345"/>
                  </a:cubicBezTo>
                  <a:cubicBezTo>
                    <a:pt x="1687" y="12738"/>
                    <a:pt x="2359" y="12891"/>
                    <a:pt x="2959" y="12891"/>
                  </a:cubicBezTo>
                  <a:cubicBezTo>
                    <a:pt x="2999" y="12891"/>
                    <a:pt x="3038" y="12891"/>
                    <a:pt x="3076" y="12890"/>
                  </a:cubicBezTo>
                  <a:cubicBezTo>
                    <a:pt x="4541" y="12869"/>
                    <a:pt x="5796" y="12032"/>
                    <a:pt x="7093" y="11404"/>
                  </a:cubicBezTo>
                  <a:cubicBezTo>
                    <a:pt x="7784" y="11069"/>
                    <a:pt x="8516" y="10797"/>
                    <a:pt x="9311" y="10797"/>
                  </a:cubicBezTo>
                  <a:cubicBezTo>
                    <a:pt x="9437" y="11404"/>
                    <a:pt x="9604" y="12011"/>
                    <a:pt x="9855" y="12576"/>
                  </a:cubicBezTo>
                  <a:cubicBezTo>
                    <a:pt x="9872" y="12644"/>
                    <a:pt x="9973" y="12712"/>
                    <a:pt x="10044" y="12712"/>
                  </a:cubicBezTo>
                  <a:cubicBezTo>
                    <a:pt x="10060" y="12712"/>
                    <a:pt x="10074" y="12709"/>
                    <a:pt x="10085" y="12701"/>
                  </a:cubicBezTo>
                  <a:cubicBezTo>
                    <a:pt x="10985" y="12680"/>
                    <a:pt x="11843" y="12680"/>
                    <a:pt x="12743" y="12659"/>
                  </a:cubicBezTo>
                  <a:cubicBezTo>
                    <a:pt x="12872" y="12659"/>
                    <a:pt x="13013" y="12665"/>
                    <a:pt x="13157" y="12665"/>
                  </a:cubicBezTo>
                  <a:cubicBezTo>
                    <a:pt x="13410" y="12665"/>
                    <a:pt x="13675" y="12648"/>
                    <a:pt x="13914" y="12555"/>
                  </a:cubicBezTo>
                  <a:cubicBezTo>
                    <a:pt x="14019" y="12492"/>
                    <a:pt x="14124" y="12429"/>
                    <a:pt x="14207" y="12345"/>
                  </a:cubicBezTo>
                  <a:cubicBezTo>
                    <a:pt x="14312" y="12576"/>
                    <a:pt x="14417" y="12785"/>
                    <a:pt x="14584" y="12973"/>
                  </a:cubicBezTo>
                  <a:cubicBezTo>
                    <a:pt x="14856" y="13266"/>
                    <a:pt x="15191" y="13434"/>
                    <a:pt x="15588" y="13517"/>
                  </a:cubicBezTo>
                  <a:cubicBezTo>
                    <a:pt x="15786" y="13557"/>
                    <a:pt x="16007" y="13578"/>
                    <a:pt x="16231" y="13578"/>
                  </a:cubicBezTo>
                  <a:cubicBezTo>
                    <a:pt x="16482" y="13578"/>
                    <a:pt x="16737" y="13552"/>
                    <a:pt x="16969" y="13496"/>
                  </a:cubicBezTo>
                  <a:cubicBezTo>
                    <a:pt x="17220" y="13413"/>
                    <a:pt x="17158" y="13015"/>
                    <a:pt x="16886" y="13015"/>
                  </a:cubicBezTo>
                  <a:cubicBezTo>
                    <a:pt x="16551" y="13015"/>
                    <a:pt x="16216" y="13081"/>
                    <a:pt x="15867" y="13081"/>
                  </a:cubicBezTo>
                  <a:cubicBezTo>
                    <a:pt x="15823" y="13081"/>
                    <a:pt x="15779" y="13080"/>
                    <a:pt x="15735" y="13078"/>
                  </a:cubicBezTo>
                  <a:cubicBezTo>
                    <a:pt x="15379" y="13057"/>
                    <a:pt x="15065" y="12890"/>
                    <a:pt x="14835" y="12597"/>
                  </a:cubicBezTo>
                  <a:cubicBezTo>
                    <a:pt x="14647" y="12387"/>
                    <a:pt x="14521" y="12157"/>
                    <a:pt x="14438" y="11906"/>
                  </a:cubicBezTo>
                  <a:cubicBezTo>
                    <a:pt x="14438" y="11864"/>
                    <a:pt x="14438" y="11843"/>
                    <a:pt x="14458" y="11822"/>
                  </a:cubicBezTo>
                  <a:cubicBezTo>
                    <a:pt x="14521" y="11509"/>
                    <a:pt x="14438" y="11195"/>
                    <a:pt x="14354" y="10881"/>
                  </a:cubicBezTo>
                  <a:cubicBezTo>
                    <a:pt x="14333" y="10797"/>
                    <a:pt x="14312" y="10755"/>
                    <a:pt x="14270" y="10672"/>
                  </a:cubicBezTo>
                  <a:cubicBezTo>
                    <a:pt x="14668" y="10253"/>
                    <a:pt x="15107" y="9856"/>
                    <a:pt x="15588" y="9542"/>
                  </a:cubicBezTo>
                  <a:cubicBezTo>
                    <a:pt x="15839" y="9353"/>
                    <a:pt x="16132" y="9186"/>
                    <a:pt x="16404" y="8998"/>
                  </a:cubicBezTo>
                  <a:lnTo>
                    <a:pt x="16781" y="8747"/>
                  </a:lnTo>
                  <a:cubicBezTo>
                    <a:pt x="16927" y="8684"/>
                    <a:pt x="17053" y="8621"/>
                    <a:pt x="17137" y="8516"/>
                  </a:cubicBezTo>
                  <a:cubicBezTo>
                    <a:pt x="17158" y="8475"/>
                    <a:pt x="17137" y="8433"/>
                    <a:pt x="17074" y="8433"/>
                  </a:cubicBezTo>
                  <a:cubicBezTo>
                    <a:pt x="16948" y="8433"/>
                    <a:pt x="16781" y="8516"/>
                    <a:pt x="16655" y="8579"/>
                  </a:cubicBezTo>
                  <a:lnTo>
                    <a:pt x="16195" y="8809"/>
                  </a:lnTo>
                  <a:cubicBezTo>
                    <a:pt x="15902" y="8956"/>
                    <a:pt x="15651" y="9165"/>
                    <a:pt x="15379" y="9353"/>
                  </a:cubicBezTo>
                  <a:cubicBezTo>
                    <a:pt x="14940" y="9709"/>
                    <a:pt x="14542" y="10065"/>
                    <a:pt x="14207" y="10483"/>
                  </a:cubicBezTo>
                  <a:lnTo>
                    <a:pt x="13956" y="9772"/>
                  </a:lnTo>
                  <a:cubicBezTo>
                    <a:pt x="13726" y="8956"/>
                    <a:pt x="13559" y="8140"/>
                    <a:pt x="13433" y="7303"/>
                  </a:cubicBezTo>
                  <a:cubicBezTo>
                    <a:pt x="13412" y="7136"/>
                    <a:pt x="13391" y="6989"/>
                    <a:pt x="13391" y="6801"/>
                  </a:cubicBezTo>
                  <a:cubicBezTo>
                    <a:pt x="13412" y="6801"/>
                    <a:pt x="13433" y="6801"/>
                    <a:pt x="13433" y="6780"/>
                  </a:cubicBezTo>
                  <a:cubicBezTo>
                    <a:pt x="13831" y="6382"/>
                    <a:pt x="14270" y="6006"/>
                    <a:pt x="14751" y="5692"/>
                  </a:cubicBezTo>
                  <a:cubicBezTo>
                    <a:pt x="14961" y="5545"/>
                    <a:pt x="15191" y="5399"/>
                    <a:pt x="15421" y="5252"/>
                  </a:cubicBezTo>
                  <a:cubicBezTo>
                    <a:pt x="15672" y="5127"/>
                    <a:pt x="15923" y="5001"/>
                    <a:pt x="16153" y="4834"/>
                  </a:cubicBezTo>
                  <a:cubicBezTo>
                    <a:pt x="16209" y="4815"/>
                    <a:pt x="16199" y="4747"/>
                    <a:pt x="16151" y="4747"/>
                  </a:cubicBezTo>
                  <a:cubicBezTo>
                    <a:pt x="16146" y="4747"/>
                    <a:pt x="16139" y="4748"/>
                    <a:pt x="16132" y="4750"/>
                  </a:cubicBezTo>
                  <a:cubicBezTo>
                    <a:pt x="15588" y="4876"/>
                    <a:pt x="15086" y="5252"/>
                    <a:pt x="14647" y="5566"/>
                  </a:cubicBezTo>
                  <a:cubicBezTo>
                    <a:pt x="14207" y="5901"/>
                    <a:pt x="13789" y="6278"/>
                    <a:pt x="13391" y="6654"/>
                  </a:cubicBezTo>
                  <a:cubicBezTo>
                    <a:pt x="13370" y="6403"/>
                    <a:pt x="13329" y="6173"/>
                    <a:pt x="13329" y="5901"/>
                  </a:cubicBezTo>
                  <a:lnTo>
                    <a:pt x="13329" y="5880"/>
                  </a:lnTo>
                  <a:cubicBezTo>
                    <a:pt x="13580" y="5462"/>
                    <a:pt x="13914" y="5127"/>
                    <a:pt x="14312" y="4834"/>
                  </a:cubicBezTo>
                  <a:cubicBezTo>
                    <a:pt x="14626" y="4604"/>
                    <a:pt x="14961" y="4499"/>
                    <a:pt x="15295" y="4332"/>
                  </a:cubicBezTo>
                  <a:cubicBezTo>
                    <a:pt x="15526" y="4415"/>
                    <a:pt x="15777" y="4478"/>
                    <a:pt x="16007" y="4541"/>
                  </a:cubicBezTo>
                  <a:cubicBezTo>
                    <a:pt x="16216" y="4604"/>
                    <a:pt x="16404" y="4646"/>
                    <a:pt x="16614" y="4708"/>
                  </a:cubicBezTo>
                  <a:cubicBezTo>
                    <a:pt x="16708" y="4735"/>
                    <a:pt x="16820" y="4780"/>
                    <a:pt x="16927" y="4780"/>
                  </a:cubicBezTo>
                  <a:cubicBezTo>
                    <a:pt x="16986" y="4780"/>
                    <a:pt x="17043" y="4766"/>
                    <a:pt x="17095" y="4729"/>
                  </a:cubicBezTo>
                  <a:cubicBezTo>
                    <a:pt x="17158" y="4687"/>
                    <a:pt x="17179" y="4625"/>
                    <a:pt x="17158" y="4541"/>
                  </a:cubicBezTo>
                  <a:cubicBezTo>
                    <a:pt x="17053" y="4374"/>
                    <a:pt x="16781" y="4332"/>
                    <a:pt x="16614" y="4290"/>
                  </a:cubicBezTo>
                  <a:cubicBezTo>
                    <a:pt x="16363" y="4227"/>
                    <a:pt x="16111" y="4185"/>
                    <a:pt x="15881" y="4102"/>
                  </a:cubicBezTo>
                  <a:cubicBezTo>
                    <a:pt x="15421" y="3997"/>
                    <a:pt x="14961" y="3871"/>
                    <a:pt x="14521" y="3809"/>
                  </a:cubicBezTo>
                  <a:cubicBezTo>
                    <a:pt x="14467" y="3805"/>
                    <a:pt x="14412" y="3803"/>
                    <a:pt x="14359" y="3803"/>
                  </a:cubicBezTo>
                  <a:cubicBezTo>
                    <a:pt x="13812" y="3803"/>
                    <a:pt x="13308" y="3998"/>
                    <a:pt x="13098" y="4436"/>
                  </a:cubicBezTo>
                  <a:cubicBezTo>
                    <a:pt x="13078" y="4436"/>
                    <a:pt x="13057" y="4436"/>
                    <a:pt x="13057" y="4478"/>
                  </a:cubicBezTo>
                  <a:lnTo>
                    <a:pt x="12973" y="4478"/>
                  </a:lnTo>
                  <a:cubicBezTo>
                    <a:pt x="12746" y="4465"/>
                    <a:pt x="12517" y="4460"/>
                    <a:pt x="12287" y="4460"/>
                  </a:cubicBezTo>
                  <a:cubicBezTo>
                    <a:pt x="11775" y="4460"/>
                    <a:pt x="11260" y="4485"/>
                    <a:pt x="10755" y="4499"/>
                  </a:cubicBezTo>
                  <a:cubicBezTo>
                    <a:pt x="10504" y="4499"/>
                    <a:pt x="10169" y="4520"/>
                    <a:pt x="9876" y="4604"/>
                  </a:cubicBezTo>
                  <a:cubicBezTo>
                    <a:pt x="9847" y="4564"/>
                    <a:pt x="9798" y="4543"/>
                    <a:pt x="9749" y="4543"/>
                  </a:cubicBezTo>
                  <a:cubicBezTo>
                    <a:pt x="9694" y="4543"/>
                    <a:pt x="9637" y="4569"/>
                    <a:pt x="9604" y="4625"/>
                  </a:cubicBezTo>
                  <a:cubicBezTo>
                    <a:pt x="9437" y="4813"/>
                    <a:pt x="9332" y="5001"/>
                    <a:pt x="9290" y="5211"/>
                  </a:cubicBezTo>
                  <a:cubicBezTo>
                    <a:pt x="8914" y="5148"/>
                    <a:pt x="8579" y="5148"/>
                    <a:pt x="8202" y="5043"/>
                  </a:cubicBezTo>
                  <a:cubicBezTo>
                    <a:pt x="7784" y="4939"/>
                    <a:pt x="7470" y="4729"/>
                    <a:pt x="7156" y="4436"/>
                  </a:cubicBezTo>
                  <a:cubicBezTo>
                    <a:pt x="7010" y="4311"/>
                    <a:pt x="6884" y="4143"/>
                    <a:pt x="6738" y="3997"/>
                  </a:cubicBezTo>
                  <a:cubicBezTo>
                    <a:pt x="6696" y="3913"/>
                    <a:pt x="6612" y="3871"/>
                    <a:pt x="6570" y="3788"/>
                  </a:cubicBezTo>
                  <a:cubicBezTo>
                    <a:pt x="6508" y="3683"/>
                    <a:pt x="6487" y="3558"/>
                    <a:pt x="6466" y="3453"/>
                  </a:cubicBezTo>
                  <a:cubicBezTo>
                    <a:pt x="6319" y="3014"/>
                    <a:pt x="6256" y="2532"/>
                    <a:pt x="6194" y="2051"/>
                  </a:cubicBezTo>
                  <a:cubicBezTo>
                    <a:pt x="6173" y="1842"/>
                    <a:pt x="6173" y="1612"/>
                    <a:pt x="6173" y="1402"/>
                  </a:cubicBezTo>
                  <a:cubicBezTo>
                    <a:pt x="6173" y="1172"/>
                    <a:pt x="6194" y="942"/>
                    <a:pt x="6173" y="712"/>
                  </a:cubicBezTo>
                  <a:cubicBezTo>
                    <a:pt x="6152" y="356"/>
                    <a:pt x="5901" y="1"/>
                    <a:pt x="554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1897825" y="2534925"/>
              <a:ext cx="27750" cy="32050"/>
            </a:xfrm>
            <a:custGeom>
              <a:avLst/>
              <a:gdLst/>
              <a:ahLst/>
              <a:cxnLst/>
              <a:rect l="l" t="t" r="r" b="b"/>
              <a:pathLst>
                <a:path w="1110" h="1282" extrusionOk="0">
                  <a:moveTo>
                    <a:pt x="587" y="255"/>
                  </a:moveTo>
                  <a:cubicBezTo>
                    <a:pt x="670" y="297"/>
                    <a:pt x="712" y="401"/>
                    <a:pt x="712" y="485"/>
                  </a:cubicBezTo>
                  <a:cubicBezTo>
                    <a:pt x="754" y="589"/>
                    <a:pt x="817" y="924"/>
                    <a:pt x="649" y="987"/>
                  </a:cubicBezTo>
                  <a:cubicBezTo>
                    <a:pt x="634" y="990"/>
                    <a:pt x="619" y="992"/>
                    <a:pt x="605" y="992"/>
                  </a:cubicBezTo>
                  <a:cubicBezTo>
                    <a:pt x="448" y="992"/>
                    <a:pt x="379" y="788"/>
                    <a:pt x="398" y="673"/>
                  </a:cubicBezTo>
                  <a:cubicBezTo>
                    <a:pt x="419" y="506"/>
                    <a:pt x="503" y="380"/>
                    <a:pt x="587" y="255"/>
                  </a:cubicBezTo>
                  <a:close/>
                  <a:moveTo>
                    <a:pt x="505" y="1"/>
                  </a:moveTo>
                  <a:cubicBezTo>
                    <a:pt x="352" y="1"/>
                    <a:pt x="203" y="78"/>
                    <a:pt x="168" y="255"/>
                  </a:cubicBezTo>
                  <a:cubicBezTo>
                    <a:pt x="168" y="276"/>
                    <a:pt x="168" y="317"/>
                    <a:pt x="189" y="359"/>
                  </a:cubicBezTo>
                  <a:cubicBezTo>
                    <a:pt x="64" y="527"/>
                    <a:pt x="1" y="778"/>
                    <a:pt x="147" y="966"/>
                  </a:cubicBezTo>
                  <a:cubicBezTo>
                    <a:pt x="238" y="1148"/>
                    <a:pt x="434" y="1281"/>
                    <a:pt x="619" y="1281"/>
                  </a:cubicBezTo>
                  <a:cubicBezTo>
                    <a:pt x="733" y="1281"/>
                    <a:pt x="842" y="1232"/>
                    <a:pt x="921" y="1113"/>
                  </a:cubicBezTo>
                  <a:cubicBezTo>
                    <a:pt x="1110" y="841"/>
                    <a:pt x="1026" y="380"/>
                    <a:pt x="817" y="129"/>
                  </a:cubicBezTo>
                  <a:cubicBezTo>
                    <a:pt x="744" y="47"/>
                    <a:pt x="623" y="1"/>
                    <a:pt x="50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9"/>
            <p:cNvSpPr/>
            <p:nvPr/>
          </p:nvSpPr>
          <p:spPr>
            <a:xfrm>
              <a:off x="1948325" y="2408875"/>
              <a:ext cx="94275" cy="69600"/>
            </a:xfrm>
            <a:custGeom>
              <a:avLst/>
              <a:gdLst/>
              <a:ahLst/>
              <a:cxnLst/>
              <a:rect l="l" t="t" r="r" b="b"/>
              <a:pathLst>
                <a:path w="3771" h="2784" extrusionOk="0">
                  <a:moveTo>
                    <a:pt x="3704" y="0"/>
                  </a:moveTo>
                  <a:cubicBezTo>
                    <a:pt x="3700" y="0"/>
                    <a:pt x="3697" y="1"/>
                    <a:pt x="3693" y="3"/>
                  </a:cubicBezTo>
                  <a:cubicBezTo>
                    <a:pt x="3337" y="66"/>
                    <a:pt x="2981" y="212"/>
                    <a:pt x="2668" y="401"/>
                  </a:cubicBezTo>
                  <a:cubicBezTo>
                    <a:pt x="2354" y="589"/>
                    <a:pt x="2019" y="798"/>
                    <a:pt x="1705" y="1028"/>
                  </a:cubicBezTo>
                  <a:cubicBezTo>
                    <a:pt x="1077" y="1468"/>
                    <a:pt x="512" y="2012"/>
                    <a:pt x="31" y="2639"/>
                  </a:cubicBezTo>
                  <a:cubicBezTo>
                    <a:pt x="1" y="2700"/>
                    <a:pt x="48" y="2784"/>
                    <a:pt x="92" y="2784"/>
                  </a:cubicBezTo>
                  <a:cubicBezTo>
                    <a:pt x="109" y="2784"/>
                    <a:pt x="125" y="2772"/>
                    <a:pt x="136" y="2744"/>
                  </a:cubicBezTo>
                  <a:cubicBezTo>
                    <a:pt x="617" y="2179"/>
                    <a:pt x="1182" y="1656"/>
                    <a:pt x="1789" y="1217"/>
                  </a:cubicBezTo>
                  <a:cubicBezTo>
                    <a:pt x="2082" y="986"/>
                    <a:pt x="2396" y="819"/>
                    <a:pt x="2709" y="631"/>
                  </a:cubicBezTo>
                  <a:cubicBezTo>
                    <a:pt x="3044" y="442"/>
                    <a:pt x="3400" y="317"/>
                    <a:pt x="3714" y="108"/>
                  </a:cubicBezTo>
                  <a:cubicBezTo>
                    <a:pt x="3771" y="89"/>
                    <a:pt x="3741" y="0"/>
                    <a:pt x="37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9"/>
            <p:cNvSpPr/>
            <p:nvPr/>
          </p:nvSpPr>
          <p:spPr>
            <a:xfrm>
              <a:off x="1956225" y="2444225"/>
              <a:ext cx="87175" cy="64225"/>
            </a:xfrm>
            <a:custGeom>
              <a:avLst/>
              <a:gdLst/>
              <a:ahLst/>
              <a:cxnLst/>
              <a:rect l="l" t="t" r="r" b="b"/>
              <a:pathLst>
                <a:path w="3487" h="2569" extrusionOk="0">
                  <a:moveTo>
                    <a:pt x="3430" y="1"/>
                  </a:moveTo>
                  <a:cubicBezTo>
                    <a:pt x="3421" y="1"/>
                    <a:pt x="3410" y="4"/>
                    <a:pt x="3398" y="12"/>
                  </a:cubicBezTo>
                  <a:cubicBezTo>
                    <a:pt x="2728" y="96"/>
                    <a:pt x="2080" y="535"/>
                    <a:pt x="1515" y="953"/>
                  </a:cubicBezTo>
                  <a:cubicBezTo>
                    <a:pt x="971" y="1372"/>
                    <a:pt x="468" y="1853"/>
                    <a:pt x="50" y="2418"/>
                  </a:cubicBezTo>
                  <a:cubicBezTo>
                    <a:pt x="1" y="2467"/>
                    <a:pt x="81" y="2569"/>
                    <a:pt x="158" y="2569"/>
                  </a:cubicBezTo>
                  <a:cubicBezTo>
                    <a:pt x="179" y="2569"/>
                    <a:pt x="200" y="2561"/>
                    <a:pt x="217" y="2544"/>
                  </a:cubicBezTo>
                  <a:cubicBezTo>
                    <a:pt x="657" y="2020"/>
                    <a:pt x="1159" y="1539"/>
                    <a:pt x="1703" y="1163"/>
                  </a:cubicBezTo>
                  <a:cubicBezTo>
                    <a:pt x="1975" y="974"/>
                    <a:pt x="2247" y="786"/>
                    <a:pt x="2540" y="598"/>
                  </a:cubicBezTo>
                  <a:cubicBezTo>
                    <a:pt x="2833" y="451"/>
                    <a:pt x="3147" y="284"/>
                    <a:pt x="3419" y="116"/>
                  </a:cubicBezTo>
                  <a:cubicBezTo>
                    <a:pt x="3487" y="65"/>
                    <a:pt x="3472" y="1"/>
                    <a:pt x="343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9"/>
            <p:cNvSpPr/>
            <p:nvPr/>
          </p:nvSpPr>
          <p:spPr>
            <a:xfrm>
              <a:off x="1967775" y="2526100"/>
              <a:ext cx="69750" cy="48700"/>
            </a:xfrm>
            <a:custGeom>
              <a:avLst/>
              <a:gdLst/>
              <a:ahLst/>
              <a:cxnLst/>
              <a:rect l="l" t="t" r="r" b="b"/>
              <a:pathLst>
                <a:path w="2790" h="1948" extrusionOk="0">
                  <a:moveTo>
                    <a:pt x="2706" y="1"/>
                  </a:moveTo>
                  <a:cubicBezTo>
                    <a:pt x="2183" y="1"/>
                    <a:pt x="1618" y="336"/>
                    <a:pt x="1199" y="629"/>
                  </a:cubicBezTo>
                  <a:cubicBezTo>
                    <a:pt x="718" y="963"/>
                    <a:pt x="362" y="1361"/>
                    <a:pt x="48" y="1821"/>
                  </a:cubicBezTo>
                  <a:cubicBezTo>
                    <a:pt x="1" y="1885"/>
                    <a:pt x="61" y="1948"/>
                    <a:pt x="120" y="1948"/>
                  </a:cubicBezTo>
                  <a:cubicBezTo>
                    <a:pt x="140" y="1948"/>
                    <a:pt x="159" y="1941"/>
                    <a:pt x="174" y="1926"/>
                  </a:cubicBezTo>
                  <a:cubicBezTo>
                    <a:pt x="509" y="1507"/>
                    <a:pt x="906" y="1131"/>
                    <a:pt x="1346" y="838"/>
                  </a:cubicBezTo>
                  <a:cubicBezTo>
                    <a:pt x="1555" y="670"/>
                    <a:pt x="1785" y="545"/>
                    <a:pt x="2036" y="440"/>
                  </a:cubicBezTo>
                  <a:cubicBezTo>
                    <a:pt x="2266" y="336"/>
                    <a:pt x="2517" y="231"/>
                    <a:pt x="2727" y="106"/>
                  </a:cubicBezTo>
                  <a:cubicBezTo>
                    <a:pt x="2789" y="85"/>
                    <a:pt x="2747" y="1"/>
                    <a:pt x="27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1985450" y="2548075"/>
              <a:ext cx="57825" cy="47350"/>
            </a:xfrm>
            <a:custGeom>
              <a:avLst/>
              <a:gdLst/>
              <a:ahLst/>
              <a:cxnLst/>
              <a:rect l="l" t="t" r="r" b="b"/>
              <a:pathLst>
                <a:path w="2313" h="1894" extrusionOk="0">
                  <a:moveTo>
                    <a:pt x="2229" y="1"/>
                  </a:moveTo>
                  <a:cubicBezTo>
                    <a:pt x="2020" y="1"/>
                    <a:pt x="1810" y="168"/>
                    <a:pt x="1643" y="273"/>
                  </a:cubicBezTo>
                  <a:cubicBezTo>
                    <a:pt x="1434" y="398"/>
                    <a:pt x="1245" y="566"/>
                    <a:pt x="1057" y="691"/>
                  </a:cubicBezTo>
                  <a:cubicBezTo>
                    <a:pt x="660" y="1005"/>
                    <a:pt x="346" y="1361"/>
                    <a:pt x="32" y="1758"/>
                  </a:cubicBezTo>
                  <a:cubicBezTo>
                    <a:pt x="1" y="1820"/>
                    <a:pt x="62" y="1894"/>
                    <a:pt x="112" y="1894"/>
                  </a:cubicBezTo>
                  <a:cubicBezTo>
                    <a:pt x="130" y="1894"/>
                    <a:pt x="146" y="1885"/>
                    <a:pt x="157" y="1863"/>
                  </a:cubicBezTo>
                  <a:cubicBezTo>
                    <a:pt x="492" y="1507"/>
                    <a:pt x="827" y="1193"/>
                    <a:pt x="1183" y="900"/>
                  </a:cubicBezTo>
                  <a:cubicBezTo>
                    <a:pt x="1371" y="733"/>
                    <a:pt x="1580" y="607"/>
                    <a:pt x="1768" y="482"/>
                  </a:cubicBezTo>
                  <a:cubicBezTo>
                    <a:pt x="1915" y="377"/>
                    <a:pt x="2124" y="273"/>
                    <a:pt x="2250" y="105"/>
                  </a:cubicBezTo>
                  <a:cubicBezTo>
                    <a:pt x="2312" y="63"/>
                    <a:pt x="2292" y="1"/>
                    <a:pt x="222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868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/>
          <p:nvPr/>
        </p:nvSpPr>
        <p:spPr>
          <a:xfrm>
            <a:off x="617111" y="205481"/>
            <a:ext cx="4039200" cy="63911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617111" y="900440"/>
            <a:ext cx="4039200" cy="403757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773561" y="-45793"/>
            <a:ext cx="3726300" cy="1036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SQL Query </a:t>
            </a:r>
            <a:endParaRPr sz="4000" dirty="0"/>
          </a:p>
        </p:txBody>
      </p:sp>
      <p:sp>
        <p:nvSpPr>
          <p:cNvPr id="254" name="Google Shape;254;p40"/>
          <p:cNvSpPr txBox="1">
            <a:spLocks noGrp="1"/>
          </p:cNvSpPr>
          <p:nvPr>
            <p:ph type="subTitle" idx="1"/>
          </p:nvPr>
        </p:nvSpPr>
        <p:spPr>
          <a:xfrm>
            <a:off x="659624" y="375228"/>
            <a:ext cx="3873984" cy="27990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week(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occurred_at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as week_,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count(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user_id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as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new_user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event_table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where 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event_name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'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create_user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 group by week_;</a:t>
            </a:r>
            <a:endParaRPr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55" name="Google Shape;255;p40"/>
          <p:cNvGrpSpPr/>
          <p:nvPr/>
        </p:nvGrpSpPr>
        <p:grpSpPr>
          <a:xfrm>
            <a:off x="5334749" y="657495"/>
            <a:ext cx="3272674" cy="4582234"/>
            <a:chOff x="4955275" y="3127725"/>
            <a:chExt cx="1668625" cy="2336325"/>
          </a:xfrm>
        </p:grpSpPr>
        <p:sp>
          <p:nvSpPr>
            <p:cNvPr id="256" name="Google Shape;256;p40"/>
            <p:cNvSpPr/>
            <p:nvPr/>
          </p:nvSpPr>
          <p:spPr>
            <a:xfrm>
              <a:off x="4955275" y="3127725"/>
              <a:ext cx="452725" cy="704825"/>
            </a:xfrm>
            <a:custGeom>
              <a:avLst/>
              <a:gdLst/>
              <a:ahLst/>
              <a:cxnLst/>
              <a:rect l="l" t="t" r="r" b="b"/>
              <a:pathLst>
                <a:path w="18109" h="28193" extrusionOk="0">
                  <a:moveTo>
                    <a:pt x="3333" y="1"/>
                  </a:moveTo>
                  <a:cubicBezTo>
                    <a:pt x="2765" y="1"/>
                    <a:pt x="2196" y="75"/>
                    <a:pt x="1694" y="365"/>
                  </a:cubicBezTo>
                  <a:cubicBezTo>
                    <a:pt x="1" y="1354"/>
                    <a:pt x="495" y="4074"/>
                    <a:pt x="514" y="5691"/>
                  </a:cubicBezTo>
                  <a:cubicBezTo>
                    <a:pt x="552" y="9096"/>
                    <a:pt x="571" y="12462"/>
                    <a:pt x="571" y="15867"/>
                  </a:cubicBezTo>
                  <a:cubicBezTo>
                    <a:pt x="590" y="19120"/>
                    <a:pt x="419" y="22410"/>
                    <a:pt x="628" y="25663"/>
                  </a:cubicBezTo>
                  <a:cubicBezTo>
                    <a:pt x="743" y="27888"/>
                    <a:pt x="2492" y="27641"/>
                    <a:pt x="4433" y="27793"/>
                  </a:cubicBezTo>
                  <a:cubicBezTo>
                    <a:pt x="7013" y="28028"/>
                    <a:pt x="9644" y="28192"/>
                    <a:pt x="12259" y="28192"/>
                  </a:cubicBezTo>
                  <a:cubicBezTo>
                    <a:pt x="13249" y="28192"/>
                    <a:pt x="14236" y="28169"/>
                    <a:pt x="15217" y="28117"/>
                  </a:cubicBezTo>
                  <a:cubicBezTo>
                    <a:pt x="17766" y="27964"/>
                    <a:pt x="17538" y="25796"/>
                    <a:pt x="17310" y="23666"/>
                  </a:cubicBezTo>
                  <a:cubicBezTo>
                    <a:pt x="17310" y="23442"/>
                    <a:pt x="17151" y="23328"/>
                    <a:pt x="16995" y="23328"/>
                  </a:cubicBezTo>
                  <a:cubicBezTo>
                    <a:pt x="16847" y="23328"/>
                    <a:pt x="16701" y="23433"/>
                    <a:pt x="16701" y="23647"/>
                  </a:cubicBezTo>
                  <a:cubicBezTo>
                    <a:pt x="16701" y="24179"/>
                    <a:pt x="16815" y="25301"/>
                    <a:pt x="16625" y="25815"/>
                  </a:cubicBezTo>
                  <a:cubicBezTo>
                    <a:pt x="16187" y="26956"/>
                    <a:pt x="15598" y="27184"/>
                    <a:pt x="14533" y="27184"/>
                  </a:cubicBezTo>
                  <a:cubicBezTo>
                    <a:pt x="13182" y="27184"/>
                    <a:pt x="11794" y="27184"/>
                    <a:pt x="10424" y="27127"/>
                  </a:cubicBezTo>
                  <a:cubicBezTo>
                    <a:pt x="9055" y="27089"/>
                    <a:pt x="7685" y="27032"/>
                    <a:pt x="6335" y="26956"/>
                  </a:cubicBezTo>
                  <a:cubicBezTo>
                    <a:pt x="4737" y="26861"/>
                    <a:pt x="2340" y="27165"/>
                    <a:pt x="1617" y="25225"/>
                  </a:cubicBezTo>
                  <a:cubicBezTo>
                    <a:pt x="1256" y="24236"/>
                    <a:pt x="1598" y="22410"/>
                    <a:pt x="1598" y="21307"/>
                  </a:cubicBezTo>
                  <a:lnTo>
                    <a:pt x="1579" y="17008"/>
                  </a:lnTo>
                  <a:cubicBezTo>
                    <a:pt x="1541" y="14136"/>
                    <a:pt x="1522" y="11245"/>
                    <a:pt x="1522" y="8392"/>
                  </a:cubicBezTo>
                  <a:cubicBezTo>
                    <a:pt x="1522" y="6965"/>
                    <a:pt x="1503" y="5520"/>
                    <a:pt x="1503" y="4093"/>
                  </a:cubicBezTo>
                  <a:cubicBezTo>
                    <a:pt x="1503" y="2914"/>
                    <a:pt x="1427" y="2857"/>
                    <a:pt x="2378" y="1868"/>
                  </a:cubicBezTo>
                  <a:cubicBezTo>
                    <a:pt x="3081" y="1124"/>
                    <a:pt x="3275" y="969"/>
                    <a:pt x="3784" y="969"/>
                  </a:cubicBezTo>
                  <a:cubicBezTo>
                    <a:pt x="3978" y="969"/>
                    <a:pt x="4217" y="991"/>
                    <a:pt x="4547" y="1012"/>
                  </a:cubicBezTo>
                  <a:cubicBezTo>
                    <a:pt x="7305" y="1126"/>
                    <a:pt x="10063" y="1297"/>
                    <a:pt x="12821" y="1392"/>
                  </a:cubicBezTo>
                  <a:cubicBezTo>
                    <a:pt x="14723" y="1449"/>
                    <a:pt x="16225" y="1392"/>
                    <a:pt x="16606" y="3770"/>
                  </a:cubicBezTo>
                  <a:cubicBezTo>
                    <a:pt x="16834" y="5158"/>
                    <a:pt x="16568" y="6832"/>
                    <a:pt x="16549" y="8259"/>
                  </a:cubicBezTo>
                  <a:cubicBezTo>
                    <a:pt x="16492" y="11017"/>
                    <a:pt x="16435" y="13756"/>
                    <a:pt x="16283" y="16514"/>
                  </a:cubicBezTo>
                  <a:cubicBezTo>
                    <a:pt x="16273" y="16799"/>
                    <a:pt x="16497" y="16942"/>
                    <a:pt x="16725" y="16942"/>
                  </a:cubicBezTo>
                  <a:cubicBezTo>
                    <a:pt x="16953" y="16942"/>
                    <a:pt x="17186" y="16799"/>
                    <a:pt x="17196" y="16514"/>
                  </a:cubicBezTo>
                  <a:cubicBezTo>
                    <a:pt x="17329" y="13394"/>
                    <a:pt x="17443" y="10256"/>
                    <a:pt x="17443" y="7137"/>
                  </a:cubicBezTo>
                  <a:cubicBezTo>
                    <a:pt x="17443" y="5539"/>
                    <a:pt x="18109" y="2077"/>
                    <a:pt x="16568" y="1012"/>
                  </a:cubicBezTo>
                  <a:cubicBezTo>
                    <a:pt x="15826" y="498"/>
                    <a:pt x="14761" y="574"/>
                    <a:pt x="13924" y="536"/>
                  </a:cubicBezTo>
                  <a:cubicBezTo>
                    <a:pt x="12288" y="441"/>
                    <a:pt x="10671" y="346"/>
                    <a:pt x="9036" y="270"/>
                  </a:cubicBezTo>
                  <a:cubicBezTo>
                    <a:pt x="7533" y="194"/>
                    <a:pt x="6011" y="118"/>
                    <a:pt x="4509" y="61"/>
                  </a:cubicBezTo>
                  <a:cubicBezTo>
                    <a:pt x="4132" y="37"/>
                    <a:pt x="3732" y="1"/>
                    <a:pt x="3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23750" y="3197825"/>
              <a:ext cx="1600150" cy="2266225"/>
            </a:xfrm>
            <a:custGeom>
              <a:avLst/>
              <a:gdLst/>
              <a:ahLst/>
              <a:cxnLst/>
              <a:rect l="l" t="t" r="r" b="b"/>
              <a:pathLst>
                <a:path w="64006" h="90649" extrusionOk="0">
                  <a:moveTo>
                    <a:pt x="10178" y="1"/>
                  </a:moveTo>
                  <a:cubicBezTo>
                    <a:pt x="9859" y="1"/>
                    <a:pt x="9534" y="65"/>
                    <a:pt x="9226" y="129"/>
                  </a:cubicBezTo>
                  <a:cubicBezTo>
                    <a:pt x="7994" y="320"/>
                    <a:pt x="6810" y="574"/>
                    <a:pt x="5544" y="574"/>
                  </a:cubicBezTo>
                  <a:cubicBezTo>
                    <a:pt x="5421" y="574"/>
                    <a:pt x="5298" y="572"/>
                    <a:pt x="5174" y="566"/>
                  </a:cubicBezTo>
                  <a:cubicBezTo>
                    <a:pt x="4412" y="525"/>
                    <a:pt x="3126" y="60"/>
                    <a:pt x="2086" y="60"/>
                  </a:cubicBezTo>
                  <a:cubicBezTo>
                    <a:pt x="1699" y="60"/>
                    <a:pt x="1345" y="124"/>
                    <a:pt x="1066" y="300"/>
                  </a:cubicBezTo>
                  <a:cubicBezTo>
                    <a:pt x="1" y="966"/>
                    <a:pt x="457" y="2906"/>
                    <a:pt x="419" y="3914"/>
                  </a:cubicBezTo>
                  <a:cubicBezTo>
                    <a:pt x="400" y="8707"/>
                    <a:pt x="267" y="13539"/>
                    <a:pt x="514" y="18313"/>
                  </a:cubicBezTo>
                  <a:cubicBezTo>
                    <a:pt x="514" y="18408"/>
                    <a:pt x="571" y="18484"/>
                    <a:pt x="609" y="18560"/>
                  </a:cubicBezTo>
                  <a:cubicBezTo>
                    <a:pt x="592" y="18716"/>
                    <a:pt x="670" y="18888"/>
                    <a:pt x="828" y="18888"/>
                  </a:cubicBezTo>
                  <a:cubicBezTo>
                    <a:pt x="843" y="18888"/>
                    <a:pt x="859" y="18887"/>
                    <a:pt x="876" y="18883"/>
                  </a:cubicBezTo>
                  <a:cubicBezTo>
                    <a:pt x="2003" y="18830"/>
                    <a:pt x="3112" y="18800"/>
                    <a:pt x="4215" y="18800"/>
                  </a:cubicBezTo>
                  <a:cubicBezTo>
                    <a:pt x="6255" y="18800"/>
                    <a:pt x="8273" y="18903"/>
                    <a:pt x="10348" y="19150"/>
                  </a:cubicBezTo>
                  <a:cubicBezTo>
                    <a:pt x="10361" y="19151"/>
                    <a:pt x="10375" y="19152"/>
                    <a:pt x="10387" y="19152"/>
                  </a:cubicBezTo>
                  <a:cubicBezTo>
                    <a:pt x="10574" y="19152"/>
                    <a:pt x="10695" y="19025"/>
                    <a:pt x="10766" y="18864"/>
                  </a:cubicBezTo>
                  <a:lnTo>
                    <a:pt x="10766" y="18883"/>
                  </a:lnTo>
                  <a:cubicBezTo>
                    <a:pt x="11311" y="19499"/>
                    <a:pt x="12233" y="19608"/>
                    <a:pt x="13053" y="19608"/>
                  </a:cubicBezTo>
                  <a:cubicBezTo>
                    <a:pt x="13322" y="19608"/>
                    <a:pt x="13580" y="19597"/>
                    <a:pt x="13810" y="19587"/>
                  </a:cubicBezTo>
                  <a:cubicBezTo>
                    <a:pt x="15503" y="19492"/>
                    <a:pt x="16967" y="19017"/>
                    <a:pt x="18470" y="18313"/>
                  </a:cubicBezTo>
                  <a:lnTo>
                    <a:pt x="18470" y="18313"/>
                  </a:lnTo>
                  <a:cubicBezTo>
                    <a:pt x="17880" y="19892"/>
                    <a:pt x="17937" y="21965"/>
                    <a:pt x="19535" y="22878"/>
                  </a:cubicBezTo>
                  <a:cubicBezTo>
                    <a:pt x="19837" y="23054"/>
                    <a:pt x="20179" y="23134"/>
                    <a:pt x="20522" y="23134"/>
                  </a:cubicBezTo>
                  <a:cubicBezTo>
                    <a:pt x="21364" y="23134"/>
                    <a:pt x="22207" y="22646"/>
                    <a:pt x="22464" y="21889"/>
                  </a:cubicBezTo>
                  <a:cubicBezTo>
                    <a:pt x="22878" y="22460"/>
                    <a:pt x="23518" y="22731"/>
                    <a:pt x="24162" y="22731"/>
                  </a:cubicBezTo>
                  <a:cubicBezTo>
                    <a:pt x="24910" y="22731"/>
                    <a:pt x="25660" y="22365"/>
                    <a:pt x="26059" y="21680"/>
                  </a:cubicBezTo>
                  <a:cubicBezTo>
                    <a:pt x="26412" y="22199"/>
                    <a:pt x="27000" y="22574"/>
                    <a:pt x="27665" y="22574"/>
                  </a:cubicBezTo>
                  <a:cubicBezTo>
                    <a:pt x="27681" y="22574"/>
                    <a:pt x="27698" y="22574"/>
                    <a:pt x="27714" y="22574"/>
                  </a:cubicBezTo>
                  <a:cubicBezTo>
                    <a:pt x="28475" y="22554"/>
                    <a:pt x="29141" y="22022"/>
                    <a:pt x="29445" y="21356"/>
                  </a:cubicBezTo>
                  <a:cubicBezTo>
                    <a:pt x="29875" y="21754"/>
                    <a:pt x="30438" y="21992"/>
                    <a:pt x="31046" y="21992"/>
                  </a:cubicBezTo>
                  <a:cubicBezTo>
                    <a:pt x="31164" y="21992"/>
                    <a:pt x="31283" y="21983"/>
                    <a:pt x="31404" y="21965"/>
                  </a:cubicBezTo>
                  <a:cubicBezTo>
                    <a:pt x="32621" y="21737"/>
                    <a:pt x="33477" y="20576"/>
                    <a:pt x="33401" y="19359"/>
                  </a:cubicBezTo>
                  <a:cubicBezTo>
                    <a:pt x="33401" y="19302"/>
                    <a:pt x="33382" y="19226"/>
                    <a:pt x="33344" y="19169"/>
                  </a:cubicBezTo>
                  <a:cubicBezTo>
                    <a:pt x="34267" y="19163"/>
                    <a:pt x="35247" y="19149"/>
                    <a:pt x="36260" y="19149"/>
                  </a:cubicBezTo>
                  <a:cubicBezTo>
                    <a:pt x="42117" y="19149"/>
                    <a:pt x="49044" y="19627"/>
                    <a:pt x="51947" y="25027"/>
                  </a:cubicBezTo>
                  <a:cubicBezTo>
                    <a:pt x="53449" y="27823"/>
                    <a:pt x="53716" y="31133"/>
                    <a:pt x="53830" y="34252"/>
                  </a:cubicBezTo>
                  <a:cubicBezTo>
                    <a:pt x="53944" y="37752"/>
                    <a:pt x="53963" y="41271"/>
                    <a:pt x="54020" y="44790"/>
                  </a:cubicBezTo>
                  <a:cubicBezTo>
                    <a:pt x="54077" y="52322"/>
                    <a:pt x="54115" y="59873"/>
                    <a:pt x="54001" y="67424"/>
                  </a:cubicBezTo>
                  <a:cubicBezTo>
                    <a:pt x="53868" y="74957"/>
                    <a:pt x="53449" y="82508"/>
                    <a:pt x="53373" y="90059"/>
                  </a:cubicBezTo>
                  <a:cubicBezTo>
                    <a:pt x="53373" y="90371"/>
                    <a:pt x="53607" y="90523"/>
                    <a:pt x="53850" y="90523"/>
                  </a:cubicBezTo>
                  <a:cubicBezTo>
                    <a:pt x="54097" y="90523"/>
                    <a:pt x="54353" y="90366"/>
                    <a:pt x="54381" y="90059"/>
                  </a:cubicBezTo>
                  <a:cubicBezTo>
                    <a:pt x="55294" y="77125"/>
                    <a:pt x="55180" y="64001"/>
                    <a:pt x="55161" y="51010"/>
                  </a:cubicBezTo>
                  <a:cubicBezTo>
                    <a:pt x="55142" y="44752"/>
                    <a:pt x="55294" y="38437"/>
                    <a:pt x="54819" y="32198"/>
                  </a:cubicBezTo>
                  <a:cubicBezTo>
                    <a:pt x="54514" y="28090"/>
                    <a:pt x="53525" y="23677"/>
                    <a:pt x="50025" y="21071"/>
                  </a:cubicBezTo>
                  <a:cubicBezTo>
                    <a:pt x="47781" y="19435"/>
                    <a:pt x="44966" y="18845"/>
                    <a:pt x="42265" y="18465"/>
                  </a:cubicBezTo>
                  <a:cubicBezTo>
                    <a:pt x="40672" y="18244"/>
                    <a:pt x="39065" y="18106"/>
                    <a:pt x="37461" y="18106"/>
                  </a:cubicBezTo>
                  <a:cubicBezTo>
                    <a:pt x="35884" y="18106"/>
                    <a:pt x="34310" y="18240"/>
                    <a:pt x="32755" y="18560"/>
                  </a:cubicBezTo>
                  <a:cubicBezTo>
                    <a:pt x="32545" y="18598"/>
                    <a:pt x="32507" y="18845"/>
                    <a:pt x="32564" y="19017"/>
                  </a:cubicBezTo>
                  <a:cubicBezTo>
                    <a:pt x="32469" y="19074"/>
                    <a:pt x="32431" y="19207"/>
                    <a:pt x="32431" y="19359"/>
                  </a:cubicBezTo>
                  <a:cubicBezTo>
                    <a:pt x="32431" y="20177"/>
                    <a:pt x="31956" y="20976"/>
                    <a:pt x="31081" y="21052"/>
                  </a:cubicBezTo>
                  <a:cubicBezTo>
                    <a:pt x="31032" y="21057"/>
                    <a:pt x="30983" y="21059"/>
                    <a:pt x="30934" y="21059"/>
                  </a:cubicBezTo>
                  <a:cubicBezTo>
                    <a:pt x="30419" y="21059"/>
                    <a:pt x="29943" y="20791"/>
                    <a:pt x="29578" y="20443"/>
                  </a:cubicBezTo>
                  <a:cubicBezTo>
                    <a:pt x="29521" y="20291"/>
                    <a:pt x="29407" y="20196"/>
                    <a:pt x="29293" y="20158"/>
                  </a:cubicBezTo>
                  <a:cubicBezTo>
                    <a:pt x="29274" y="20120"/>
                    <a:pt x="29217" y="20120"/>
                    <a:pt x="29179" y="20120"/>
                  </a:cubicBezTo>
                  <a:cubicBezTo>
                    <a:pt x="29147" y="20115"/>
                    <a:pt x="29115" y="20112"/>
                    <a:pt x="29084" y="20112"/>
                  </a:cubicBezTo>
                  <a:cubicBezTo>
                    <a:pt x="28895" y="20112"/>
                    <a:pt x="28736" y="20214"/>
                    <a:pt x="28703" y="20443"/>
                  </a:cubicBezTo>
                  <a:cubicBezTo>
                    <a:pt x="28627" y="20976"/>
                    <a:pt x="28342" y="21527"/>
                    <a:pt x="27714" y="21642"/>
                  </a:cubicBezTo>
                  <a:cubicBezTo>
                    <a:pt x="27646" y="21656"/>
                    <a:pt x="27579" y="21662"/>
                    <a:pt x="27515" y="21662"/>
                  </a:cubicBezTo>
                  <a:cubicBezTo>
                    <a:pt x="26963" y="21662"/>
                    <a:pt x="26536" y="21182"/>
                    <a:pt x="26383" y="20671"/>
                  </a:cubicBezTo>
                  <a:cubicBezTo>
                    <a:pt x="26364" y="20576"/>
                    <a:pt x="26287" y="20500"/>
                    <a:pt x="26211" y="20481"/>
                  </a:cubicBezTo>
                  <a:cubicBezTo>
                    <a:pt x="26132" y="20394"/>
                    <a:pt x="26004" y="20347"/>
                    <a:pt x="25875" y="20347"/>
                  </a:cubicBezTo>
                  <a:cubicBezTo>
                    <a:pt x="25692" y="20347"/>
                    <a:pt x="25506" y="20441"/>
                    <a:pt x="25451" y="20652"/>
                  </a:cubicBezTo>
                  <a:cubicBezTo>
                    <a:pt x="25262" y="21450"/>
                    <a:pt x="24633" y="21888"/>
                    <a:pt x="23992" y="21888"/>
                  </a:cubicBezTo>
                  <a:cubicBezTo>
                    <a:pt x="23471" y="21888"/>
                    <a:pt x="22943" y="21598"/>
                    <a:pt x="22635" y="20976"/>
                  </a:cubicBezTo>
                  <a:cubicBezTo>
                    <a:pt x="22575" y="20870"/>
                    <a:pt x="22491" y="20836"/>
                    <a:pt x="22392" y="20836"/>
                  </a:cubicBezTo>
                  <a:cubicBezTo>
                    <a:pt x="22366" y="20836"/>
                    <a:pt x="22340" y="20839"/>
                    <a:pt x="22312" y="20843"/>
                  </a:cubicBezTo>
                  <a:cubicBezTo>
                    <a:pt x="22239" y="20776"/>
                    <a:pt x="22143" y="20744"/>
                    <a:pt x="22046" y="20744"/>
                  </a:cubicBezTo>
                  <a:cubicBezTo>
                    <a:pt x="21839" y="20744"/>
                    <a:pt x="21627" y="20888"/>
                    <a:pt x="21627" y="21147"/>
                  </a:cubicBezTo>
                  <a:cubicBezTo>
                    <a:pt x="21608" y="21775"/>
                    <a:pt x="21190" y="22193"/>
                    <a:pt x="20581" y="22212"/>
                  </a:cubicBezTo>
                  <a:cubicBezTo>
                    <a:pt x="20559" y="22213"/>
                    <a:pt x="20538" y="22214"/>
                    <a:pt x="20516" y="22214"/>
                  </a:cubicBezTo>
                  <a:cubicBezTo>
                    <a:pt x="19886" y="22214"/>
                    <a:pt x="19452" y="21680"/>
                    <a:pt x="19231" y="21147"/>
                  </a:cubicBezTo>
                  <a:cubicBezTo>
                    <a:pt x="18774" y="20082"/>
                    <a:pt x="19212" y="18883"/>
                    <a:pt x="19288" y="17780"/>
                  </a:cubicBezTo>
                  <a:cubicBezTo>
                    <a:pt x="19302" y="17611"/>
                    <a:pt x="19160" y="17515"/>
                    <a:pt x="19016" y="17515"/>
                  </a:cubicBezTo>
                  <a:cubicBezTo>
                    <a:pt x="18965" y="17515"/>
                    <a:pt x="18914" y="17527"/>
                    <a:pt x="18869" y="17552"/>
                  </a:cubicBezTo>
                  <a:cubicBezTo>
                    <a:pt x="17747" y="17970"/>
                    <a:pt x="16606" y="18256"/>
                    <a:pt x="15446" y="18446"/>
                  </a:cubicBezTo>
                  <a:cubicBezTo>
                    <a:pt x="14855" y="18550"/>
                    <a:pt x="14232" y="18639"/>
                    <a:pt x="13650" y="18639"/>
                  </a:cubicBezTo>
                  <a:cubicBezTo>
                    <a:pt x="13595" y="18639"/>
                    <a:pt x="13541" y="18638"/>
                    <a:pt x="13486" y="18636"/>
                  </a:cubicBezTo>
                  <a:cubicBezTo>
                    <a:pt x="13192" y="18636"/>
                    <a:pt x="12865" y="18674"/>
                    <a:pt x="12584" y="18674"/>
                  </a:cubicBezTo>
                  <a:cubicBezTo>
                    <a:pt x="12067" y="18674"/>
                    <a:pt x="11707" y="18546"/>
                    <a:pt x="12003" y="17818"/>
                  </a:cubicBezTo>
                  <a:cubicBezTo>
                    <a:pt x="12402" y="16791"/>
                    <a:pt x="14019" y="16411"/>
                    <a:pt x="15008" y="15973"/>
                  </a:cubicBezTo>
                  <a:cubicBezTo>
                    <a:pt x="16130" y="15422"/>
                    <a:pt x="17291" y="14889"/>
                    <a:pt x="18413" y="14357"/>
                  </a:cubicBezTo>
                  <a:cubicBezTo>
                    <a:pt x="20712" y="13286"/>
                    <a:pt x="24408" y="11654"/>
                    <a:pt x="27556" y="11654"/>
                  </a:cubicBezTo>
                  <a:cubicBezTo>
                    <a:pt x="29720" y="11654"/>
                    <a:pt x="31625" y="12425"/>
                    <a:pt x="32640" y="14680"/>
                  </a:cubicBezTo>
                  <a:cubicBezTo>
                    <a:pt x="32719" y="14845"/>
                    <a:pt x="32868" y="14915"/>
                    <a:pt x="33024" y="14915"/>
                  </a:cubicBezTo>
                  <a:cubicBezTo>
                    <a:pt x="33209" y="14915"/>
                    <a:pt x="33403" y="14816"/>
                    <a:pt x="33496" y="14661"/>
                  </a:cubicBezTo>
                  <a:cubicBezTo>
                    <a:pt x="41048" y="14699"/>
                    <a:pt x="49512" y="14319"/>
                    <a:pt x="55408" y="19968"/>
                  </a:cubicBezTo>
                  <a:cubicBezTo>
                    <a:pt x="61153" y="25408"/>
                    <a:pt x="61647" y="33910"/>
                    <a:pt x="61590" y="41309"/>
                  </a:cubicBezTo>
                  <a:cubicBezTo>
                    <a:pt x="61552" y="57572"/>
                    <a:pt x="61191" y="73815"/>
                    <a:pt x="61191" y="90078"/>
                  </a:cubicBezTo>
                  <a:cubicBezTo>
                    <a:pt x="61191" y="90459"/>
                    <a:pt x="61476" y="90649"/>
                    <a:pt x="61764" y="90649"/>
                  </a:cubicBezTo>
                  <a:cubicBezTo>
                    <a:pt x="62051" y="90649"/>
                    <a:pt x="62341" y="90459"/>
                    <a:pt x="62351" y="90078"/>
                  </a:cubicBezTo>
                  <a:cubicBezTo>
                    <a:pt x="62598" y="76136"/>
                    <a:pt x="62598" y="62194"/>
                    <a:pt x="62712" y="48252"/>
                  </a:cubicBezTo>
                  <a:cubicBezTo>
                    <a:pt x="62846" y="37334"/>
                    <a:pt x="64006" y="23239"/>
                    <a:pt x="53240" y="16829"/>
                  </a:cubicBezTo>
                  <a:cubicBezTo>
                    <a:pt x="48884" y="14241"/>
                    <a:pt x="43719" y="13483"/>
                    <a:pt x="38652" y="13483"/>
                  </a:cubicBezTo>
                  <a:cubicBezTo>
                    <a:pt x="36903" y="13483"/>
                    <a:pt x="35166" y="13573"/>
                    <a:pt x="33477" y="13710"/>
                  </a:cubicBezTo>
                  <a:cubicBezTo>
                    <a:pt x="33420" y="13710"/>
                    <a:pt x="33382" y="13729"/>
                    <a:pt x="33325" y="13748"/>
                  </a:cubicBezTo>
                  <a:cubicBezTo>
                    <a:pt x="32173" y="11341"/>
                    <a:pt x="30129" y="10494"/>
                    <a:pt x="27773" y="10494"/>
                  </a:cubicBezTo>
                  <a:cubicBezTo>
                    <a:pt x="23594" y="10494"/>
                    <a:pt x="18436" y="13159"/>
                    <a:pt x="15541" y="14509"/>
                  </a:cubicBezTo>
                  <a:cubicBezTo>
                    <a:pt x="14476" y="15022"/>
                    <a:pt x="9930" y="16316"/>
                    <a:pt x="10443" y="18199"/>
                  </a:cubicBezTo>
                  <a:cubicBezTo>
                    <a:pt x="8921" y="17951"/>
                    <a:pt x="7367" y="17814"/>
                    <a:pt x="5812" y="17814"/>
                  </a:cubicBezTo>
                  <a:cubicBezTo>
                    <a:pt x="4257" y="17814"/>
                    <a:pt x="2702" y="17951"/>
                    <a:pt x="1180" y="18256"/>
                  </a:cubicBezTo>
                  <a:cubicBezTo>
                    <a:pt x="1370" y="14737"/>
                    <a:pt x="1332" y="11180"/>
                    <a:pt x="1332" y="7661"/>
                  </a:cubicBezTo>
                  <a:lnTo>
                    <a:pt x="1332" y="3134"/>
                  </a:lnTo>
                  <a:lnTo>
                    <a:pt x="1332" y="1613"/>
                  </a:lnTo>
                  <a:cubicBezTo>
                    <a:pt x="1738" y="1207"/>
                    <a:pt x="2161" y="1012"/>
                    <a:pt x="2611" y="1012"/>
                  </a:cubicBezTo>
                  <a:cubicBezTo>
                    <a:pt x="2837" y="1012"/>
                    <a:pt x="3069" y="1061"/>
                    <a:pt x="3310" y="1156"/>
                  </a:cubicBezTo>
                  <a:cubicBezTo>
                    <a:pt x="3824" y="1194"/>
                    <a:pt x="4318" y="1327"/>
                    <a:pt x="4851" y="1346"/>
                  </a:cubicBezTo>
                  <a:cubicBezTo>
                    <a:pt x="5128" y="1366"/>
                    <a:pt x="5405" y="1375"/>
                    <a:pt x="5680" y="1375"/>
                  </a:cubicBezTo>
                  <a:cubicBezTo>
                    <a:pt x="6748" y="1375"/>
                    <a:pt x="7806" y="1239"/>
                    <a:pt x="8864" y="1042"/>
                  </a:cubicBezTo>
                  <a:cubicBezTo>
                    <a:pt x="9107" y="992"/>
                    <a:pt x="9325" y="968"/>
                    <a:pt x="9523" y="968"/>
                  </a:cubicBezTo>
                  <a:cubicBezTo>
                    <a:pt x="11579" y="968"/>
                    <a:pt x="11369" y="3512"/>
                    <a:pt x="11508" y="5265"/>
                  </a:cubicBezTo>
                  <a:cubicBezTo>
                    <a:pt x="11775" y="8764"/>
                    <a:pt x="11679" y="12264"/>
                    <a:pt x="11242" y="15726"/>
                  </a:cubicBezTo>
                  <a:cubicBezTo>
                    <a:pt x="11204" y="16002"/>
                    <a:pt x="11399" y="16140"/>
                    <a:pt x="11613" y="16140"/>
                  </a:cubicBezTo>
                  <a:cubicBezTo>
                    <a:pt x="11827" y="16140"/>
                    <a:pt x="12060" y="16002"/>
                    <a:pt x="12098" y="15726"/>
                  </a:cubicBezTo>
                  <a:cubicBezTo>
                    <a:pt x="12631" y="11351"/>
                    <a:pt x="12631" y="6938"/>
                    <a:pt x="12003" y="2583"/>
                  </a:cubicBezTo>
                  <a:cubicBezTo>
                    <a:pt x="11870" y="1518"/>
                    <a:pt x="11832" y="376"/>
                    <a:pt x="10633" y="53"/>
                  </a:cubicBezTo>
                  <a:cubicBezTo>
                    <a:pt x="10485" y="16"/>
                    <a:pt x="10332" y="1"/>
                    <a:pt x="10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45025" y="3711400"/>
              <a:ext cx="72300" cy="63925"/>
            </a:xfrm>
            <a:custGeom>
              <a:avLst/>
              <a:gdLst/>
              <a:ahLst/>
              <a:cxnLst/>
              <a:rect l="l" t="t" r="r" b="b"/>
              <a:pathLst>
                <a:path w="2892" h="2557" extrusionOk="0">
                  <a:moveTo>
                    <a:pt x="1046" y="585"/>
                  </a:moveTo>
                  <a:cubicBezTo>
                    <a:pt x="1350" y="604"/>
                    <a:pt x="1636" y="680"/>
                    <a:pt x="1826" y="946"/>
                  </a:cubicBezTo>
                  <a:cubicBezTo>
                    <a:pt x="2035" y="1251"/>
                    <a:pt x="1902" y="1574"/>
                    <a:pt x="1617" y="1745"/>
                  </a:cubicBezTo>
                  <a:cubicBezTo>
                    <a:pt x="1495" y="1819"/>
                    <a:pt x="1379" y="1851"/>
                    <a:pt x="1274" y="1851"/>
                  </a:cubicBezTo>
                  <a:cubicBezTo>
                    <a:pt x="757" y="1851"/>
                    <a:pt x="496" y="1075"/>
                    <a:pt x="970" y="680"/>
                  </a:cubicBezTo>
                  <a:cubicBezTo>
                    <a:pt x="1027" y="661"/>
                    <a:pt x="1046" y="604"/>
                    <a:pt x="1046" y="585"/>
                  </a:cubicBezTo>
                  <a:close/>
                  <a:moveTo>
                    <a:pt x="1387" y="1"/>
                  </a:moveTo>
                  <a:cubicBezTo>
                    <a:pt x="1175" y="1"/>
                    <a:pt x="968" y="67"/>
                    <a:pt x="799" y="224"/>
                  </a:cubicBezTo>
                  <a:cubicBezTo>
                    <a:pt x="775" y="219"/>
                    <a:pt x="754" y="216"/>
                    <a:pt x="733" y="216"/>
                  </a:cubicBezTo>
                  <a:cubicBezTo>
                    <a:pt x="673" y="216"/>
                    <a:pt x="623" y="238"/>
                    <a:pt x="552" y="281"/>
                  </a:cubicBezTo>
                  <a:cubicBezTo>
                    <a:pt x="76" y="680"/>
                    <a:pt x="0" y="1441"/>
                    <a:pt x="285" y="1954"/>
                  </a:cubicBezTo>
                  <a:cubicBezTo>
                    <a:pt x="493" y="2358"/>
                    <a:pt x="905" y="2557"/>
                    <a:pt x="1324" y="2557"/>
                  </a:cubicBezTo>
                  <a:cubicBezTo>
                    <a:pt x="1558" y="2557"/>
                    <a:pt x="1793" y="2495"/>
                    <a:pt x="1997" y="2373"/>
                  </a:cubicBezTo>
                  <a:cubicBezTo>
                    <a:pt x="2663" y="2031"/>
                    <a:pt x="2891" y="1232"/>
                    <a:pt x="2492" y="604"/>
                  </a:cubicBezTo>
                  <a:cubicBezTo>
                    <a:pt x="2275" y="273"/>
                    <a:pt x="1819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15050" y="3708775"/>
              <a:ext cx="26275" cy="60225"/>
            </a:xfrm>
            <a:custGeom>
              <a:avLst/>
              <a:gdLst/>
              <a:ahLst/>
              <a:cxnLst/>
              <a:rect l="l" t="t" r="r" b="b"/>
              <a:pathLst>
                <a:path w="1051" h="2409" extrusionOk="0">
                  <a:moveTo>
                    <a:pt x="806" y="1"/>
                  </a:moveTo>
                  <a:cubicBezTo>
                    <a:pt x="770" y="1"/>
                    <a:pt x="734" y="13"/>
                    <a:pt x="704" y="43"/>
                  </a:cubicBezTo>
                  <a:cubicBezTo>
                    <a:pt x="77" y="633"/>
                    <a:pt x="1" y="1641"/>
                    <a:pt x="476" y="2345"/>
                  </a:cubicBezTo>
                  <a:cubicBezTo>
                    <a:pt x="502" y="2389"/>
                    <a:pt x="540" y="2408"/>
                    <a:pt x="576" y="2408"/>
                  </a:cubicBezTo>
                  <a:cubicBezTo>
                    <a:pt x="650" y="2408"/>
                    <a:pt x="717" y="2332"/>
                    <a:pt x="666" y="2231"/>
                  </a:cubicBezTo>
                  <a:cubicBezTo>
                    <a:pt x="324" y="1565"/>
                    <a:pt x="438" y="823"/>
                    <a:pt x="933" y="252"/>
                  </a:cubicBezTo>
                  <a:cubicBezTo>
                    <a:pt x="1051" y="149"/>
                    <a:pt x="929" y="1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088900" y="3697375"/>
              <a:ext cx="28650" cy="53875"/>
            </a:xfrm>
            <a:custGeom>
              <a:avLst/>
              <a:gdLst/>
              <a:ahLst/>
              <a:cxnLst/>
              <a:rect l="l" t="t" r="r" b="b"/>
              <a:pathLst>
                <a:path w="1146" h="2155" extrusionOk="0">
                  <a:moveTo>
                    <a:pt x="917" y="0"/>
                  </a:moveTo>
                  <a:cubicBezTo>
                    <a:pt x="883" y="0"/>
                    <a:pt x="848" y="13"/>
                    <a:pt x="818" y="43"/>
                  </a:cubicBezTo>
                  <a:cubicBezTo>
                    <a:pt x="248" y="556"/>
                    <a:pt x="1" y="1317"/>
                    <a:pt x="77" y="2040"/>
                  </a:cubicBezTo>
                  <a:cubicBezTo>
                    <a:pt x="86" y="2116"/>
                    <a:pt x="138" y="2154"/>
                    <a:pt x="188" y="2154"/>
                  </a:cubicBezTo>
                  <a:cubicBezTo>
                    <a:pt x="238" y="2154"/>
                    <a:pt x="286" y="2116"/>
                    <a:pt x="286" y="2040"/>
                  </a:cubicBezTo>
                  <a:cubicBezTo>
                    <a:pt x="267" y="1336"/>
                    <a:pt x="533" y="766"/>
                    <a:pt x="1028" y="271"/>
                  </a:cubicBezTo>
                  <a:cubicBezTo>
                    <a:pt x="1146" y="153"/>
                    <a:pt x="1035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720400" y="3509950"/>
              <a:ext cx="80275" cy="56950"/>
            </a:xfrm>
            <a:custGeom>
              <a:avLst/>
              <a:gdLst/>
              <a:ahLst/>
              <a:cxnLst/>
              <a:rect l="l" t="t" r="r" b="b"/>
              <a:pathLst>
                <a:path w="3211" h="2278" extrusionOk="0">
                  <a:moveTo>
                    <a:pt x="336" y="0"/>
                  </a:moveTo>
                  <a:cubicBezTo>
                    <a:pt x="268" y="0"/>
                    <a:pt x="201" y="3"/>
                    <a:pt x="133" y="8"/>
                  </a:cubicBezTo>
                  <a:cubicBezTo>
                    <a:pt x="10" y="8"/>
                    <a:pt x="1" y="221"/>
                    <a:pt x="107" y="221"/>
                  </a:cubicBezTo>
                  <a:cubicBezTo>
                    <a:pt x="115" y="221"/>
                    <a:pt x="124" y="219"/>
                    <a:pt x="133" y="217"/>
                  </a:cubicBezTo>
                  <a:cubicBezTo>
                    <a:pt x="163" y="216"/>
                    <a:pt x="193" y="215"/>
                    <a:pt x="223" y="215"/>
                  </a:cubicBezTo>
                  <a:cubicBezTo>
                    <a:pt x="1492" y="215"/>
                    <a:pt x="2464" y="1005"/>
                    <a:pt x="2891" y="2176"/>
                  </a:cubicBezTo>
                  <a:cubicBezTo>
                    <a:pt x="2923" y="2246"/>
                    <a:pt x="2986" y="2278"/>
                    <a:pt x="3045" y="2278"/>
                  </a:cubicBezTo>
                  <a:cubicBezTo>
                    <a:pt x="3131" y="2278"/>
                    <a:pt x="3210" y="2212"/>
                    <a:pt x="3177" y="2100"/>
                  </a:cubicBezTo>
                  <a:cubicBezTo>
                    <a:pt x="2870" y="836"/>
                    <a:pt x="1603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728800" y="3535925"/>
              <a:ext cx="51575" cy="50000"/>
            </a:xfrm>
            <a:custGeom>
              <a:avLst/>
              <a:gdLst/>
              <a:ahLst/>
              <a:cxnLst/>
              <a:rect l="l" t="t" r="r" b="b"/>
              <a:pathLst>
                <a:path w="2063" h="2000" extrusionOk="0">
                  <a:moveTo>
                    <a:pt x="101" y="1"/>
                  </a:moveTo>
                  <a:cubicBezTo>
                    <a:pt x="42" y="1"/>
                    <a:pt x="1" y="97"/>
                    <a:pt x="64" y="129"/>
                  </a:cubicBezTo>
                  <a:cubicBezTo>
                    <a:pt x="805" y="566"/>
                    <a:pt x="1395" y="1175"/>
                    <a:pt x="1795" y="1936"/>
                  </a:cubicBezTo>
                  <a:cubicBezTo>
                    <a:pt x="1811" y="1981"/>
                    <a:pt x="1843" y="1999"/>
                    <a:pt x="1879" y="1999"/>
                  </a:cubicBezTo>
                  <a:cubicBezTo>
                    <a:pt x="1962" y="1999"/>
                    <a:pt x="2063" y="1896"/>
                    <a:pt x="2023" y="1803"/>
                  </a:cubicBezTo>
                  <a:cubicBezTo>
                    <a:pt x="1585" y="1023"/>
                    <a:pt x="939" y="395"/>
                    <a:pt x="140" y="15"/>
                  </a:cubicBezTo>
                  <a:cubicBezTo>
                    <a:pt x="127" y="5"/>
                    <a:pt x="114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731300" y="3387100"/>
              <a:ext cx="128825" cy="45750"/>
            </a:xfrm>
            <a:custGeom>
              <a:avLst/>
              <a:gdLst/>
              <a:ahLst/>
              <a:cxnLst/>
              <a:rect l="l" t="t" r="r" b="b"/>
              <a:pathLst>
                <a:path w="5153" h="1830" extrusionOk="0">
                  <a:moveTo>
                    <a:pt x="1665" y="1"/>
                  </a:moveTo>
                  <a:cubicBezTo>
                    <a:pt x="1155" y="1"/>
                    <a:pt x="639" y="86"/>
                    <a:pt x="135" y="261"/>
                  </a:cubicBezTo>
                  <a:cubicBezTo>
                    <a:pt x="1" y="312"/>
                    <a:pt x="44" y="480"/>
                    <a:pt x="147" y="480"/>
                  </a:cubicBezTo>
                  <a:cubicBezTo>
                    <a:pt x="161" y="480"/>
                    <a:pt x="176" y="477"/>
                    <a:pt x="192" y="471"/>
                  </a:cubicBezTo>
                  <a:cubicBezTo>
                    <a:pt x="637" y="329"/>
                    <a:pt x="1090" y="260"/>
                    <a:pt x="1537" y="260"/>
                  </a:cubicBezTo>
                  <a:cubicBezTo>
                    <a:pt x="2771" y="260"/>
                    <a:pt x="3957" y="787"/>
                    <a:pt x="4795" y="1764"/>
                  </a:cubicBezTo>
                  <a:cubicBezTo>
                    <a:pt x="4823" y="1810"/>
                    <a:pt x="4860" y="1830"/>
                    <a:pt x="4899" y="1830"/>
                  </a:cubicBezTo>
                  <a:cubicBezTo>
                    <a:pt x="5021" y="1830"/>
                    <a:pt x="5153" y="1642"/>
                    <a:pt x="5023" y="1498"/>
                  </a:cubicBezTo>
                  <a:cubicBezTo>
                    <a:pt x="4143" y="523"/>
                    <a:pt x="2925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784750" y="3358975"/>
              <a:ext cx="116725" cy="71575"/>
            </a:xfrm>
            <a:custGeom>
              <a:avLst/>
              <a:gdLst/>
              <a:ahLst/>
              <a:cxnLst/>
              <a:rect l="l" t="t" r="r" b="b"/>
              <a:pathLst>
                <a:path w="4669" h="2863" extrusionOk="0">
                  <a:moveTo>
                    <a:pt x="1155" y="1"/>
                  </a:moveTo>
                  <a:cubicBezTo>
                    <a:pt x="810" y="1"/>
                    <a:pt x="463" y="55"/>
                    <a:pt x="127" y="169"/>
                  </a:cubicBezTo>
                  <a:cubicBezTo>
                    <a:pt x="0" y="223"/>
                    <a:pt x="63" y="399"/>
                    <a:pt x="168" y="399"/>
                  </a:cubicBezTo>
                  <a:cubicBezTo>
                    <a:pt x="174" y="399"/>
                    <a:pt x="179" y="398"/>
                    <a:pt x="184" y="397"/>
                  </a:cubicBezTo>
                  <a:cubicBezTo>
                    <a:pt x="469" y="328"/>
                    <a:pt x="753" y="294"/>
                    <a:pt x="1031" y="294"/>
                  </a:cubicBezTo>
                  <a:cubicBezTo>
                    <a:pt x="2504" y="294"/>
                    <a:pt x="3826" y="1230"/>
                    <a:pt x="4274" y="2718"/>
                  </a:cubicBezTo>
                  <a:cubicBezTo>
                    <a:pt x="4305" y="2819"/>
                    <a:pt x="4380" y="2862"/>
                    <a:pt x="4454" y="2862"/>
                  </a:cubicBezTo>
                  <a:cubicBezTo>
                    <a:pt x="4562" y="2862"/>
                    <a:pt x="4669" y="2769"/>
                    <a:pt x="4635" y="2623"/>
                  </a:cubicBezTo>
                  <a:cubicBezTo>
                    <a:pt x="4215" y="1083"/>
                    <a:pt x="2701" y="1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6160250" y="3769625"/>
              <a:ext cx="134475" cy="101125"/>
            </a:xfrm>
            <a:custGeom>
              <a:avLst/>
              <a:gdLst/>
              <a:ahLst/>
              <a:cxnLst/>
              <a:rect l="l" t="t" r="r" b="b"/>
              <a:pathLst>
                <a:path w="5379" h="4045" extrusionOk="0">
                  <a:moveTo>
                    <a:pt x="370" y="0"/>
                  </a:moveTo>
                  <a:cubicBezTo>
                    <a:pt x="291" y="0"/>
                    <a:pt x="212" y="2"/>
                    <a:pt x="134" y="6"/>
                  </a:cubicBezTo>
                  <a:cubicBezTo>
                    <a:pt x="0" y="6"/>
                    <a:pt x="0" y="253"/>
                    <a:pt x="134" y="253"/>
                  </a:cubicBezTo>
                  <a:cubicBezTo>
                    <a:pt x="190" y="251"/>
                    <a:pt x="245" y="250"/>
                    <a:pt x="300" y="250"/>
                  </a:cubicBezTo>
                  <a:cubicBezTo>
                    <a:pt x="2581" y="250"/>
                    <a:pt x="4391" y="1770"/>
                    <a:pt x="5041" y="3905"/>
                  </a:cubicBezTo>
                  <a:cubicBezTo>
                    <a:pt x="5073" y="4002"/>
                    <a:pt x="5144" y="4044"/>
                    <a:pt x="5210" y="4044"/>
                  </a:cubicBezTo>
                  <a:cubicBezTo>
                    <a:pt x="5298" y="4044"/>
                    <a:pt x="5378" y="3968"/>
                    <a:pt x="5345" y="3848"/>
                  </a:cubicBezTo>
                  <a:cubicBezTo>
                    <a:pt x="4867" y="1569"/>
                    <a:pt x="2631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6201950" y="3816550"/>
              <a:ext cx="87675" cy="126200"/>
            </a:xfrm>
            <a:custGeom>
              <a:avLst/>
              <a:gdLst/>
              <a:ahLst/>
              <a:cxnLst/>
              <a:rect l="l" t="t" r="r" b="b"/>
              <a:pathLst>
                <a:path w="3507" h="5048" extrusionOk="0">
                  <a:moveTo>
                    <a:pt x="120" y="0"/>
                  </a:moveTo>
                  <a:cubicBezTo>
                    <a:pt x="45" y="0"/>
                    <a:pt x="1" y="134"/>
                    <a:pt x="82" y="183"/>
                  </a:cubicBezTo>
                  <a:cubicBezTo>
                    <a:pt x="1946" y="1134"/>
                    <a:pt x="3031" y="2770"/>
                    <a:pt x="3126" y="4862"/>
                  </a:cubicBezTo>
                  <a:cubicBezTo>
                    <a:pt x="3126" y="4986"/>
                    <a:pt x="3221" y="5048"/>
                    <a:pt x="3316" y="5048"/>
                  </a:cubicBezTo>
                  <a:cubicBezTo>
                    <a:pt x="3411" y="5048"/>
                    <a:pt x="3506" y="4986"/>
                    <a:pt x="3506" y="4862"/>
                  </a:cubicBezTo>
                  <a:cubicBezTo>
                    <a:pt x="3487" y="2770"/>
                    <a:pt x="2118" y="773"/>
                    <a:pt x="158" y="12"/>
                  </a:cubicBezTo>
                  <a:cubicBezTo>
                    <a:pt x="145" y="4"/>
                    <a:pt x="132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116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713250" y="41710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Output</a:t>
            </a:r>
            <a:endParaRPr dirty="0"/>
          </a:p>
        </p:txBody>
      </p:sp>
      <p:sp>
        <p:nvSpPr>
          <p:cNvPr id="299" name="Google Shape;299;p41"/>
          <p:cNvSpPr/>
          <p:nvPr/>
        </p:nvSpPr>
        <p:spPr>
          <a:xfrm>
            <a:off x="7248900" y="3845513"/>
            <a:ext cx="2227825" cy="471775"/>
          </a:xfrm>
          <a:custGeom>
            <a:avLst/>
            <a:gdLst/>
            <a:ahLst/>
            <a:cxnLst/>
            <a:rect l="l" t="t" r="r" b="b"/>
            <a:pathLst>
              <a:path w="89113" h="18871" extrusionOk="0">
                <a:moveTo>
                  <a:pt x="4528" y="7349"/>
                </a:moveTo>
                <a:cubicBezTo>
                  <a:pt x="5051" y="7349"/>
                  <a:pt x="5670" y="7444"/>
                  <a:pt x="6068" y="7808"/>
                </a:cubicBezTo>
                <a:cubicBezTo>
                  <a:pt x="6562" y="8302"/>
                  <a:pt x="6505" y="9063"/>
                  <a:pt x="5840" y="9367"/>
                </a:cubicBezTo>
                <a:cubicBezTo>
                  <a:pt x="5802" y="9405"/>
                  <a:pt x="5744" y="9443"/>
                  <a:pt x="5725" y="9462"/>
                </a:cubicBezTo>
                <a:lnTo>
                  <a:pt x="5687" y="9462"/>
                </a:lnTo>
                <a:cubicBezTo>
                  <a:pt x="5241" y="9483"/>
                  <a:pt x="4166" y="9651"/>
                  <a:pt x="3167" y="9651"/>
                </a:cubicBezTo>
                <a:cubicBezTo>
                  <a:pt x="2335" y="9651"/>
                  <a:pt x="1556" y="9535"/>
                  <a:pt x="1237" y="9120"/>
                </a:cubicBezTo>
                <a:cubicBezTo>
                  <a:pt x="1275" y="9063"/>
                  <a:pt x="1313" y="8968"/>
                  <a:pt x="1256" y="8892"/>
                </a:cubicBezTo>
                <a:cubicBezTo>
                  <a:pt x="761" y="7979"/>
                  <a:pt x="3899" y="7351"/>
                  <a:pt x="4375" y="7351"/>
                </a:cubicBezTo>
                <a:cubicBezTo>
                  <a:pt x="4425" y="7349"/>
                  <a:pt x="4476" y="7349"/>
                  <a:pt x="4528" y="7349"/>
                </a:cubicBezTo>
                <a:close/>
                <a:moveTo>
                  <a:pt x="5821" y="10071"/>
                </a:moveTo>
                <a:cubicBezTo>
                  <a:pt x="6315" y="10223"/>
                  <a:pt x="6657" y="10661"/>
                  <a:pt x="6772" y="11174"/>
                </a:cubicBezTo>
                <a:cubicBezTo>
                  <a:pt x="6753" y="11212"/>
                  <a:pt x="6734" y="11250"/>
                  <a:pt x="6734" y="11308"/>
                </a:cubicBezTo>
                <a:cubicBezTo>
                  <a:pt x="6586" y="12343"/>
                  <a:pt x="5437" y="12539"/>
                  <a:pt x="4468" y="12539"/>
                </a:cubicBezTo>
                <a:cubicBezTo>
                  <a:pt x="4191" y="12539"/>
                  <a:pt x="3929" y="12523"/>
                  <a:pt x="3709" y="12506"/>
                </a:cubicBezTo>
                <a:cubicBezTo>
                  <a:pt x="3158" y="12468"/>
                  <a:pt x="2606" y="12392"/>
                  <a:pt x="2092" y="12201"/>
                </a:cubicBezTo>
                <a:cubicBezTo>
                  <a:pt x="1275" y="11897"/>
                  <a:pt x="476" y="10832"/>
                  <a:pt x="1522" y="10204"/>
                </a:cubicBezTo>
                <a:cubicBezTo>
                  <a:pt x="1541" y="10204"/>
                  <a:pt x="1541" y="10204"/>
                  <a:pt x="1560" y="10223"/>
                </a:cubicBezTo>
                <a:cubicBezTo>
                  <a:pt x="2113" y="10388"/>
                  <a:pt x="2748" y="10464"/>
                  <a:pt x="3388" y="10464"/>
                </a:cubicBezTo>
                <a:cubicBezTo>
                  <a:pt x="4223" y="10464"/>
                  <a:pt x="5066" y="10335"/>
                  <a:pt x="5744" y="10109"/>
                </a:cubicBezTo>
                <a:cubicBezTo>
                  <a:pt x="5783" y="10109"/>
                  <a:pt x="5802" y="10090"/>
                  <a:pt x="5821" y="10071"/>
                </a:cubicBezTo>
                <a:close/>
                <a:moveTo>
                  <a:pt x="1313" y="12791"/>
                </a:moveTo>
                <a:cubicBezTo>
                  <a:pt x="1541" y="12943"/>
                  <a:pt x="1788" y="13038"/>
                  <a:pt x="2016" y="13114"/>
                </a:cubicBezTo>
                <a:cubicBezTo>
                  <a:pt x="2521" y="13274"/>
                  <a:pt x="3415" y="13426"/>
                  <a:pt x="4333" y="13426"/>
                </a:cubicBezTo>
                <a:cubicBezTo>
                  <a:pt x="4835" y="13426"/>
                  <a:pt x="5344" y="13381"/>
                  <a:pt x="5802" y="13267"/>
                </a:cubicBezTo>
                <a:cubicBezTo>
                  <a:pt x="6220" y="13476"/>
                  <a:pt x="6753" y="13780"/>
                  <a:pt x="6848" y="14218"/>
                </a:cubicBezTo>
                <a:cubicBezTo>
                  <a:pt x="6095" y="14931"/>
                  <a:pt x="5316" y="15149"/>
                  <a:pt x="4438" y="15149"/>
                </a:cubicBezTo>
                <a:cubicBezTo>
                  <a:pt x="4029" y="15149"/>
                  <a:pt x="3598" y="15102"/>
                  <a:pt x="3139" y="15036"/>
                </a:cubicBezTo>
                <a:cubicBezTo>
                  <a:pt x="2644" y="14959"/>
                  <a:pt x="2016" y="14883"/>
                  <a:pt x="1598" y="14598"/>
                </a:cubicBezTo>
                <a:cubicBezTo>
                  <a:pt x="856" y="14123"/>
                  <a:pt x="742" y="13324"/>
                  <a:pt x="1313" y="12791"/>
                </a:cubicBezTo>
                <a:close/>
                <a:moveTo>
                  <a:pt x="1522" y="15530"/>
                </a:moveTo>
                <a:cubicBezTo>
                  <a:pt x="2271" y="15887"/>
                  <a:pt x="3314" y="16119"/>
                  <a:pt x="4328" y="16119"/>
                </a:cubicBezTo>
                <a:cubicBezTo>
                  <a:pt x="4988" y="16119"/>
                  <a:pt x="5635" y="16021"/>
                  <a:pt x="6182" y="15796"/>
                </a:cubicBezTo>
                <a:cubicBezTo>
                  <a:pt x="6220" y="15834"/>
                  <a:pt x="6277" y="15892"/>
                  <a:pt x="6353" y="15911"/>
                </a:cubicBezTo>
                <a:cubicBezTo>
                  <a:pt x="6581" y="16177"/>
                  <a:pt x="6791" y="16443"/>
                  <a:pt x="7019" y="16690"/>
                </a:cubicBezTo>
                <a:cubicBezTo>
                  <a:pt x="6829" y="16976"/>
                  <a:pt x="6638" y="17299"/>
                  <a:pt x="6448" y="17584"/>
                </a:cubicBezTo>
                <a:cubicBezTo>
                  <a:pt x="6106" y="17870"/>
                  <a:pt x="5535" y="17889"/>
                  <a:pt x="5117" y="17908"/>
                </a:cubicBezTo>
                <a:cubicBezTo>
                  <a:pt x="5015" y="17911"/>
                  <a:pt x="4911" y="17912"/>
                  <a:pt x="4806" y="17912"/>
                </a:cubicBezTo>
                <a:cubicBezTo>
                  <a:pt x="4263" y="17912"/>
                  <a:pt x="3687" y="17870"/>
                  <a:pt x="3177" y="17775"/>
                </a:cubicBezTo>
                <a:cubicBezTo>
                  <a:pt x="2587" y="17641"/>
                  <a:pt x="1883" y="17432"/>
                  <a:pt x="1522" y="16862"/>
                </a:cubicBezTo>
                <a:cubicBezTo>
                  <a:pt x="1218" y="16367"/>
                  <a:pt x="1332" y="15968"/>
                  <a:pt x="1522" y="15530"/>
                </a:cubicBezTo>
                <a:close/>
                <a:moveTo>
                  <a:pt x="9577" y="0"/>
                </a:moveTo>
                <a:cubicBezTo>
                  <a:pt x="9517" y="0"/>
                  <a:pt x="9457" y="3"/>
                  <a:pt x="9396" y="9"/>
                </a:cubicBezTo>
                <a:cubicBezTo>
                  <a:pt x="6943" y="237"/>
                  <a:pt x="6829" y="3851"/>
                  <a:pt x="7456" y="5620"/>
                </a:cubicBezTo>
                <a:cubicBezTo>
                  <a:pt x="7297" y="5593"/>
                  <a:pt x="7132" y="5579"/>
                  <a:pt x="6964" y="5579"/>
                </a:cubicBezTo>
                <a:cubicBezTo>
                  <a:pt x="6089" y="5579"/>
                  <a:pt x="5137" y="5940"/>
                  <a:pt x="4546" y="6514"/>
                </a:cubicBezTo>
                <a:cubicBezTo>
                  <a:pt x="4518" y="6514"/>
                  <a:pt x="4490" y="6514"/>
                  <a:pt x="4462" y="6514"/>
                </a:cubicBezTo>
                <a:cubicBezTo>
                  <a:pt x="3363" y="6514"/>
                  <a:pt x="2185" y="6873"/>
                  <a:pt x="1332" y="7503"/>
                </a:cubicBezTo>
                <a:cubicBezTo>
                  <a:pt x="989" y="7732"/>
                  <a:pt x="704" y="8093"/>
                  <a:pt x="647" y="8454"/>
                </a:cubicBezTo>
                <a:cubicBezTo>
                  <a:pt x="266" y="8949"/>
                  <a:pt x="476" y="9462"/>
                  <a:pt x="875" y="9824"/>
                </a:cubicBezTo>
                <a:cubicBezTo>
                  <a:pt x="457" y="10071"/>
                  <a:pt x="171" y="10566"/>
                  <a:pt x="171" y="11079"/>
                </a:cubicBezTo>
                <a:cubicBezTo>
                  <a:pt x="133" y="11631"/>
                  <a:pt x="400" y="12087"/>
                  <a:pt x="780" y="12411"/>
                </a:cubicBezTo>
                <a:cubicBezTo>
                  <a:pt x="495" y="12582"/>
                  <a:pt x="305" y="12867"/>
                  <a:pt x="209" y="13229"/>
                </a:cubicBezTo>
                <a:cubicBezTo>
                  <a:pt x="0" y="13989"/>
                  <a:pt x="305" y="14674"/>
                  <a:pt x="894" y="15150"/>
                </a:cubicBezTo>
                <a:cubicBezTo>
                  <a:pt x="476" y="15587"/>
                  <a:pt x="419" y="16405"/>
                  <a:pt x="590" y="16938"/>
                </a:cubicBezTo>
                <a:cubicBezTo>
                  <a:pt x="1046" y="18364"/>
                  <a:pt x="2644" y="18669"/>
                  <a:pt x="3918" y="18821"/>
                </a:cubicBezTo>
                <a:cubicBezTo>
                  <a:pt x="4220" y="18849"/>
                  <a:pt x="4545" y="18871"/>
                  <a:pt x="4874" y="18871"/>
                </a:cubicBezTo>
                <a:cubicBezTo>
                  <a:pt x="5853" y="18871"/>
                  <a:pt x="6873" y="18681"/>
                  <a:pt x="7456" y="17927"/>
                </a:cubicBezTo>
                <a:cubicBezTo>
                  <a:pt x="7901" y="18080"/>
                  <a:pt x="8364" y="18150"/>
                  <a:pt x="8830" y="18150"/>
                </a:cubicBezTo>
                <a:cubicBezTo>
                  <a:pt x="10915" y="18150"/>
                  <a:pt x="13070" y="16742"/>
                  <a:pt x="14019" y="15017"/>
                </a:cubicBezTo>
                <a:cubicBezTo>
                  <a:pt x="14076" y="14940"/>
                  <a:pt x="14095" y="14845"/>
                  <a:pt x="14095" y="14769"/>
                </a:cubicBezTo>
                <a:cubicBezTo>
                  <a:pt x="19858" y="15549"/>
                  <a:pt x="25907" y="15321"/>
                  <a:pt x="31708" y="15492"/>
                </a:cubicBezTo>
                <a:cubicBezTo>
                  <a:pt x="37833" y="15682"/>
                  <a:pt x="43957" y="15834"/>
                  <a:pt x="50063" y="16063"/>
                </a:cubicBezTo>
                <a:cubicBezTo>
                  <a:pt x="56055" y="16253"/>
                  <a:pt x="62046" y="16386"/>
                  <a:pt x="68038" y="16538"/>
                </a:cubicBezTo>
                <a:cubicBezTo>
                  <a:pt x="72950" y="16658"/>
                  <a:pt x="77899" y="16955"/>
                  <a:pt x="82826" y="16955"/>
                </a:cubicBezTo>
                <a:cubicBezTo>
                  <a:pt x="84156" y="16955"/>
                  <a:pt x="85485" y="16933"/>
                  <a:pt x="86811" y="16881"/>
                </a:cubicBezTo>
                <a:cubicBezTo>
                  <a:pt x="87344" y="16862"/>
                  <a:pt x="87325" y="16101"/>
                  <a:pt x="86811" y="16063"/>
                </a:cubicBezTo>
                <a:cubicBezTo>
                  <a:pt x="80858" y="15511"/>
                  <a:pt x="74790" y="15587"/>
                  <a:pt x="68837" y="15397"/>
                </a:cubicBezTo>
                <a:cubicBezTo>
                  <a:pt x="62712" y="15207"/>
                  <a:pt x="56587" y="15017"/>
                  <a:pt x="50481" y="14864"/>
                </a:cubicBezTo>
                <a:cubicBezTo>
                  <a:pt x="44490" y="14731"/>
                  <a:pt x="38498" y="14560"/>
                  <a:pt x="32507" y="14408"/>
                </a:cubicBezTo>
                <a:cubicBezTo>
                  <a:pt x="28113" y="14297"/>
                  <a:pt x="23589" y="13936"/>
                  <a:pt x="19139" y="13936"/>
                </a:cubicBezTo>
                <a:cubicBezTo>
                  <a:pt x="17463" y="13936"/>
                  <a:pt x="15796" y="13987"/>
                  <a:pt x="14152" y="14123"/>
                </a:cubicBezTo>
                <a:cubicBezTo>
                  <a:pt x="14019" y="14123"/>
                  <a:pt x="13923" y="14218"/>
                  <a:pt x="13885" y="14294"/>
                </a:cubicBezTo>
                <a:cubicBezTo>
                  <a:pt x="13779" y="14220"/>
                  <a:pt x="13659" y="14178"/>
                  <a:pt x="13542" y="14178"/>
                </a:cubicBezTo>
                <a:cubicBezTo>
                  <a:pt x="13385" y="14178"/>
                  <a:pt x="13233" y="14253"/>
                  <a:pt x="13125" y="14427"/>
                </a:cubicBezTo>
                <a:cubicBezTo>
                  <a:pt x="11793" y="16481"/>
                  <a:pt x="10024" y="17128"/>
                  <a:pt x="7799" y="17337"/>
                </a:cubicBezTo>
                <a:cubicBezTo>
                  <a:pt x="8103" y="16500"/>
                  <a:pt x="7742" y="15549"/>
                  <a:pt x="6962" y="15245"/>
                </a:cubicBezTo>
                <a:cubicBezTo>
                  <a:pt x="7019" y="15207"/>
                  <a:pt x="7076" y="15150"/>
                  <a:pt x="7133" y="15112"/>
                </a:cubicBezTo>
                <a:cubicBezTo>
                  <a:pt x="7147" y="15114"/>
                  <a:pt x="7162" y="15115"/>
                  <a:pt x="7177" y="15115"/>
                </a:cubicBezTo>
                <a:cubicBezTo>
                  <a:pt x="7284" y="15115"/>
                  <a:pt x="7406" y="15057"/>
                  <a:pt x="7456" y="14940"/>
                </a:cubicBezTo>
                <a:cubicBezTo>
                  <a:pt x="7532" y="14750"/>
                  <a:pt x="7551" y="14579"/>
                  <a:pt x="7551" y="14389"/>
                </a:cubicBezTo>
                <a:cubicBezTo>
                  <a:pt x="7551" y="14389"/>
                  <a:pt x="7551" y="14370"/>
                  <a:pt x="7589" y="14370"/>
                </a:cubicBezTo>
                <a:cubicBezTo>
                  <a:pt x="7628" y="14256"/>
                  <a:pt x="7589" y="14123"/>
                  <a:pt x="7513" y="14066"/>
                </a:cubicBezTo>
                <a:cubicBezTo>
                  <a:pt x="7437" y="13875"/>
                  <a:pt x="7342" y="13647"/>
                  <a:pt x="7171" y="13514"/>
                </a:cubicBezTo>
                <a:cubicBezTo>
                  <a:pt x="6962" y="13267"/>
                  <a:pt x="6676" y="13134"/>
                  <a:pt x="6391" y="13038"/>
                </a:cubicBezTo>
                <a:cubicBezTo>
                  <a:pt x="7114" y="12734"/>
                  <a:pt x="7551" y="12182"/>
                  <a:pt x="7399" y="11250"/>
                </a:cubicBezTo>
                <a:cubicBezTo>
                  <a:pt x="7399" y="11231"/>
                  <a:pt x="7361" y="11212"/>
                  <a:pt x="7361" y="11174"/>
                </a:cubicBezTo>
                <a:cubicBezTo>
                  <a:pt x="7342" y="10642"/>
                  <a:pt x="6981" y="10166"/>
                  <a:pt x="6505" y="9881"/>
                </a:cubicBezTo>
                <a:cubicBezTo>
                  <a:pt x="7038" y="9539"/>
                  <a:pt x="7266" y="8930"/>
                  <a:pt x="7171" y="8283"/>
                </a:cubicBezTo>
                <a:cubicBezTo>
                  <a:pt x="7057" y="7408"/>
                  <a:pt x="6372" y="6876"/>
                  <a:pt x="5592" y="6666"/>
                </a:cubicBezTo>
                <a:cubicBezTo>
                  <a:pt x="5783" y="6590"/>
                  <a:pt x="5973" y="6514"/>
                  <a:pt x="6163" y="6476"/>
                </a:cubicBezTo>
                <a:cubicBezTo>
                  <a:pt x="6393" y="6432"/>
                  <a:pt x="6619" y="6417"/>
                  <a:pt x="6845" y="6417"/>
                </a:cubicBezTo>
                <a:cubicBezTo>
                  <a:pt x="7104" y="6417"/>
                  <a:pt x="7363" y="6437"/>
                  <a:pt x="7628" y="6457"/>
                </a:cubicBezTo>
                <a:cubicBezTo>
                  <a:pt x="7635" y="6458"/>
                  <a:pt x="7642" y="6458"/>
                  <a:pt x="7649" y="6458"/>
                </a:cubicBezTo>
                <a:cubicBezTo>
                  <a:pt x="8012" y="6458"/>
                  <a:pt x="8118" y="5977"/>
                  <a:pt x="7894" y="5753"/>
                </a:cubicBezTo>
                <a:cubicBezTo>
                  <a:pt x="7894" y="5734"/>
                  <a:pt x="7913" y="5734"/>
                  <a:pt x="7913" y="5715"/>
                </a:cubicBezTo>
                <a:cubicBezTo>
                  <a:pt x="8103" y="4384"/>
                  <a:pt x="7647" y="2330"/>
                  <a:pt x="8769" y="1360"/>
                </a:cubicBezTo>
                <a:cubicBezTo>
                  <a:pt x="9024" y="1133"/>
                  <a:pt x="9293" y="1034"/>
                  <a:pt x="9551" y="1034"/>
                </a:cubicBezTo>
                <a:cubicBezTo>
                  <a:pt x="10158" y="1034"/>
                  <a:pt x="10707" y="1579"/>
                  <a:pt x="10880" y="2273"/>
                </a:cubicBezTo>
                <a:cubicBezTo>
                  <a:pt x="11127" y="3148"/>
                  <a:pt x="10785" y="4118"/>
                  <a:pt x="10538" y="4955"/>
                </a:cubicBezTo>
                <a:cubicBezTo>
                  <a:pt x="10410" y="5307"/>
                  <a:pt x="10727" y="5552"/>
                  <a:pt x="11035" y="5552"/>
                </a:cubicBezTo>
                <a:cubicBezTo>
                  <a:pt x="11092" y="5552"/>
                  <a:pt x="11150" y="5543"/>
                  <a:pt x="11203" y="5525"/>
                </a:cubicBezTo>
                <a:cubicBezTo>
                  <a:pt x="12573" y="6305"/>
                  <a:pt x="13296" y="7598"/>
                  <a:pt x="13315" y="9215"/>
                </a:cubicBezTo>
                <a:cubicBezTo>
                  <a:pt x="13315" y="9516"/>
                  <a:pt x="13520" y="9649"/>
                  <a:pt x="13738" y="9649"/>
                </a:cubicBezTo>
                <a:cubicBezTo>
                  <a:pt x="13865" y="9649"/>
                  <a:pt x="13997" y="9604"/>
                  <a:pt x="14095" y="9520"/>
                </a:cubicBezTo>
                <a:cubicBezTo>
                  <a:pt x="14152" y="9596"/>
                  <a:pt x="14247" y="9634"/>
                  <a:pt x="14361" y="9634"/>
                </a:cubicBezTo>
                <a:cubicBezTo>
                  <a:pt x="24635" y="10836"/>
                  <a:pt x="35166" y="10930"/>
                  <a:pt x="45567" y="10930"/>
                </a:cubicBezTo>
                <a:cubicBezTo>
                  <a:pt x="47509" y="10930"/>
                  <a:pt x="49446" y="10927"/>
                  <a:pt x="51375" y="10927"/>
                </a:cubicBezTo>
                <a:cubicBezTo>
                  <a:pt x="63701" y="10927"/>
                  <a:pt x="76103" y="10794"/>
                  <a:pt x="88390" y="9805"/>
                </a:cubicBezTo>
                <a:cubicBezTo>
                  <a:pt x="89088" y="9748"/>
                  <a:pt x="89112" y="8682"/>
                  <a:pt x="88390" y="8682"/>
                </a:cubicBezTo>
                <a:cubicBezTo>
                  <a:pt x="88384" y="8682"/>
                  <a:pt x="88377" y="8682"/>
                  <a:pt x="88371" y="8683"/>
                </a:cubicBezTo>
                <a:cubicBezTo>
                  <a:pt x="76026" y="9063"/>
                  <a:pt x="63720" y="9691"/>
                  <a:pt x="51356" y="9691"/>
                </a:cubicBezTo>
                <a:cubicBezTo>
                  <a:pt x="45251" y="9691"/>
                  <a:pt x="39126" y="9615"/>
                  <a:pt x="33039" y="9443"/>
                </a:cubicBezTo>
                <a:cubicBezTo>
                  <a:pt x="27088" y="9280"/>
                  <a:pt x="21118" y="8889"/>
                  <a:pt x="15165" y="8889"/>
                </a:cubicBezTo>
                <a:cubicBezTo>
                  <a:pt x="14897" y="8889"/>
                  <a:pt x="14629" y="8890"/>
                  <a:pt x="14361" y="8892"/>
                </a:cubicBezTo>
                <a:cubicBezTo>
                  <a:pt x="14342" y="8892"/>
                  <a:pt x="14304" y="8892"/>
                  <a:pt x="14266" y="8930"/>
                </a:cubicBezTo>
                <a:cubicBezTo>
                  <a:pt x="14304" y="7218"/>
                  <a:pt x="13144" y="5563"/>
                  <a:pt x="11584" y="4898"/>
                </a:cubicBezTo>
                <a:cubicBezTo>
                  <a:pt x="11907" y="3794"/>
                  <a:pt x="12193" y="2558"/>
                  <a:pt x="11641" y="1455"/>
                </a:cubicBezTo>
                <a:cubicBezTo>
                  <a:pt x="11249" y="652"/>
                  <a:pt x="10472" y="0"/>
                  <a:pt x="95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FC841D-6C47-4818-7ED6-6F0389EB7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051121"/>
              </p:ext>
            </p:extLst>
          </p:nvPr>
        </p:nvGraphicFramePr>
        <p:xfrm>
          <a:off x="900440" y="1186626"/>
          <a:ext cx="2806022" cy="3438040"/>
        </p:xfrm>
        <a:graphic>
          <a:graphicData uri="http://schemas.openxmlformats.org/drawingml/2006/table">
            <a:tbl>
              <a:tblPr/>
              <a:tblGrid>
                <a:gridCol w="1403011">
                  <a:extLst>
                    <a:ext uri="{9D8B030D-6E8A-4147-A177-3AD203B41FA5}">
                      <a16:colId xmlns:a16="http://schemas.microsoft.com/office/drawing/2014/main" val="2909491454"/>
                    </a:ext>
                  </a:extLst>
                </a:gridCol>
                <a:gridCol w="1403011">
                  <a:extLst>
                    <a:ext uri="{9D8B030D-6E8A-4147-A177-3AD203B41FA5}">
                      <a16:colId xmlns:a16="http://schemas.microsoft.com/office/drawing/2014/main" val="3761260087"/>
                    </a:ext>
                  </a:extLst>
                </a:gridCol>
              </a:tblGrid>
              <a:tr h="1719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week_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new_user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649178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042608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987783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935858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232289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941096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531978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100187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583137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27924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289590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03401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0935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637046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24387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645077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876410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586703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137189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890" marR="5890" marT="58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541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098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/>
          <p:nvPr/>
        </p:nvSpPr>
        <p:spPr>
          <a:xfrm>
            <a:off x="485475" y="2703963"/>
            <a:ext cx="5560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6" name="Google Shape;236;p39"/>
          <p:cNvSpPr/>
          <p:nvPr/>
        </p:nvSpPr>
        <p:spPr>
          <a:xfrm>
            <a:off x="485475" y="855238"/>
            <a:ext cx="8172900" cy="1744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906499" y="1099338"/>
            <a:ext cx="5543161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Weekly retention</a:t>
            </a:r>
            <a:endParaRPr dirty="0"/>
          </a:p>
        </p:txBody>
      </p:sp>
      <p:sp>
        <p:nvSpPr>
          <p:cNvPr id="238" name="Google Shape;238;p39"/>
          <p:cNvSpPr txBox="1">
            <a:spLocks noGrp="1"/>
          </p:cNvSpPr>
          <p:nvPr>
            <p:ph type="subTitle" idx="1"/>
          </p:nvPr>
        </p:nvSpPr>
        <p:spPr>
          <a:xfrm>
            <a:off x="906500" y="3068312"/>
            <a:ext cx="4804200" cy="984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/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Weekly Retention: 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Users getting retained weekly after signing-up for a product.</a:t>
            </a:r>
            <a:br>
              <a:rPr lang="en-US" b="0" i="0" dirty="0">
                <a:solidFill>
                  <a:srgbClr val="8492A6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Your task: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 Calculate the weekly retention of users-sign up cohort?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39"/>
          <p:cNvSpPr/>
          <p:nvPr/>
        </p:nvSpPr>
        <p:spPr>
          <a:xfrm>
            <a:off x="6140325" y="2703963"/>
            <a:ext cx="2518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0" name="Google Shape;240;p39"/>
          <p:cNvGrpSpPr/>
          <p:nvPr/>
        </p:nvGrpSpPr>
        <p:grpSpPr>
          <a:xfrm rot="953720">
            <a:off x="6703142" y="2940385"/>
            <a:ext cx="1298104" cy="1008506"/>
            <a:chOff x="1606475" y="2275025"/>
            <a:chExt cx="436925" cy="339450"/>
          </a:xfrm>
        </p:grpSpPr>
        <p:sp>
          <p:nvSpPr>
            <p:cNvPr id="241" name="Google Shape;241;p39"/>
            <p:cNvSpPr/>
            <p:nvPr/>
          </p:nvSpPr>
          <p:spPr>
            <a:xfrm>
              <a:off x="1606475" y="2275025"/>
              <a:ext cx="430525" cy="339450"/>
            </a:xfrm>
            <a:custGeom>
              <a:avLst/>
              <a:gdLst/>
              <a:ahLst/>
              <a:cxnLst/>
              <a:rect l="l" t="t" r="r" b="b"/>
              <a:pathLst>
                <a:path w="17221" h="13578" extrusionOk="0">
                  <a:moveTo>
                    <a:pt x="14182" y="4098"/>
                  </a:moveTo>
                  <a:cubicBezTo>
                    <a:pt x="14408" y="4098"/>
                    <a:pt x="14636" y="4134"/>
                    <a:pt x="14856" y="4185"/>
                  </a:cubicBezTo>
                  <a:cubicBezTo>
                    <a:pt x="14877" y="4185"/>
                    <a:pt x="14940" y="4206"/>
                    <a:pt x="14961" y="4206"/>
                  </a:cubicBezTo>
                  <a:cubicBezTo>
                    <a:pt x="14668" y="4311"/>
                    <a:pt x="14396" y="4499"/>
                    <a:pt x="14145" y="4687"/>
                  </a:cubicBezTo>
                  <a:cubicBezTo>
                    <a:pt x="13810" y="4939"/>
                    <a:pt x="13559" y="5252"/>
                    <a:pt x="13308" y="5587"/>
                  </a:cubicBezTo>
                  <a:cubicBezTo>
                    <a:pt x="13308" y="5231"/>
                    <a:pt x="13350" y="4834"/>
                    <a:pt x="13203" y="4499"/>
                  </a:cubicBezTo>
                  <a:cubicBezTo>
                    <a:pt x="13350" y="4332"/>
                    <a:pt x="13559" y="4227"/>
                    <a:pt x="13768" y="4143"/>
                  </a:cubicBezTo>
                  <a:cubicBezTo>
                    <a:pt x="13904" y="4111"/>
                    <a:pt x="14043" y="4098"/>
                    <a:pt x="14182" y="4098"/>
                  </a:cubicBezTo>
                  <a:close/>
                  <a:moveTo>
                    <a:pt x="10211" y="4855"/>
                  </a:moveTo>
                  <a:cubicBezTo>
                    <a:pt x="10483" y="4897"/>
                    <a:pt x="10776" y="4918"/>
                    <a:pt x="11069" y="4918"/>
                  </a:cubicBezTo>
                  <a:cubicBezTo>
                    <a:pt x="11676" y="4918"/>
                    <a:pt x="12241" y="4939"/>
                    <a:pt x="12847" y="4939"/>
                  </a:cubicBezTo>
                  <a:cubicBezTo>
                    <a:pt x="12826" y="5148"/>
                    <a:pt x="12826" y="5378"/>
                    <a:pt x="12826" y="5587"/>
                  </a:cubicBezTo>
                  <a:cubicBezTo>
                    <a:pt x="12826" y="5985"/>
                    <a:pt x="12826" y="6382"/>
                    <a:pt x="12847" y="6780"/>
                  </a:cubicBezTo>
                  <a:cubicBezTo>
                    <a:pt x="12889" y="7554"/>
                    <a:pt x="12994" y="8349"/>
                    <a:pt x="13161" y="9102"/>
                  </a:cubicBezTo>
                  <a:cubicBezTo>
                    <a:pt x="13245" y="9500"/>
                    <a:pt x="13350" y="9856"/>
                    <a:pt x="13454" y="10232"/>
                  </a:cubicBezTo>
                  <a:cubicBezTo>
                    <a:pt x="13559" y="10567"/>
                    <a:pt x="13684" y="10881"/>
                    <a:pt x="13789" y="11216"/>
                  </a:cubicBezTo>
                  <a:cubicBezTo>
                    <a:pt x="13831" y="11404"/>
                    <a:pt x="13914" y="11718"/>
                    <a:pt x="13789" y="11906"/>
                  </a:cubicBezTo>
                  <a:cubicBezTo>
                    <a:pt x="13684" y="12037"/>
                    <a:pt x="13457" y="12061"/>
                    <a:pt x="13250" y="12061"/>
                  </a:cubicBezTo>
                  <a:cubicBezTo>
                    <a:pt x="13126" y="12061"/>
                    <a:pt x="13010" y="12053"/>
                    <a:pt x="12931" y="12053"/>
                  </a:cubicBezTo>
                  <a:cubicBezTo>
                    <a:pt x="12052" y="12073"/>
                    <a:pt x="11194" y="12115"/>
                    <a:pt x="10316" y="12136"/>
                  </a:cubicBezTo>
                  <a:cubicBezTo>
                    <a:pt x="9834" y="10985"/>
                    <a:pt x="9688" y="9751"/>
                    <a:pt x="9625" y="8516"/>
                  </a:cubicBezTo>
                  <a:cubicBezTo>
                    <a:pt x="9604" y="7868"/>
                    <a:pt x="9604" y="7240"/>
                    <a:pt x="9604" y="6591"/>
                  </a:cubicBezTo>
                  <a:cubicBezTo>
                    <a:pt x="9604" y="5985"/>
                    <a:pt x="9625" y="5441"/>
                    <a:pt x="9939" y="4897"/>
                  </a:cubicBezTo>
                  <a:lnTo>
                    <a:pt x="9939" y="4855"/>
                  </a:lnTo>
                  <a:close/>
                  <a:moveTo>
                    <a:pt x="5613" y="373"/>
                  </a:moveTo>
                  <a:cubicBezTo>
                    <a:pt x="5662" y="373"/>
                    <a:pt x="5710" y="398"/>
                    <a:pt x="5754" y="461"/>
                  </a:cubicBezTo>
                  <a:cubicBezTo>
                    <a:pt x="5880" y="628"/>
                    <a:pt x="5859" y="838"/>
                    <a:pt x="5859" y="1026"/>
                  </a:cubicBezTo>
                  <a:cubicBezTo>
                    <a:pt x="5859" y="1256"/>
                    <a:pt x="5838" y="1486"/>
                    <a:pt x="5838" y="1695"/>
                  </a:cubicBezTo>
                  <a:cubicBezTo>
                    <a:pt x="5838" y="2114"/>
                    <a:pt x="5880" y="2511"/>
                    <a:pt x="5964" y="2930"/>
                  </a:cubicBezTo>
                  <a:cubicBezTo>
                    <a:pt x="6047" y="3327"/>
                    <a:pt x="6089" y="3809"/>
                    <a:pt x="6361" y="4123"/>
                  </a:cubicBezTo>
                  <a:cubicBezTo>
                    <a:pt x="6591" y="4415"/>
                    <a:pt x="6800" y="4687"/>
                    <a:pt x="7093" y="4918"/>
                  </a:cubicBezTo>
                  <a:cubicBezTo>
                    <a:pt x="7700" y="5441"/>
                    <a:pt x="8453" y="5629"/>
                    <a:pt x="9228" y="5671"/>
                  </a:cubicBezTo>
                  <a:cubicBezTo>
                    <a:pt x="9207" y="5943"/>
                    <a:pt x="9186" y="6194"/>
                    <a:pt x="9186" y="6424"/>
                  </a:cubicBezTo>
                  <a:cubicBezTo>
                    <a:pt x="9165" y="7115"/>
                    <a:pt x="9165" y="7784"/>
                    <a:pt x="9186" y="8496"/>
                  </a:cubicBezTo>
                  <a:cubicBezTo>
                    <a:pt x="9207" y="9040"/>
                    <a:pt x="9228" y="9563"/>
                    <a:pt x="9311" y="10128"/>
                  </a:cubicBezTo>
                  <a:cubicBezTo>
                    <a:pt x="7972" y="10128"/>
                    <a:pt x="6863" y="10755"/>
                    <a:pt x="5775" y="11320"/>
                  </a:cubicBezTo>
                  <a:cubicBezTo>
                    <a:pt x="4915" y="11793"/>
                    <a:pt x="3919" y="12319"/>
                    <a:pt x="2907" y="12319"/>
                  </a:cubicBezTo>
                  <a:cubicBezTo>
                    <a:pt x="2664" y="12319"/>
                    <a:pt x="2420" y="12289"/>
                    <a:pt x="2176" y="12220"/>
                  </a:cubicBezTo>
                  <a:cubicBezTo>
                    <a:pt x="1632" y="12053"/>
                    <a:pt x="942" y="11488"/>
                    <a:pt x="1360" y="10881"/>
                  </a:cubicBezTo>
                  <a:cubicBezTo>
                    <a:pt x="1444" y="10776"/>
                    <a:pt x="1381" y="10609"/>
                    <a:pt x="1277" y="10567"/>
                  </a:cubicBezTo>
                  <a:cubicBezTo>
                    <a:pt x="754" y="10337"/>
                    <a:pt x="691" y="9458"/>
                    <a:pt x="1172" y="9186"/>
                  </a:cubicBezTo>
                  <a:cubicBezTo>
                    <a:pt x="1360" y="9081"/>
                    <a:pt x="1318" y="8830"/>
                    <a:pt x="1130" y="8747"/>
                  </a:cubicBezTo>
                  <a:cubicBezTo>
                    <a:pt x="754" y="8621"/>
                    <a:pt x="523" y="8265"/>
                    <a:pt x="523" y="7868"/>
                  </a:cubicBezTo>
                  <a:cubicBezTo>
                    <a:pt x="523" y="7470"/>
                    <a:pt x="754" y="7136"/>
                    <a:pt x="1130" y="6947"/>
                  </a:cubicBezTo>
                  <a:cubicBezTo>
                    <a:pt x="1235" y="6905"/>
                    <a:pt x="1256" y="6738"/>
                    <a:pt x="1214" y="6654"/>
                  </a:cubicBezTo>
                  <a:cubicBezTo>
                    <a:pt x="963" y="6278"/>
                    <a:pt x="963" y="5775"/>
                    <a:pt x="1172" y="5378"/>
                  </a:cubicBezTo>
                  <a:cubicBezTo>
                    <a:pt x="1423" y="4939"/>
                    <a:pt x="1842" y="4729"/>
                    <a:pt x="2302" y="4708"/>
                  </a:cubicBezTo>
                  <a:cubicBezTo>
                    <a:pt x="2391" y="4700"/>
                    <a:pt x="2481" y="4697"/>
                    <a:pt x="2573" y="4697"/>
                  </a:cubicBezTo>
                  <a:cubicBezTo>
                    <a:pt x="2990" y="4697"/>
                    <a:pt x="3431" y="4764"/>
                    <a:pt x="3855" y="4764"/>
                  </a:cubicBezTo>
                  <a:cubicBezTo>
                    <a:pt x="4328" y="4764"/>
                    <a:pt x="4778" y="4681"/>
                    <a:pt x="5147" y="4332"/>
                  </a:cubicBezTo>
                  <a:cubicBezTo>
                    <a:pt x="5231" y="4248"/>
                    <a:pt x="5189" y="4143"/>
                    <a:pt x="5106" y="4123"/>
                  </a:cubicBezTo>
                  <a:cubicBezTo>
                    <a:pt x="4834" y="3453"/>
                    <a:pt x="4583" y="2721"/>
                    <a:pt x="4562" y="1988"/>
                  </a:cubicBezTo>
                  <a:cubicBezTo>
                    <a:pt x="4520" y="1591"/>
                    <a:pt x="4708" y="1256"/>
                    <a:pt x="4938" y="963"/>
                  </a:cubicBezTo>
                  <a:cubicBezTo>
                    <a:pt x="5043" y="838"/>
                    <a:pt x="5147" y="712"/>
                    <a:pt x="5294" y="607"/>
                  </a:cubicBezTo>
                  <a:cubicBezTo>
                    <a:pt x="5381" y="505"/>
                    <a:pt x="5500" y="373"/>
                    <a:pt x="5613" y="373"/>
                  </a:cubicBezTo>
                  <a:close/>
                  <a:moveTo>
                    <a:pt x="5545" y="1"/>
                  </a:moveTo>
                  <a:cubicBezTo>
                    <a:pt x="5147" y="1"/>
                    <a:pt x="4855" y="419"/>
                    <a:pt x="4645" y="712"/>
                  </a:cubicBezTo>
                  <a:cubicBezTo>
                    <a:pt x="4436" y="984"/>
                    <a:pt x="4269" y="1298"/>
                    <a:pt x="4206" y="1674"/>
                  </a:cubicBezTo>
                  <a:cubicBezTo>
                    <a:pt x="4164" y="2114"/>
                    <a:pt x="4290" y="2553"/>
                    <a:pt x="4415" y="2972"/>
                  </a:cubicBezTo>
                  <a:cubicBezTo>
                    <a:pt x="4541" y="3390"/>
                    <a:pt x="4729" y="3788"/>
                    <a:pt x="4917" y="4185"/>
                  </a:cubicBezTo>
                  <a:cubicBezTo>
                    <a:pt x="4630" y="4391"/>
                    <a:pt x="4279" y="4435"/>
                    <a:pt x="3924" y="4435"/>
                  </a:cubicBezTo>
                  <a:cubicBezTo>
                    <a:pt x="3737" y="4435"/>
                    <a:pt x="3549" y="4423"/>
                    <a:pt x="3369" y="4415"/>
                  </a:cubicBezTo>
                  <a:cubicBezTo>
                    <a:pt x="3056" y="4391"/>
                    <a:pt x="2722" y="4353"/>
                    <a:pt x="2392" y="4353"/>
                  </a:cubicBezTo>
                  <a:cubicBezTo>
                    <a:pt x="2148" y="4353"/>
                    <a:pt x="1905" y="4374"/>
                    <a:pt x="1674" y="4436"/>
                  </a:cubicBezTo>
                  <a:cubicBezTo>
                    <a:pt x="754" y="4729"/>
                    <a:pt x="293" y="5859"/>
                    <a:pt x="670" y="6717"/>
                  </a:cubicBezTo>
                  <a:cubicBezTo>
                    <a:pt x="293" y="6989"/>
                    <a:pt x="0" y="7470"/>
                    <a:pt x="21" y="7952"/>
                  </a:cubicBezTo>
                  <a:cubicBezTo>
                    <a:pt x="42" y="8391"/>
                    <a:pt x="293" y="8788"/>
                    <a:pt x="628" y="9040"/>
                  </a:cubicBezTo>
                  <a:cubicBezTo>
                    <a:pt x="189" y="9563"/>
                    <a:pt x="251" y="10483"/>
                    <a:pt x="816" y="10902"/>
                  </a:cubicBezTo>
                  <a:cubicBezTo>
                    <a:pt x="607" y="11404"/>
                    <a:pt x="816" y="12011"/>
                    <a:pt x="1235" y="12345"/>
                  </a:cubicBezTo>
                  <a:cubicBezTo>
                    <a:pt x="1687" y="12738"/>
                    <a:pt x="2359" y="12891"/>
                    <a:pt x="2959" y="12891"/>
                  </a:cubicBezTo>
                  <a:cubicBezTo>
                    <a:pt x="2999" y="12891"/>
                    <a:pt x="3038" y="12891"/>
                    <a:pt x="3076" y="12890"/>
                  </a:cubicBezTo>
                  <a:cubicBezTo>
                    <a:pt x="4541" y="12869"/>
                    <a:pt x="5796" y="12032"/>
                    <a:pt x="7093" y="11404"/>
                  </a:cubicBezTo>
                  <a:cubicBezTo>
                    <a:pt x="7784" y="11069"/>
                    <a:pt x="8516" y="10797"/>
                    <a:pt x="9311" y="10797"/>
                  </a:cubicBezTo>
                  <a:cubicBezTo>
                    <a:pt x="9437" y="11404"/>
                    <a:pt x="9604" y="12011"/>
                    <a:pt x="9855" y="12576"/>
                  </a:cubicBezTo>
                  <a:cubicBezTo>
                    <a:pt x="9872" y="12644"/>
                    <a:pt x="9973" y="12712"/>
                    <a:pt x="10044" y="12712"/>
                  </a:cubicBezTo>
                  <a:cubicBezTo>
                    <a:pt x="10060" y="12712"/>
                    <a:pt x="10074" y="12709"/>
                    <a:pt x="10085" y="12701"/>
                  </a:cubicBezTo>
                  <a:cubicBezTo>
                    <a:pt x="10985" y="12680"/>
                    <a:pt x="11843" y="12680"/>
                    <a:pt x="12743" y="12659"/>
                  </a:cubicBezTo>
                  <a:cubicBezTo>
                    <a:pt x="12872" y="12659"/>
                    <a:pt x="13013" y="12665"/>
                    <a:pt x="13157" y="12665"/>
                  </a:cubicBezTo>
                  <a:cubicBezTo>
                    <a:pt x="13410" y="12665"/>
                    <a:pt x="13675" y="12648"/>
                    <a:pt x="13914" y="12555"/>
                  </a:cubicBezTo>
                  <a:cubicBezTo>
                    <a:pt x="14019" y="12492"/>
                    <a:pt x="14124" y="12429"/>
                    <a:pt x="14207" y="12345"/>
                  </a:cubicBezTo>
                  <a:cubicBezTo>
                    <a:pt x="14312" y="12576"/>
                    <a:pt x="14417" y="12785"/>
                    <a:pt x="14584" y="12973"/>
                  </a:cubicBezTo>
                  <a:cubicBezTo>
                    <a:pt x="14856" y="13266"/>
                    <a:pt x="15191" y="13434"/>
                    <a:pt x="15588" y="13517"/>
                  </a:cubicBezTo>
                  <a:cubicBezTo>
                    <a:pt x="15786" y="13557"/>
                    <a:pt x="16007" y="13578"/>
                    <a:pt x="16231" y="13578"/>
                  </a:cubicBezTo>
                  <a:cubicBezTo>
                    <a:pt x="16482" y="13578"/>
                    <a:pt x="16737" y="13552"/>
                    <a:pt x="16969" y="13496"/>
                  </a:cubicBezTo>
                  <a:cubicBezTo>
                    <a:pt x="17220" y="13413"/>
                    <a:pt x="17158" y="13015"/>
                    <a:pt x="16886" y="13015"/>
                  </a:cubicBezTo>
                  <a:cubicBezTo>
                    <a:pt x="16551" y="13015"/>
                    <a:pt x="16216" y="13081"/>
                    <a:pt x="15867" y="13081"/>
                  </a:cubicBezTo>
                  <a:cubicBezTo>
                    <a:pt x="15823" y="13081"/>
                    <a:pt x="15779" y="13080"/>
                    <a:pt x="15735" y="13078"/>
                  </a:cubicBezTo>
                  <a:cubicBezTo>
                    <a:pt x="15379" y="13057"/>
                    <a:pt x="15065" y="12890"/>
                    <a:pt x="14835" y="12597"/>
                  </a:cubicBezTo>
                  <a:cubicBezTo>
                    <a:pt x="14647" y="12387"/>
                    <a:pt x="14521" y="12157"/>
                    <a:pt x="14438" y="11906"/>
                  </a:cubicBezTo>
                  <a:cubicBezTo>
                    <a:pt x="14438" y="11864"/>
                    <a:pt x="14438" y="11843"/>
                    <a:pt x="14458" y="11822"/>
                  </a:cubicBezTo>
                  <a:cubicBezTo>
                    <a:pt x="14521" y="11509"/>
                    <a:pt x="14438" y="11195"/>
                    <a:pt x="14354" y="10881"/>
                  </a:cubicBezTo>
                  <a:cubicBezTo>
                    <a:pt x="14333" y="10797"/>
                    <a:pt x="14312" y="10755"/>
                    <a:pt x="14270" y="10672"/>
                  </a:cubicBezTo>
                  <a:cubicBezTo>
                    <a:pt x="14668" y="10253"/>
                    <a:pt x="15107" y="9856"/>
                    <a:pt x="15588" y="9542"/>
                  </a:cubicBezTo>
                  <a:cubicBezTo>
                    <a:pt x="15839" y="9353"/>
                    <a:pt x="16132" y="9186"/>
                    <a:pt x="16404" y="8998"/>
                  </a:cubicBezTo>
                  <a:lnTo>
                    <a:pt x="16781" y="8747"/>
                  </a:lnTo>
                  <a:cubicBezTo>
                    <a:pt x="16927" y="8684"/>
                    <a:pt x="17053" y="8621"/>
                    <a:pt x="17137" y="8516"/>
                  </a:cubicBezTo>
                  <a:cubicBezTo>
                    <a:pt x="17158" y="8475"/>
                    <a:pt x="17137" y="8433"/>
                    <a:pt x="17074" y="8433"/>
                  </a:cubicBezTo>
                  <a:cubicBezTo>
                    <a:pt x="16948" y="8433"/>
                    <a:pt x="16781" y="8516"/>
                    <a:pt x="16655" y="8579"/>
                  </a:cubicBezTo>
                  <a:lnTo>
                    <a:pt x="16195" y="8809"/>
                  </a:lnTo>
                  <a:cubicBezTo>
                    <a:pt x="15902" y="8956"/>
                    <a:pt x="15651" y="9165"/>
                    <a:pt x="15379" y="9353"/>
                  </a:cubicBezTo>
                  <a:cubicBezTo>
                    <a:pt x="14940" y="9709"/>
                    <a:pt x="14542" y="10065"/>
                    <a:pt x="14207" y="10483"/>
                  </a:cubicBezTo>
                  <a:lnTo>
                    <a:pt x="13956" y="9772"/>
                  </a:lnTo>
                  <a:cubicBezTo>
                    <a:pt x="13726" y="8956"/>
                    <a:pt x="13559" y="8140"/>
                    <a:pt x="13433" y="7303"/>
                  </a:cubicBezTo>
                  <a:cubicBezTo>
                    <a:pt x="13412" y="7136"/>
                    <a:pt x="13391" y="6989"/>
                    <a:pt x="13391" y="6801"/>
                  </a:cubicBezTo>
                  <a:cubicBezTo>
                    <a:pt x="13412" y="6801"/>
                    <a:pt x="13433" y="6801"/>
                    <a:pt x="13433" y="6780"/>
                  </a:cubicBezTo>
                  <a:cubicBezTo>
                    <a:pt x="13831" y="6382"/>
                    <a:pt x="14270" y="6006"/>
                    <a:pt x="14751" y="5692"/>
                  </a:cubicBezTo>
                  <a:cubicBezTo>
                    <a:pt x="14961" y="5545"/>
                    <a:pt x="15191" y="5399"/>
                    <a:pt x="15421" y="5252"/>
                  </a:cubicBezTo>
                  <a:cubicBezTo>
                    <a:pt x="15672" y="5127"/>
                    <a:pt x="15923" y="5001"/>
                    <a:pt x="16153" y="4834"/>
                  </a:cubicBezTo>
                  <a:cubicBezTo>
                    <a:pt x="16209" y="4815"/>
                    <a:pt x="16199" y="4747"/>
                    <a:pt x="16151" y="4747"/>
                  </a:cubicBezTo>
                  <a:cubicBezTo>
                    <a:pt x="16146" y="4747"/>
                    <a:pt x="16139" y="4748"/>
                    <a:pt x="16132" y="4750"/>
                  </a:cubicBezTo>
                  <a:cubicBezTo>
                    <a:pt x="15588" y="4876"/>
                    <a:pt x="15086" y="5252"/>
                    <a:pt x="14647" y="5566"/>
                  </a:cubicBezTo>
                  <a:cubicBezTo>
                    <a:pt x="14207" y="5901"/>
                    <a:pt x="13789" y="6278"/>
                    <a:pt x="13391" y="6654"/>
                  </a:cubicBezTo>
                  <a:cubicBezTo>
                    <a:pt x="13370" y="6403"/>
                    <a:pt x="13329" y="6173"/>
                    <a:pt x="13329" y="5901"/>
                  </a:cubicBezTo>
                  <a:lnTo>
                    <a:pt x="13329" y="5880"/>
                  </a:lnTo>
                  <a:cubicBezTo>
                    <a:pt x="13580" y="5462"/>
                    <a:pt x="13914" y="5127"/>
                    <a:pt x="14312" y="4834"/>
                  </a:cubicBezTo>
                  <a:cubicBezTo>
                    <a:pt x="14626" y="4604"/>
                    <a:pt x="14961" y="4499"/>
                    <a:pt x="15295" y="4332"/>
                  </a:cubicBezTo>
                  <a:cubicBezTo>
                    <a:pt x="15526" y="4415"/>
                    <a:pt x="15777" y="4478"/>
                    <a:pt x="16007" y="4541"/>
                  </a:cubicBezTo>
                  <a:cubicBezTo>
                    <a:pt x="16216" y="4604"/>
                    <a:pt x="16404" y="4646"/>
                    <a:pt x="16614" y="4708"/>
                  </a:cubicBezTo>
                  <a:cubicBezTo>
                    <a:pt x="16708" y="4735"/>
                    <a:pt x="16820" y="4780"/>
                    <a:pt x="16927" y="4780"/>
                  </a:cubicBezTo>
                  <a:cubicBezTo>
                    <a:pt x="16986" y="4780"/>
                    <a:pt x="17043" y="4766"/>
                    <a:pt x="17095" y="4729"/>
                  </a:cubicBezTo>
                  <a:cubicBezTo>
                    <a:pt x="17158" y="4687"/>
                    <a:pt x="17179" y="4625"/>
                    <a:pt x="17158" y="4541"/>
                  </a:cubicBezTo>
                  <a:cubicBezTo>
                    <a:pt x="17053" y="4374"/>
                    <a:pt x="16781" y="4332"/>
                    <a:pt x="16614" y="4290"/>
                  </a:cubicBezTo>
                  <a:cubicBezTo>
                    <a:pt x="16363" y="4227"/>
                    <a:pt x="16111" y="4185"/>
                    <a:pt x="15881" y="4102"/>
                  </a:cubicBezTo>
                  <a:cubicBezTo>
                    <a:pt x="15421" y="3997"/>
                    <a:pt x="14961" y="3871"/>
                    <a:pt x="14521" y="3809"/>
                  </a:cubicBezTo>
                  <a:cubicBezTo>
                    <a:pt x="14467" y="3805"/>
                    <a:pt x="14412" y="3803"/>
                    <a:pt x="14359" y="3803"/>
                  </a:cubicBezTo>
                  <a:cubicBezTo>
                    <a:pt x="13812" y="3803"/>
                    <a:pt x="13308" y="3998"/>
                    <a:pt x="13098" y="4436"/>
                  </a:cubicBezTo>
                  <a:cubicBezTo>
                    <a:pt x="13078" y="4436"/>
                    <a:pt x="13057" y="4436"/>
                    <a:pt x="13057" y="4478"/>
                  </a:cubicBezTo>
                  <a:lnTo>
                    <a:pt x="12973" y="4478"/>
                  </a:lnTo>
                  <a:cubicBezTo>
                    <a:pt x="12746" y="4465"/>
                    <a:pt x="12517" y="4460"/>
                    <a:pt x="12287" y="4460"/>
                  </a:cubicBezTo>
                  <a:cubicBezTo>
                    <a:pt x="11775" y="4460"/>
                    <a:pt x="11260" y="4485"/>
                    <a:pt x="10755" y="4499"/>
                  </a:cubicBezTo>
                  <a:cubicBezTo>
                    <a:pt x="10504" y="4499"/>
                    <a:pt x="10169" y="4520"/>
                    <a:pt x="9876" y="4604"/>
                  </a:cubicBezTo>
                  <a:cubicBezTo>
                    <a:pt x="9847" y="4564"/>
                    <a:pt x="9798" y="4543"/>
                    <a:pt x="9749" y="4543"/>
                  </a:cubicBezTo>
                  <a:cubicBezTo>
                    <a:pt x="9694" y="4543"/>
                    <a:pt x="9637" y="4569"/>
                    <a:pt x="9604" y="4625"/>
                  </a:cubicBezTo>
                  <a:cubicBezTo>
                    <a:pt x="9437" y="4813"/>
                    <a:pt x="9332" y="5001"/>
                    <a:pt x="9290" y="5211"/>
                  </a:cubicBezTo>
                  <a:cubicBezTo>
                    <a:pt x="8914" y="5148"/>
                    <a:pt x="8579" y="5148"/>
                    <a:pt x="8202" y="5043"/>
                  </a:cubicBezTo>
                  <a:cubicBezTo>
                    <a:pt x="7784" y="4939"/>
                    <a:pt x="7470" y="4729"/>
                    <a:pt x="7156" y="4436"/>
                  </a:cubicBezTo>
                  <a:cubicBezTo>
                    <a:pt x="7010" y="4311"/>
                    <a:pt x="6884" y="4143"/>
                    <a:pt x="6738" y="3997"/>
                  </a:cubicBezTo>
                  <a:cubicBezTo>
                    <a:pt x="6696" y="3913"/>
                    <a:pt x="6612" y="3871"/>
                    <a:pt x="6570" y="3788"/>
                  </a:cubicBezTo>
                  <a:cubicBezTo>
                    <a:pt x="6508" y="3683"/>
                    <a:pt x="6487" y="3558"/>
                    <a:pt x="6466" y="3453"/>
                  </a:cubicBezTo>
                  <a:cubicBezTo>
                    <a:pt x="6319" y="3014"/>
                    <a:pt x="6256" y="2532"/>
                    <a:pt x="6194" y="2051"/>
                  </a:cubicBezTo>
                  <a:cubicBezTo>
                    <a:pt x="6173" y="1842"/>
                    <a:pt x="6173" y="1612"/>
                    <a:pt x="6173" y="1402"/>
                  </a:cubicBezTo>
                  <a:cubicBezTo>
                    <a:pt x="6173" y="1172"/>
                    <a:pt x="6194" y="942"/>
                    <a:pt x="6173" y="712"/>
                  </a:cubicBezTo>
                  <a:cubicBezTo>
                    <a:pt x="6152" y="356"/>
                    <a:pt x="5901" y="1"/>
                    <a:pt x="554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1897825" y="2534925"/>
              <a:ext cx="27750" cy="32050"/>
            </a:xfrm>
            <a:custGeom>
              <a:avLst/>
              <a:gdLst/>
              <a:ahLst/>
              <a:cxnLst/>
              <a:rect l="l" t="t" r="r" b="b"/>
              <a:pathLst>
                <a:path w="1110" h="1282" extrusionOk="0">
                  <a:moveTo>
                    <a:pt x="587" y="255"/>
                  </a:moveTo>
                  <a:cubicBezTo>
                    <a:pt x="670" y="297"/>
                    <a:pt x="712" y="401"/>
                    <a:pt x="712" y="485"/>
                  </a:cubicBezTo>
                  <a:cubicBezTo>
                    <a:pt x="754" y="589"/>
                    <a:pt x="817" y="924"/>
                    <a:pt x="649" y="987"/>
                  </a:cubicBezTo>
                  <a:cubicBezTo>
                    <a:pt x="634" y="990"/>
                    <a:pt x="619" y="992"/>
                    <a:pt x="605" y="992"/>
                  </a:cubicBezTo>
                  <a:cubicBezTo>
                    <a:pt x="448" y="992"/>
                    <a:pt x="379" y="788"/>
                    <a:pt x="398" y="673"/>
                  </a:cubicBezTo>
                  <a:cubicBezTo>
                    <a:pt x="419" y="506"/>
                    <a:pt x="503" y="380"/>
                    <a:pt x="587" y="255"/>
                  </a:cubicBezTo>
                  <a:close/>
                  <a:moveTo>
                    <a:pt x="505" y="1"/>
                  </a:moveTo>
                  <a:cubicBezTo>
                    <a:pt x="352" y="1"/>
                    <a:pt x="203" y="78"/>
                    <a:pt x="168" y="255"/>
                  </a:cubicBezTo>
                  <a:cubicBezTo>
                    <a:pt x="168" y="276"/>
                    <a:pt x="168" y="317"/>
                    <a:pt x="189" y="359"/>
                  </a:cubicBezTo>
                  <a:cubicBezTo>
                    <a:pt x="64" y="527"/>
                    <a:pt x="1" y="778"/>
                    <a:pt x="147" y="966"/>
                  </a:cubicBezTo>
                  <a:cubicBezTo>
                    <a:pt x="238" y="1148"/>
                    <a:pt x="434" y="1281"/>
                    <a:pt x="619" y="1281"/>
                  </a:cubicBezTo>
                  <a:cubicBezTo>
                    <a:pt x="733" y="1281"/>
                    <a:pt x="842" y="1232"/>
                    <a:pt x="921" y="1113"/>
                  </a:cubicBezTo>
                  <a:cubicBezTo>
                    <a:pt x="1110" y="841"/>
                    <a:pt x="1026" y="380"/>
                    <a:pt x="817" y="129"/>
                  </a:cubicBezTo>
                  <a:cubicBezTo>
                    <a:pt x="744" y="47"/>
                    <a:pt x="623" y="1"/>
                    <a:pt x="50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9"/>
            <p:cNvSpPr/>
            <p:nvPr/>
          </p:nvSpPr>
          <p:spPr>
            <a:xfrm>
              <a:off x="1948325" y="2408875"/>
              <a:ext cx="94275" cy="69600"/>
            </a:xfrm>
            <a:custGeom>
              <a:avLst/>
              <a:gdLst/>
              <a:ahLst/>
              <a:cxnLst/>
              <a:rect l="l" t="t" r="r" b="b"/>
              <a:pathLst>
                <a:path w="3771" h="2784" extrusionOk="0">
                  <a:moveTo>
                    <a:pt x="3704" y="0"/>
                  </a:moveTo>
                  <a:cubicBezTo>
                    <a:pt x="3700" y="0"/>
                    <a:pt x="3697" y="1"/>
                    <a:pt x="3693" y="3"/>
                  </a:cubicBezTo>
                  <a:cubicBezTo>
                    <a:pt x="3337" y="66"/>
                    <a:pt x="2981" y="212"/>
                    <a:pt x="2668" y="401"/>
                  </a:cubicBezTo>
                  <a:cubicBezTo>
                    <a:pt x="2354" y="589"/>
                    <a:pt x="2019" y="798"/>
                    <a:pt x="1705" y="1028"/>
                  </a:cubicBezTo>
                  <a:cubicBezTo>
                    <a:pt x="1077" y="1468"/>
                    <a:pt x="512" y="2012"/>
                    <a:pt x="31" y="2639"/>
                  </a:cubicBezTo>
                  <a:cubicBezTo>
                    <a:pt x="1" y="2700"/>
                    <a:pt x="48" y="2784"/>
                    <a:pt x="92" y="2784"/>
                  </a:cubicBezTo>
                  <a:cubicBezTo>
                    <a:pt x="109" y="2784"/>
                    <a:pt x="125" y="2772"/>
                    <a:pt x="136" y="2744"/>
                  </a:cubicBezTo>
                  <a:cubicBezTo>
                    <a:pt x="617" y="2179"/>
                    <a:pt x="1182" y="1656"/>
                    <a:pt x="1789" y="1217"/>
                  </a:cubicBezTo>
                  <a:cubicBezTo>
                    <a:pt x="2082" y="986"/>
                    <a:pt x="2396" y="819"/>
                    <a:pt x="2709" y="631"/>
                  </a:cubicBezTo>
                  <a:cubicBezTo>
                    <a:pt x="3044" y="442"/>
                    <a:pt x="3400" y="317"/>
                    <a:pt x="3714" y="108"/>
                  </a:cubicBezTo>
                  <a:cubicBezTo>
                    <a:pt x="3771" y="89"/>
                    <a:pt x="3741" y="0"/>
                    <a:pt x="37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9"/>
            <p:cNvSpPr/>
            <p:nvPr/>
          </p:nvSpPr>
          <p:spPr>
            <a:xfrm>
              <a:off x="1956225" y="2444225"/>
              <a:ext cx="87175" cy="64225"/>
            </a:xfrm>
            <a:custGeom>
              <a:avLst/>
              <a:gdLst/>
              <a:ahLst/>
              <a:cxnLst/>
              <a:rect l="l" t="t" r="r" b="b"/>
              <a:pathLst>
                <a:path w="3487" h="2569" extrusionOk="0">
                  <a:moveTo>
                    <a:pt x="3430" y="1"/>
                  </a:moveTo>
                  <a:cubicBezTo>
                    <a:pt x="3421" y="1"/>
                    <a:pt x="3410" y="4"/>
                    <a:pt x="3398" y="12"/>
                  </a:cubicBezTo>
                  <a:cubicBezTo>
                    <a:pt x="2728" y="96"/>
                    <a:pt x="2080" y="535"/>
                    <a:pt x="1515" y="953"/>
                  </a:cubicBezTo>
                  <a:cubicBezTo>
                    <a:pt x="971" y="1372"/>
                    <a:pt x="468" y="1853"/>
                    <a:pt x="50" y="2418"/>
                  </a:cubicBezTo>
                  <a:cubicBezTo>
                    <a:pt x="1" y="2467"/>
                    <a:pt x="81" y="2569"/>
                    <a:pt x="158" y="2569"/>
                  </a:cubicBezTo>
                  <a:cubicBezTo>
                    <a:pt x="179" y="2569"/>
                    <a:pt x="200" y="2561"/>
                    <a:pt x="217" y="2544"/>
                  </a:cubicBezTo>
                  <a:cubicBezTo>
                    <a:pt x="657" y="2020"/>
                    <a:pt x="1159" y="1539"/>
                    <a:pt x="1703" y="1163"/>
                  </a:cubicBezTo>
                  <a:cubicBezTo>
                    <a:pt x="1975" y="974"/>
                    <a:pt x="2247" y="786"/>
                    <a:pt x="2540" y="598"/>
                  </a:cubicBezTo>
                  <a:cubicBezTo>
                    <a:pt x="2833" y="451"/>
                    <a:pt x="3147" y="284"/>
                    <a:pt x="3419" y="116"/>
                  </a:cubicBezTo>
                  <a:cubicBezTo>
                    <a:pt x="3487" y="65"/>
                    <a:pt x="3472" y="1"/>
                    <a:pt x="343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9"/>
            <p:cNvSpPr/>
            <p:nvPr/>
          </p:nvSpPr>
          <p:spPr>
            <a:xfrm>
              <a:off x="1967775" y="2526100"/>
              <a:ext cx="69750" cy="48700"/>
            </a:xfrm>
            <a:custGeom>
              <a:avLst/>
              <a:gdLst/>
              <a:ahLst/>
              <a:cxnLst/>
              <a:rect l="l" t="t" r="r" b="b"/>
              <a:pathLst>
                <a:path w="2790" h="1948" extrusionOk="0">
                  <a:moveTo>
                    <a:pt x="2706" y="1"/>
                  </a:moveTo>
                  <a:cubicBezTo>
                    <a:pt x="2183" y="1"/>
                    <a:pt x="1618" y="336"/>
                    <a:pt x="1199" y="629"/>
                  </a:cubicBezTo>
                  <a:cubicBezTo>
                    <a:pt x="718" y="963"/>
                    <a:pt x="362" y="1361"/>
                    <a:pt x="48" y="1821"/>
                  </a:cubicBezTo>
                  <a:cubicBezTo>
                    <a:pt x="1" y="1885"/>
                    <a:pt x="61" y="1948"/>
                    <a:pt x="120" y="1948"/>
                  </a:cubicBezTo>
                  <a:cubicBezTo>
                    <a:pt x="140" y="1948"/>
                    <a:pt x="159" y="1941"/>
                    <a:pt x="174" y="1926"/>
                  </a:cubicBezTo>
                  <a:cubicBezTo>
                    <a:pt x="509" y="1507"/>
                    <a:pt x="906" y="1131"/>
                    <a:pt x="1346" y="838"/>
                  </a:cubicBezTo>
                  <a:cubicBezTo>
                    <a:pt x="1555" y="670"/>
                    <a:pt x="1785" y="545"/>
                    <a:pt x="2036" y="440"/>
                  </a:cubicBezTo>
                  <a:cubicBezTo>
                    <a:pt x="2266" y="336"/>
                    <a:pt x="2517" y="231"/>
                    <a:pt x="2727" y="106"/>
                  </a:cubicBezTo>
                  <a:cubicBezTo>
                    <a:pt x="2789" y="85"/>
                    <a:pt x="2747" y="1"/>
                    <a:pt x="27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1985450" y="2548075"/>
              <a:ext cx="57825" cy="47350"/>
            </a:xfrm>
            <a:custGeom>
              <a:avLst/>
              <a:gdLst/>
              <a:ahLst/>
              <a:cxnLst/>
              <a:rect l="l" t="t" r="r" b="b"/>
              <a:pathLst>
                <a:path w="2313" h="1894" extrusionOk="0">
                  <a:moveTo>
                    <a:pt x="2229" y="1"/>
                  </a:moveTo>
                  <a:cubicBezTo>
                    <a:pt x="2020" y="1"/>
                    <a:pt x="1810" y="168"/>
                    <a:pt x="1643" y="273"/>
                  </a:cubicBezTo>
                  <a:cubicBezTo>
                    <a:pt x="1434" y="398"/>
                    <a:pt x="1245" y="566"/>
                    <a:pt x="1057" y="691"/>
                  </a:cubicBezTo>
                  <a:cubicBezTo>
                    <a:pt x="660" y="1005"/>
                    <a:pt x="346" y="1361"/>
                    <a:pt x="32" y="1758"/>
                  </a:cubicBezTo>
                  <a:cubicBezTo>
                    <a:pt x="1" y="1820"/>
                    <a:pt x="62" y="1894"/>
                    <a:pt x="112" y="1894"/>
                  </a:cubicBezTo>
                  <a:cubicBezTo>
                    <a:pt x="130" y="1894"/>
                    <a:pt x="146" y="1885"/>
                    <a:pt x="157" y="1863"/>
                  </a:cubicBezTo>
                  <a:cubicBezTo>
                    <a:pt x="492" y="1507"/>
                    <a:pt x="827" y="1193"/>
                    <a:pt x="1183" y="900"/>
                  </a:cubicBezTo>
                  <a:cubicBezTo>
                    <a:pt x="1371" y="733"/>
                    <a:pt x="1580" y="607"/>
                    <a:pt x="1768" y="482"/>
                  </a:cubicBezTo>
                  <a:cubicBezTo>
                    <a:pt x="1915" y="377"/>
                    <a:pt x="2124" y="273"/>
                    <a:pt x="2250" y="105"/>
                  </a:cubicBezTo>
                  <a:cubicBezTo>
                    <a:pt x="2312" y="63"/>
                    <a:pt x="2292" y="1"/>
                    <a:pt x="222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0014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/>
          <p:nvPr/>
        </p:nvSpPr>
        <p:spPr>
          <a:xfrm>
            <a:off x="617111" y="205481"/>
            <a:ext cx="4039200" cy="63911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617111" y="900440"/>
            <a:ext cx="4039200" cy="403757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773561" y="-45793"/>
            <a:ext cx="3726300" cy="1036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SQL Query </a:t>
            </a:r>
            <a:endParaRPr sz="4000" dirty="0"/>
          </a:p>
        </p:txBody>
      </p:sp>
      <p:sp>
        <p:nvSpPr>
          <p:cNvPr id="254" name="Google Shape;254;p40"/>
          <p:cNvSpPr txBox="1">
            <a:spLocks noGrp="1"/>
          </p:cNvSpPr>
          <p:nvPr>
            <p:ph type="subTitle" idx="1"/>
          </p:nvPr>
        </p:nvSpPr>
        <p:spPr>
          <a:xfrm>
            <a:off x="649339" y="525039"/>
            <a:ext cx="3873984" cy="47225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first_date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week_number,count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(id) as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total_count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sum(case when week_ = 0 then 1 else 0 end) as 'week0’,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sum(case when week_ = 1 then 1 else 0 end) as 'week1’,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sum(case when week_ = 2 then 1 else 0 end) as 'week2’,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sum(case when week_ = 3 then 1 else 0 end) as 'week3’,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sum(case when week_ = 4 then 1 else 0 end) as 'week4’,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sum(case when week_ = 5 then 1 else 0 end) as 'week5’,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sum(case when week_ = 6 then 1 else 0 end) as 'week6’,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sum(case when week_ = 7 then 1 else 0 end) as 'week7’,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sum(case when week_ = 8 then 1 else 0 end) as 'week8’,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sum(case when week_ = 9 then 1 else 0 end) as 'week9’,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sum(case when week_ = 10 then 1 else 0 end) as 'week10’,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sum(case when week_ = 11 then 1 else 0 end) as 'week11’,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sum(case when week_ = 12 then 1 else 0 end) as 'week12’,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sum(case when week_ = 13 then 1 else 0 end) as 'week13’,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sum(case when week_ = 14 then 1 else 0 end) as 'week14’,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sum(case when week_ = 15 then 1 else 0 end) as 'week15’,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sum(case when week_ = 16 then 1 else 0 end) as 'week16’,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sum(case when week_ = 17 then 1 else 0 end) as 'week17’,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sum(case when week_ = 18 then 1 else 0 end) as 'week18’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(select a.id ,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b.user_id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b.repeat_date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a.first_date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b.repeat_date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first_date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week_ from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(select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user_id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id, week(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occurred_at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as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first_date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event_                 where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event_name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'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complete_signup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 )a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left join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(select distinct(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user_id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week(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occurred_at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as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repeat_date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event_table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where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event_type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'engagement')b on a.id =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b.user_id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t1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by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first_date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order by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first_date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</p:txBody>
      </p:sp>
      <p:grpSp>
        <p:nvGrpSpPr>
          <p:cNvPr id="255" name="Google Shape;255;p40"/>
          <p:cNvGrpSpPr/>
          <p:nvPr/>
        </p:nvGrpSpPr>
        <p:grpSpPr>
          <a:xfrm>
            <a:off x="5334749" y="657495"/>
            <a:ext cx="3272674" cy="4582234"/>
            <a:chOff x="4955275" y="3127725"/>
            <a:chExt cx="1668625" cy="2336325"/>
          </a:xfrm>
        </p:grpSpPr>
        <p:sp>
          <p:nvSpPr>
            <p:cNvPr id="256" name="Google Shape;256;p40"/>
            <p:cNvSpPr/>
            <p:nvPr/>
          </p:nvSpPr>
          <p:spPr>
            <a:xfrm>
              <a:off x="4955275" y="3127725"/>
              <a:ext cx="452725" cy="704825"/>
            </a:xfrm>
            <a:custGeom>
              <a:avLst/>
              <a:gdLst/>
              <a:ahLst/>
              <a:cxnLst/>
              <a:rect l="l" t="t" r="r" b="b"/>
              <a:pathLst>
                <a:path w="18109" h="28193" extrusionOk="0">
                  <a:moveTo>
                    <a:pt x="3333" y="1"/>
                  </a:moveTo>
                  <a:cubicBezTo>
                    <a:pt x="2765" y="1"/>
                    <a:pt x="2196" y="75"/>
                    <a:pt x="1694" y="365"/>
                  </a:cubicBezTo>
                  <a:cubicBezTo>
                    <a:pt x="1" y="1354"/>
                    <a:pt x="495" y="4074"/>
                    <a:pt x="514" y="5691"/>
                  </a:cubicBezTo>
                  <a:cubicBezTo>
                    <a:pt x="552" y="9096"/>
                    <a:pt x="571" y="12462"/>
                    <a:pt x="571" y="15867"/>
                  </a:cubicBezTo>
                  <a:cubicBezTo>
                    <a:pt x="590" y="19120"/>
                    <a:pt x="419" y="22410"/>
                    <a:pt x="628" y="25663"/>
                  </a:cubicBezTo>
                  <a:cubicBezTo>
                    <a:pt x="743" y="27888"/>
                    <a:pt x="2492" y="27641"/>
                    <a:pt x="4433" y="27793"/>
                  </a:cubicBezTo>
                  <a:cubicBezTo>
                    <a:pt x="7013" y="28028"/>
                    <a:pt x="9644" y="28192"/>
                    <a:pt x="12259" y="28192"/>
                  </a:cubicBezTo>
                  <a:cubicBezTo>
                    <a:pt x="13249" y="28192"/>
                    <a:pt x="14236" y="28169"/>
                    <a:pt x="15217" y="28117"/>
                  </a:cubicBezTo>
                  <a:cubicBezTo>
                    <a:pt x="17766" y="27964"/>
                    <a:pt x="17538" y="25796"/>
                    <a:pt x="17310" y="23666"/>
                  </a:cubicBezTo>
                  <a:cubicBezTo>
                    <a:pt x="17310" y="23442"/>
                    <a:pt x="17151" y="23328"/>
                    <a:pt x="16995" y="23328"/>
                  </a:cubicBezTo>
                  <a:cubicBezTo>
                    <a:pt x="16847" y="23328"/>
                    <a:pt x="16701" y="23433"/>
                    <a:pt x="16701" y="23647"/>
                  </a:cubicBezTo>
                  <a:cubicBezTo>
                    <a:pt x="16701" y="24179"/>
                    <a:pt x="16815" y="25301"/>
                    <a:pt x="16625" y="25815"/>
                  </a:cubicBezTo>
                  <a:cubicBezTo>
                    <a:pt x="16187" y="26956"/>
                    <a:pt x="15598" y="27184"/>
                    <a:pt x="14533" y="27184"/>
                  </a:cubicBezTo>
                  <a:cubicBezTo>
                    <a:pt x="13182" y="27184"/>
                    <a:pt x="11794" y="27184"/>
                    <a:pt x="10424" y="27127"/>
                  </a:cubicBezTo>
                  <a:cubicBezTo>
                    <a:pt x="9055" y="27089"/>
                    <a:pt x="7685" y="27032"/>
                    <a:pt x="6335" y="26956"/>
                  </a:cubicBezTo>
                  <a:cubicBezTo>
                    <a:pt x="4737" y="26861"/>
                    <a:pt x="2340" y="27165"/>
                    <a:pt x="1617" y="25225"/>
                  </a:cubicBezTo>
                  <a:cubicBezTo>
                    <a:pt x="1256" y="24236"/>
                    <a:pt x="1598" y="22410"/>
                    <a:pt x="1598" y="21307"/>
                  </a:cubicBezTo>
                  <a:lnTo>
                    <a:pt x="1579" y="17008"/>
                  </a:lnTo>
                  <a:cubicBezTo>
                    <a:pt x="1541" y="14136"/>
                    <a:pt x="1522" y="11245"/>
                    <a:pt x="1522" y="8392"/>
                  </a:cubicBezTo>
                  <a:cubicBezTo>
                    <a:pt x="1522" y="6965"/>
                    <a:pt x="1503" y="5520"/>
                    <a:pt x="1503" y="4093"/>
                  </a:cubicBezTo>
                  <a:cubicBezTo>
                    <a:pt x="1503" y="2914"/>
                    <a:pt x="1427" y="2857"/>
                    <a:pt x="2378" y="1868"/>
                  </a:cubicBezTo>
                  <a:cubicBezTo>
                    <a:pt x="3081" y="1124"/>
                    <a:pt x="3275" y="969"/>
                    <a:pt x="3784" y="969"/>
                  </a:cubicBezTo>
                  <a:cubicBezTo>
                    <a:pt x="3978" y="969"/>
                    <a:pt x="4217" y="991"/>
                    <a:pt x="4547" y="1012"/>
                  </a:cubicBezTo>
                  <a:cubicBezTo>
                    <a:pt x="7305" y="1126"/>
                    <a:pt x="10063" y="1297"/>
                    <a:pt x="12821" y="1392"/>
                  </a:cubicBezTo>
                  <a:cubicBezTo>
                    <a:pt x="14723" y="1449"/>
                    <a:pt x="16225" y="1392"/>
                    <a:pt x="16606" y="3770"/>
                  </a:cubicBezTo>
                  <a:cubicBezTo>
                    <a:pt x="16834" y="5158"/>
                    <a:pt x="16568" y="6832"/>
                    <a:pt x="16549" y="8259"/>
                  </a:cubicBezTo>
                  <a:cubicBezTo>
                    <a:pt x="16492" y="11017"/>
                    <a:pt x="16435" y="13756"/>
                    <a:pt x="16283" y="16514"/>
                  </a:cubicBezTo>
                  <a:cubicBezTo>
                    <a:pt x="16273" y="16799"/>
                    <a:pt x="16497" y="16942"/>
                    <a:pt x="16725" y="16942"/>
                  </a:cubicBezTo>
                  <a:cubicBezTo>
                    <a:pt x="16953" y="16942"/>
                    <a:pt x="17186" y="16799"/>
                    <a:pt x="17196" y="16514"/>
                  </a:cubicBezTo>
                  <a:cubicBezTo>
                    <a:pt x="17329" y="13394"/>
                    <a:pt x="17443" y="10256"/>
                    <a:pt x="17443" y="7137"/>
                  </a:cubicBezTo>
                  <a:cubicBezTo>
                    <a:pt x="17443" y="5539"/>
                    <a:pt x="18109" y="2077"/>
                    <a:pt x="16568" y="1012"/>
                  </a:cubicBezTo>
                  <a:cubicBezTo>
                    <a:pt x="15826" y="498"/>
                    <a:pt x="14761" y="574"/>
                    <a:pt x="13924" y="536"/>
                  </a:cubicBezTo>
                  <a:cubicBezTo>
                    <a:pt x="12288" y="441"/>
                    <a:pt x="10671" y="346"/>
                    <a:pt x="9036" y="270"/>
                  </a:cubicBezTo>
                  <a:cubicBezTo>
                    <a:pt x="7533" y="194"/>
                    <a:pt x="6011" y="118"/>
                    <a:pt x="4509" y="61"/>
                  </a:cubicBezTo>
                  <a:cubicBezTo>
                    <a:pt x="4132" y="37"/>
                    <a:pt x="3732" y="1"/>
                    <a:pt x="3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23750" y="3197825"/>
              <a:ext cx="1600150" cy="2266225"/>
            </a:xfrm>
            <a:custGeom>
              <a:avLst/>
              <a:gdLst/>
              <a:ahLst/>
              <a:cxnLst/>
              <a:rect l="l" t="t" r="r" b="b"/>
              <a:pathLst>
                <a:path w="64006" h="90649" extrusionOk="0">
                  <a:moveTo>
                    <a:pt x="10178" y="1"/>
                  </a:moveTo>
                  <a:cubicBezTo>
                    <a:pt x="9859" y="1"/>
                    <a:pt x="9534" y="65"/>
                    <a:pt x="9226" y="129"/>
                  </a:cubicBezTo>
                  <a:cubicBezTo>
                    <a:pt x="7994" y="320"/>
                    <a:pt x="6810" y="574"/>
                    <a:pt x="5544" y="574"/>
                  </a:cubicBezTo>
                  <a:cubicBezTo>
                    <a:pt x="5421" y="574"/>
                    <a:pt x="5298" y="572"/>
                    <a:pt x="5174" y="566"/>
                  </a:cubicBezTo>
                  <a:cubicBezTo>
                    <a:pt x="4412" y="525"/>
                    <a:pt x="3126" y="60"/>
                    <a:pt x="2086" y="60"/>
                  </a:cubicBezTo>
                  <a:cubicBezTo>
                    <a:pt x="1699" y="60"/>
                    <a:pt x="1345" y="124"/>
                    <a:pt x="1066" y="300"/>
                  </a:cubicBezTo>
                  <a:cubicBezTo>
                    <a:pt x="1" y="966"/>
                    <a:pt x="457" y="2906"/>
                    <a:pt x="419" y="3914"/>
                  </a:cubicBezTo>
                  <a:cubicBezTo>
                    <a:pt x="400" y="8707"/>
                    <a:pt x="267" y="13539"/>
                    <a:pt x="514" y="18313"/>
                  </a:cubicBezTo>
                  <a:cubicBezTo>
                    <a:pt x="514" y="18408"/>
                    <a:pt x="571" y="18484"/>
                    <a:pt x="609" y="18560"/>
                  </a:cubicBezTo>
                  <a:cubicBezTo>
                    <a:pt x="592" y="18716"/>
                    <a:pt x="670" y="18888"/>
                    <a:pt x="828" y="18888"/>
                  </a:cubicBezTo>
                  <a:cubicBezTo>
                    <a:pt x="843" y="18888"/>
                    <a:pt x="859" y="18887"/>
                    <a:pt x="876" y="18883"/>
                  </a:cubicBezTo>
                  <a:cubicBezTo>
                    <a:pt x="2003" y="18830"/>
                    <a:pt x="3112" y="18800"/>
                    <a:pt x="4215" y="18800"/>
                  </a:cubicBezTo>
                  <a:cubicBezTo>
                    <a:pt x="6255" y="18800"/>
                    <a:pt x="8273" y="18903"/>
                    <a:pt x="10348" y="19150"/>
                  </a:cubicBezTo>
                  <a:cubicBezTo>
                    <a:pt x="10361" y="19151"/>
                    <a:pt x="10375" y="19152"/>
                    <a:pt x="10387" y="19152"/>
                  </a:cubicBezTo>
                  <a:cubicBezTo>
                    <a:pt x="10574" y="19152"/>
                    <a:pt x="10695" y="19025"/>
                    <a:pt x="10766" y="18864"/>
                  </a:cubicBezTo>
                  <a:lnTo>
                    <a:pt x="10766" y="18883"/>
                  </a:lnTo>
                  <a:cubicBezTo>
                    <a:pt x="11311" y="19499"/>
                    <a:pt x="12233" y="19608"/>
                    <a:pt x="13053" y="19608"/>
                  </a:cubicBezTo>
                  <a:cubicBezTo>
                    <a:pt x="13322" y="19608"/>
                    <a:pt x="13580" y="19597"/>
                    <a:pt x="13810" y="19587"/>
                  </a:cubicBezTo>
                  <a:cubicBezTo>
                    <a:pt x="15503" y="19492"/>
                    <a:pt x="16967" y="19017"/>
                    <a:pt x="18470" y="18313"/>
                  </a:cubicBezTo>
                  <a:lnTo>
                    <a:pt x="18470" y="18313"/>
                  </a:lnTo>
                  <a:cubicBezTo>
                    <a:pt x="17880" y="19892"/>
                    <a:pt x="17937" y="21965"/>
                    <a:pt x="19535" y="22878"/>
                  </a:cubicBezTo>
                  <a:cubicBezTo>
                    <a:pt x="19837" y="23054"/>
                    <a:pt x="20179" y="23134"/>
                    <a:pt x="20522" y="23134"/>
                  </a:cubicBezTo>
                  <a:cubicBezTo>
                    <a:pt x="21364" y="23134"/>
                    <a:pt x="22207" y="22646"/>
                    <a:pt x="22464" y="21889"/>
                  </a:cubicBezTo>
                  <a:cubicBezTo>
                    <a:pt x="22878" y="22460"/>
                    <a:pt x="23518" y="22731"/>
                    <a:pt x="24162" y="22731"/>
                  </a:cubicBezTo>
                  <a:cubicBezTo>
                    <a:pt x="24910" y="22731"/>
                    <a:pt x="25660" y="22365"/>
                    <a:pt x="26059" y="21680"/>
                  </a:cubicBezTo>
                  <a:cubicBezTo>
                    <a:pt x="26412" y="22199"/>
                    <a:pt x="27000" y="22574"/>
                    <a:pt x="27665" y="22574"/>
                  </a:cubicBezTo>
                  <a:cubicBezTo>
                    <a:pt x="27681" y="22574"/>
                    <a:pt x="27698" y="22574"/>
                    <a:pt x="27714" y="22574"/>
                  </a:cubicBezTo>
                  <a:cubicBezTo>
                    <a:pt x="28475" y="22554"/>
                    <a:pt x="29141" y="22022"/>
                    <a:pt x="29445" y="21356"/>
                  </a:cubicBezTo>
                  <a:cubicBezTo>
                    <a:pt x="29875" y="21754"/>
                    <a:pt x="30438" y="21992"/>
                    <a:pt x="31046" y="21992"/>
                  </a:cubicBezTo>
                  <a:cubicBezTo>
                    <a:pt x="31164" y="21992"/>
                    <a:pt x="31283" y="21983"/>
                    <a:pt x="31404" y="21965"/>
                  </a:cubicBezTo>
                  <a:cubicBezTo>
                    <a:pt x="32621" y="21737"/>
                    <a:pt x="33477" y="20576"/>
                    <a:pt x="33401" y="19359"/>
                  </a:cubicBezTo>
                  <a:cubicBezTo>
                    <a:pt x="33401" y="19302"/>
                    <a:pt x="33382" y="19226"/>
                    <a:pt x="33344" y="19169"/>
                  </a:cubicBezTo>
                  <a:cubicBezTo>
                    <a:pt x="34267" y="19163"/>
                    <a:pt x="35247" y="19149"/>
                    <a:pt x="36260" y="19149"/>
                  </a:cubicBezTo>
                  <a:cubicBezTo>
                    <a:pt x="42117" y="19149"/>
                    <a:pt x="49044" y="19627"/>
                    <a:pt x="51947" y="25027"/>
                  </a:cubicBezTo>
                  <a:cubicBezTo>
                    <a:pt x="53449" y="27823"/>
                    <a:pt x="53716" y="31133"/>
                    <a:pt x="53830" y="34252"/>
                  </a:cubicBezTo>
                  <a:cubicBezTo>
                    <a:pt x="53944" y="37752"/>
                    <a:pt x="53963" y="41271"/>
                    <a:pt x="54020" y="44790"/>
                  </a:cubicBezTo>
                  <a:cubicBezTo>
                    <a:pt x="54077" y="52322"/>
                    <a:pt x="54115" y="59873"/>
                    <a:pt x="54001" y="67424"/>
                  </a:cubicBezTo>
                  <a:cubicBezTo>
                    <a:pt x="53868" y="74957"/>
                    <a:pt x="53449" y="82508"/>
                    <a:pt x="53373" y="90059"/>
                  </a:cubicBezTo>
                  <a:cubicBezTo>
                    <a:pt x="53373" y="90371"/>
                    <a:pt x="53607" y="90523"/>
                    <a:pt x="53850" y="90523"/>
                  </a:cubicBezTo>
                  <a:cubicBezTo>
                    <a:pt x="54097" y="90523"/>
                    <a:pt x="54353" y="90366"/>
                    <a:pt x="54381" y="90059"/>
                  </a:cubicBezTo>
                  <a:cubicBezTo>
                    <a:pt x="55294" y="77125"/>
                    <a:pt x="55180" y="64001"/>
                    <a:pt x="55161" y="51010"/>
                  </a:cubicBezTo>
                  <a:cubicBezTo>
                    <a:pt x="55142" y="44752"/>
                    <a:pt x="55294" y="38437"/>
                    <a:pt x="54819" y="32198"/>
                  </a:cubicBezTo>
                  <a:cubicBezTo>
                    <a:pt x="54514" y="28090"/>
                    <a:pt x="53525" y="23677"/>
                    <a:pt x="50025" y="21071"/>
                  </a:cubicBezTo>
                  <a:cubicBezTo>
                    <a:pt x="47781" y="19435"/>
                    <a:pt x="44966" y="18845"/>
                    <a:pt x="42265" y="18465"/>
                  </a:cubicBezTo>
                  <a:cubicBezTo>
                    <a:pt x="40672" y="18244"/>
                    <a:pt x="39065" y="18106"/>
                    <a:pt x="37461" y="18106"/>
                  </a:cubicBezTo>
                  <a:cubicBezTo>
                    <a:pt x="35884" y="18106"/>
                    <a:pt x="34310" y="18240"/>
                    <a:pt x="32755" y="18560"/>
                  </a:cubicBezTo>
                  <a:cubicBezTo>
                    <a:pt x="32545" y="18598"/>
                    <a:pt x="32507" y="18845"/>
                    <a:pt x="32564" y="19017"/>
                  </a:cubicBezTo>
                  <a:cubicBezTo>
                    <a:pt x="32469" y="19074"/>
                    <a:pt x="32431" y="19207"/>
                    <a:pt x="32431" y="19359"/>
                  </a:cubicBezTo>
                  <a:cubicBezTo>
                    <a:pt x="32431" y="20177"/>
                    <a:pt x="31956" y="20976"/>
                    <a:pt x="31081" y="21052"/>
                  </a:cubicBezTo>
                  <a:cubicBezTo>
                    <a:pt x="31032" y="21057"/>
                    <a:pt x="30983" y="21059"/>
                    <a:pt x="30934" y="21059"/>
                  </a:cubicBezTo>
                  <a:cubicBezTo>
                    <a:pt x="30419" y="21059"/>
                    <a:pt x="29943" y="20791"/>
                    <a:pt x="29578" y="20443"/>
                  </a:cubicBezTo>
                  <a:cubicBezTo>
                    <a:pt x="29521" y="20291"/>
                    <a:pt x="29407" y="20196"/>
                    <a:pt x="29293" y="20158"/>
                  </a:cubicBezTo>
                  <a:cubicBezTo>
                    <a:pt x="29274" y="20120"/>
                    <a:pt x="29217" y="20120"/>
                    <a:pt x="29179" y="20120"/>
                  </a:cubicBezTo>
                  <a:cubicBezTo>
                    <a:pt x="29147" y="20115"/>
                    <a:pt x="29115" y="20112"/>
                    <a:pt x="29084" y="20112"/>
                  </a:cubicBezTo>
                  <a:cubicBezTo>
                    <a:pt x="28895" y="20112"/>
                    <a:pt x="28736" y="20214"/>
                    <a:pt x="28703" y="20443"/>
                  </a:cubicBezTo>
                  <a:cubicBezTo>
                    <a:pt x="28627" y="20976"/>
                    <a:pt x="28342" y="21527"/>
                    <a:pt x="27714" y="21642"/>
                  </a:cubicBezTo>
                  <a:cubicBezTo>
                    <a:pt x="27646" y="21656"/>
                    <a:pt x="27579" y="21662"/>
                    <a:pt x="27515" y="21662"/>
                  </a:cubicBezTo>
                  <a:cubicBezTo>
                    <a:pt x="26963" y="21662"/>
                    <a:pt x="26536" y="21182"/>
                    <a:pt x="26383" y="20671"/>
                  </a:cubicBezTo>
                  <a:cubicBezTo>
                    <a:pt x="26364" y="20576"/>
                    <a:pt x="26287" y="20500"/>
                    <a:pt x="26211" y="20481"/>
                  </a:cubicBezTo>
                  <a:cubicBezTo>
                    <a:pt x="26132" y="20394"/>
                    <a:pt x="26004" y="20347"/>
                    <a:pt x="25875" y="20347"/>
                  </a:cubicBezTo>
                  <a:cubicBezTo>
                    <a:pt x="25692" y="20347"/>
                    <a:pt x="25506" y="20441"/>
                    <a:pt x="25451" y="20652"/>
                  </a:cubicBezTo>
                  <a:cubicBezTo>
                    <a:pt x="25262" y="21450"/>
                    <a:pt x="24633" y="21888"/>
                    <a:pt x="23992" y="21888"/>
                  </a:cubicBezTo>
                  <a:cubicBezTo>
                    <a:pt x="23471" y="21888"/>
                    <a:pt x="22943" y="21598"/>
                    <a:pt x="22635" y="20976"/>
                  </a:cubicBezTo>
                  <a:cubicBezTo>
                    <a:pt x="22575" y="20870"/>
                    <a:pt x="22491" y="20836"/>
                    <a:pt x="22392" y="20836"/>
                  </a:cubicBezTo>
                  <a:cubicBezTo>
                    <a:pt x="22366" y="20836"/>
                    <a:pt x="22340" y="20839"/>
                    <a:pt x="22312" y="20843"/>
                  </a:cubicBezTo>
                  <a:cubicBezTo>
                    <a:pt x="22239" y="20776"/>
                    <a:pt x="22143" y="20744"/>
                    <a:pt x="22046" y="20744"/>
                  </a:cubicBezTo>
                  <a:cubicBezTo>
                    <a:pt x="21839" y="20744"/>
                    <a:pt x="21627" y="20888"/>
                    <a:pt x="21627" y="21147"/>
                  </a:cubicBezTo>
                  <a:cubicBezTo>
                    <a:pt x="21608" y="21775"/>
                    <a:pt x="21190" y="22193"/>
                    <a:pt x="20581" y="22212"/>
                  </a:cubicBezTo>
                  <a:cubicBezTo>
                    <a:pt x="20559" y="22213"/>
                    <a:pt x="20538" y="22214"/>
                    <a:pt x="20516" y="22214"/>
                  </a:cubicBezTo>
                  <a:cubicBezTo>
                    <a:pt x="19886" y="22214"/>
                    <a:pt x="19452" y="21680"/>
                    <a:pt x="19231" y="21147"/>
                  </a:cubicBezTo>
                  <a:cubicBezTo>
                    <a:pt x="18774" y="20082"/>
                    <a:pt x="19212" y="18883"/>
                    <a:pt x="19288" y="17780"/>
                  </a:cubicBezTo>
                  <a:cubicBezTo>
                    <a:pt x="19302" y="17611"/>
                    <a:pt x="19160" y="17515"/>
                    <a:pt x="19016" y="17515"/>
                  </a:cubicBezTo>
                  <a:cubicBezTo>
                    <a:pt x="18965" y="17515"/>
                    <a:pt x="18914" y="17527"/>
                    <a:pt x="18869" y="17552"/>
                  </a:cubicBezTo>
                  <a:cubicBezTo>
                    <a:pt x="17747" y="17970"/>
                    <a:pt x="16606" y="18256"/>
                    <a:pt x="15446" y="18446"/>
                  </a:cubicBezTo>
                  <a:cubicBezTo>
                    <a:pt x="14855" y="18550"/>
                    <a:pt x="14232" y="18639"/>
                    <a:pt x="13650" y="18639"/>
                  </a:cubicBezTo>
                  <a:cubicBezTo>
                    <a:pt x="13595" y="18639"/>
                    <a:pt x="13541" y="18638"/>
                    <a:pt x="13486" y="18636"/>
                  </a:cubicBezTo>
                  <a:cubicBezTo>
                    <a:pt x="13192" y="18636"/>
                    <a:pt x="12865" y="18674"/>
                    <a:pt x="12584" y="18674"/>
                  </a:cubicBezTo>
                  <a:cubicBezTo>
                    <a:pt x="12067" y="18674"/>
                    <a:pt x="11707" y="18546"/>
                    <a:pt x="12003" y="17818"/>
                  </a:cubicBezTo>
                  <a:cubicBezTo>
                    <a:pt x="12402" y="16791"/>
                    <a:pt x="14019" y="16411"/>
                    <a:pt x="15008" y="15973"/>
                  </a:cubicBezTo>
                  <a:cubicBezTo>
                    <a:pt x="16130" y="15422"/>
                    <a:pt x="17291" y="14889"/>
                    <a:pt x="18413" y="14357"/>
                  </a:cubicBezTo>
                  <a:cubicBezTo>
                    <a:pt x="20712" y="13286"/>
                    <a:pt x="24408" y="11654"/>
                    <a:pt x="27556" y="11654"/>
                  </a:cubicBezTo>
                  <a:cubicBezTo>
                    <a:pt x="29720" y="11654"/>
                    <a:pt x="31625" y="12425"/>
                    <a:pt x="32640" y="14680"/>
                  </a:cubicBezTo>
                  <a:cubicBezTo>
                    <a:pt x="32719" y="14845"/>
                    <a:pt x="32868" y="14915"/>
                    <a:pt x="33024" y="14915"/>
                  </a:cubicBezTo>
                  <a:cubicBezTo>
                    <a:pt x="33209" y="14915"/>
                    <a:pt x="33403" y="14816"/>
                    <a:pt x="33496" y="14661"/>
                  </a:cubicBezTo>
                  <a:cubicBezTo>
                    <a:pt x="41048" y="14699"/>
                    <a:pt x="49512" y="14319"/>
                    <a:pt x="55408" y="19968"/>
                  </a:cubicBezTo>
                  <a:cubicBezTo>
                    <a:pt x="61153" y="25408"/>
                    <a:pt x="61647" y="33910"/>
                    <a:pt x="61590" y="41309"/>
                  </a:cubicBezTo>
                  <a:cubicBezTo>
                    <a:pt x="61552" y="57572"/>
                    <a:pt x="61191" y="73815"/>
                    <a:pt x="61191" y="90078"/>
                  </a:cubicBezTo>
                  <a:cubicBezTo>
                    <a:pt x="61191" y="90459"/>
                    <a:pt x="61476" y="90649"/>
                    <a:pt x="61764" y="90649"/>
                  </a:cubicBezTo>
                  <a:cubicBezTo>
                    <a:pt x="62051" y="90649"/>
                    <a:pt x="62341" y="90459"/>
                    <a:pt x="62351" y="90078"/>
                  </a:cubicBezTo>
                  <a:cubicBezTo>
                    <a:pt x="62598" y="76136"/>
                    <a:pt x="62598" y="62194"/>
                    <a:pt x="62712" y="48252"/>
                  </a:cubicBezTo>
                  <a:cubicBezTo>
                    <a:pt x="62846" y="37334"/>
                    <a:pt x="64006" y="23239"/>
                    <a:pt x="53240" y="16829"/>
                  </a:cubicBezTo>
                  <a:cubicBezTo>
                    <a:pt x="48884" y="14241"/>
                    <a:pt x="43719" y="13483"/>
                    <a:pt x="38652" y="13483"/>
                  </a:cubicBezTo>
                  <a:cubicBezTo>
                    <a:pt x="36903" y="13483"/>
                    <a:pt x="35166" y="13573"/>
                    <a:pt x="33477" y="13710"/>
                  </a:cubicBezTo>
                  <a:cubicBezTo>
                    <a:pt x="33420" y="13710"/>
                    <a:pt x="33382" y="13729"/>
                    <a:pt x="33325" y="13748"/>
                  </a:cubicBezTo>
                  <a:cubicBezTo>
                    <a:pt x="32173" y="11341"/>
                    <a:pt x="30129" y="10494"/>
                    <a:pt x="27773" y="10494"/>
                  </a:cubicBezTo>
                  <a:cubicBezTo>
                    <a:pt x="23594" y="10494"/>
                    <a:pt x="18436" y="13159"/>
                    <a:pt x="15541" y="14509"/>
                  </a:cubicBezTo>
                  <a:cubicBezTo>
                    <a:pt x="14476" y="15022"/>
                    <a:pt x="9930" y="16316"/>
                    <a:pt x="10443" y="18199"/>
                  </a:cubicBezTo>
                  <a:cubicBezTo>
                    <a:pt x="8921" y="17951"/>
                    <a:pt x="7367" y="17814"/>
                    <a:pt x="5812" y="17814"/>
                  </a:cubicBezTo>
                  <a:cubicBezTo>
                    <a:pt x="4257" y="17814"/>
                    <a:pt x="2702" y="17951"/>
                    <a:pt x="1180" y="18256"/>
                  </a:cubicBezTo>
                  <a:cubicBezTo>
                    <a:pt x="1370" y="14737"/>
                    <a:pt x="1332" y="11180"/>
                    <a:pt x="1332" y="7661"/>
                  </a:cubicBezTo>
                  <a:lnTo>
                    <a:pt x="1332" y="3134"/>
                  </a:lnTo>
                  <a:lnTo>
                    <a:pt x="1332" y="1613"/>
                  </a:lnTo>
                  <a:cubicBezTo>
                    <a:pt x="1738" y="1207"/>
                    <a:pt x="2161" y="1012"/>
                    <a:pt x="2611" y="1012"/>
                  </a:cubicBezTo>
                  <a:cubicBezTo>
                    <a:pt x="2837" y="1012"/>
                    <a:pt x="3069" y="1061"/>
                    <a:pt x="3310" y="1156"/>
                  </a:cubicBezTo>
                  <a:cubicBezTo>
                    <a:pt x="3824" y="1194"/>
                    <a:pt x="4318" y="1327"/>
                    <a:pt x="4851" y="1346"/>
                  </a:cubicBezTo>
                  <a:cubicBezTo>
                    <a:pt x="5128" y="1366"/>
                    <a:pt x="5405" y="1375"/>
                    <a:pt x="5680" y="1375"/>
                  </a:cubicBezTo>
                  <a:cubicBezTo>
                    <a:pt x="6748" y="1375"/>
                    <a:pt x="7806" y="1239"/>
                    <a:pt x="8864" y="1042"/>
                  </a:cubicBezTo>
                  <a:cubicBezTo>
                    <a:pt x="9107" y="992"/>
                    <a:pt x="9325" y="968"/>
                    <a:pt x="9523" y="968"/>
                  </a:cubicBezTo>
                  <a:cubicBezTo>
                    <a:pt x="11579" y="968"/>
                    <a:pt x="11369" y="3512"/>
                    <a:pt x="11508" y="5265"/>
                  </a:cubicBezTo>
                  <a:cubicBezTo>
                    <a:pt x="11775" y="8764"/>
                    <a:pt x="11679" y="12264"/>
                    <a:pt x="11242" y="15726"/>
                  </a:cubicBezTo>
                  <a:cubicBezTo>
                    <a:pt x="11204" y="16002"/>
                    <a:pt x="11399" y="16140"/>
                    <a:pt x="11613" y="16140"/>
                  </a:cubicBezTo>
                  <a:cubicBezTo>
                    <a:pt x="11827" y="16140"/>
                    <a:pt x="12060" y="16002"/>
                    <a:pt x="12098" y="15726"/>
                  </a:cubicBezTo>
                  <a:cubicBezTo>
                    <a:pt x="12631" y="11351"/>
                    <a:pt x="12631" y="6938"/>
                    <a:pt x="12003" y="2583"/>
                  </a:cubicBezTo>
                  <a:cubicBezTo>
                    <a:pt x="11870" y="1518"/>
                    <a:pt x="11832" y="376"/>
                    <a:pt x="10633" y="53"/>
                  </a:cubicBezTo>
                  <a:cubicBezTo>
                    <a:pt x="10485" y="16"/>
                    <a:pt x="10332" y="1"/>
                    <a:pt x="10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45025" y="3711400"/>
              <a:ext cx="72300" cy="63925"/>
            </a:xfrm>
            <a:custGeom>
              <a:avLst/>
              <a:gdLst/>
              <a:ahLst/>
              <a:cxnLst/>
              <a:rect l="l" t="t" r="r" b="b"/>
              <a:pathLst>
                <a:path w="2892" h="2557" extrusionOk="0">
                  <a:moveTo>
                    <a:pt x="1046" y="585"/>
                  </a:moveTo>
                  <a:cubicBezTo>
                    <a:pt x="1350" y="604"/>
                    <a:pt x="1636" y="680"/>
                    <a:pt x="1826" y="946"/>
                  </a:cubicBezTo>
                  <a:cubicBezTo>
                    <a:pt x="2035" y="1251"/>
                    <a:pt x="1902" y="1574"/>
                    <a:pt x="1617" y="1745"/>
                  </a:cubicBezTo>
                  <a:cubicBezTo>
                    <a:pt x="1495" y="1819"/>
                    <a:pt x="1379" y="1851"/>
                    <a:pt x="1274" y="1851"/>
                  </a:cubicBezTo>
                  <a:cubicBezTo>
                    <a:pt x="757" y="1851"/>
                    <a:pt x="496" y="1075"/>
                    <a:pt x="970" y="680"/>
                  </a:cubicBezTo>
                  <a:cubicBezTo>
                    <a:pt x="1027" y="661"/>
                    <a:pt x="1046" y="604"/>
                    <a:pt x="1046" y="585"/>
                  </a:cubicBezTo>
                  <a:close/>
                  <a:moveTo>
                    <a:pt x="1387" y="1"/>
                  </a:moveTo>
                  <a:cubicBezTo>
                    <a:pt x="1175" y="1"/>
                    <a:pt x="968" y="67"/>
                    <a:pt x="799" y="224"/>
                  </a:cubicBezTo>
                  <a:cubicBezTo>
                    <a:pt x="775" y="219"/>
                    <a:pt x="754" y="216"/>
                    <a:pt x="733" y="216"/>
                  </a:cubicBezTo>
                  <a:cubicBezTo>
                    <a:pt x="673" y="216"/>
                    <a:pt x="623" y="238"/>
                    <a:pt x="552" y="281"/>
                  </a:cubicBezTo>
                  <a:cubicBezTo>
                    <a:pt x="76" y="680"/>
                    <a:pt x="0" y="1441"/>
                    <a:pt x="285" y="1954"/>
                  </a:cubicBezTo>
                  <a:cubicBezTo>
                    <a:pt x="493" y="2358"/>
                    <a:pt x="905" y="2557"/>
                    <a:pt x="1324" y="2557"/>
                  </a:cubicBezTo>
                  <a:cubicBezTo>
                    <a:pt x="1558" y="2557"/>
                    <a:pt x="1793" y="2495"/>
                    <a:pt x="1997" y="2373"/>
                  </a:cubicBezTo>
                  <a:cubicBezTo>
                    <a:pt x="2663" y="2031"/>
                    <a:pt x="2891" y="1232"/>
                    <a:pt x="2492" y="604"/>
                  </a:cubicBezTo>
                  <a:cubicBezTo>
                    <a:pt x="2275" y="273"/>
                    <a:pt x="1819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15050" y="3708775"/>
              <a:ext cx="26275" cy="60225"/>
            </a:xfrm>
            <a:custGeom>
              <a:avLst/>
              <a:gdLst/>
              <a:ahLst/>
              <a:cxnLst/>
              <a:rect l="l" t="t" r="r" b="b"/>
              <a:pathLst>
                <a:path w="1051" h="2409" extrusionOk="0">
                  <a:moveTo>
                    <a:pt x="806" y="1"/>
                  </a:moveTo>
                  <a:cubicBezTo>
                    <a:pt x="770" y="1"/>
                    <a:pt x="734" y="13"/>
                    <a:pt x="704" y="43"/>
                  </a:cubicBezTo>
                  <a:cubicBezTo>
                    <a:pt x="77" y="633"/>
                    <a:pt x="1" y="1641"/>
                    <a:pt x="476" y="2345"/>
                  </a:cubicBezTo>
                  <a:cubicBezTo>
                    <a:pt x="502" y="2389"/>
                    <a:pt x="540" y="2408"/>
                    <a:pt x="576" y="2408"/>
                  </a:cubicBezTo>
                  <a:cubicBezTo>
                    <a:pt x="650" y="2408"/>
                    <a:pt x="717" y="2332"/>
                    <a:pt x="666" y="2231"/>
                  </a:cubicBezTo>
                  <a:cubicBezTo>
                    <a:pt x="324" y="1565"/>
                    <a:pt x="438" y="823"/>
                    <a:pt x="933" y="252"/>
                  </a:cubicBezTo>
                  <a:cubicBezTo>
                    <a:pt x="1051" y="149"/>
                    <a:pt x="929" y="1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088900" y="3697375"/>
              <a:ext cx="28650" cy="53875"/>
            </a:xfrm>
            <a:custGeom>
              <a:avLst/>
              <a:gdLst/>
              <a:ahLst/>
              <a:cxnLst/>
              <a:rect l="l" t="t" r="r" b="b"/>
              <a:pathLst>
                <a:path w="1146" h="2155" extrusionOk="0">
                  <a:moveTo>
                    <a:pt x="917" y="0"/>
                  </a:moveTo>
                  <a:cubicBezTo>
                    <a:pt x="883" y="0"/>
                    <a:pt x="848" y="13"/>
                    <a:pt x="818" y="43"/>
                  </a:cubicBezTo>
                  <a:cubicBezTo>
                    <a:pt x="248" y="556"/>
                    <a:pt x="1" y="1317"/>
                    <a:pt x="77" y="2040"/>
                  </a:cubicBezTo>
                  <a:cubicBezTo>
                    <a:pt x="86" y="2116"/>
                    <a:pt x="138" y="2154"/>
                    <a:pt x="188" y="2154"/>
                  </a:cubicBezTo>
                  <a:cubicBezTo>
                    <a:pt x="238" y="2154"/>
                    <a:pt x="286" y="2116"/>
                    <a:pt x="286" y="2040"/>
                  </a:cubicBezTo>
                  <a:cubicBezTo>
                    <a:pt x="267" y="1336"/>
                    <a:pt x="533" y="766"/>
                    <a:pt x="1028" y="271"/>
                  </a:cubicBezTo>
                  <a:cubicBezTo>
                    <a:pt x="1146" y="153"/>
                    <a:pt x="1035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720400" y="3509950"/>
              <a:ext cx="80275" cy="56950"/>
            </a:xfrm>
            <a:custGeom>
              <a:avLst/>
              <a:gdLst/>
              <a:ahLst/>
              <a:cxnLst/>
              <a:rect l="l" t="t" r="r" b="b"/>
              <a:pathLst>
                <a:path w="3211" h="2278" extrusionOk="0">
                  <a:moveTo>
                    <a:pt x="336" y="0"/>
                  </a:moveTo>
                  <a:cubicBezTo>
                    <a:pt x="268" y="0"/>
                    <a:pt x="201" y="3"/>
                    <a:pt x="133" y="8"/>
                  </a:cubicBezTo>
                  <a:cubicBezTo>
                    <a:pt x="10" y="8"/>
                    <a:pt x="1" y="221"/>
                    <a:pt x="107" y="221"/>
                  </a:cubicBezTo>
                  <a:cubicBezTo>
                    <a:pt x="115" y="221"/>
                    <a:pt x="124" y="219"/>
                    <a:pt x="133" y="217"/>
                  </a:cubicBezTo>
                  <a:cubicBezTo>
                    <a:pt x="163" y="216"/>
                    <a:pt x="193" y="215"/>
                    <a:pt x="223" y="215"/>
                  </a:cubicBezTo>
                  <a:cubicBezTo>
                    <a:pt x="1492" y="215"/>
                    <a:pt x="2464" y="1005"/>
                    <a:pt x="2891" y="2176"/>
                  </a:cubicBezTo>
                  <a:cubicBezTo>
                    <a:pt x="2923" y="2246"/>
                    <a:pt x="2986" y="2278"/>
                    <a:pt x="3045" y="2278"/>
                  </a:cubicBezTo>
                  <a:cubicBezTo>
                    <a:pt x="3131" y="2278"/>
                    <a:pt x="3210" y="2212"/>
                    <a:pt x="3177" y="2100"/>
                  </a:cubicBezTo>
                  <a:cubicBezTo>
                    <a:pt x="2870" y="836"/>
                    <a:pt x="1603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728800" y="3535925"/>
              <a:ext cx="51575" cy="50000"/>
            </a:xfrm>
            <a:custGeom>
              <a:avLst/>
              <a:gdLst/>
              <a:ahLst/>
              <a:cxnLst/>
              <a:rect l="l" t="t" r="r" b="b"/>
              <a:pathLst>
                <a:path w="2063" h="2000" extrusionOk="0">
                  <a:moveTo>
                    <a:pt x="101" y="1"/>
                  </a:moveTo>
                  <a:cubicBezTo>
                    <a:pt x="42" y="1"/>
                    <a:pt x="1" y="97"/>
                    <a:pt x="64" y="129"/>
                  </a:cubicBezTo>
                  <a:cubicBezTo>
                    <a:pt x="805" y="566"/>
                    <a:pt x="1395" y="1175"/>
                    <a:pt x="1795" y="1936"/>
                  </a:cubicBezTo>
                  <a:cubicBezTo>
                    <a:pt x="1811" y="1981"/>
                    <a:pt x="1843" y="1999"/>
                    <a:pt x="1879" y="1999"/>
                  </a:cubicBezTo>
                  <a:cubicBezTo>
                    <a:pt x="1962" y="1999"/>
                    <a:pt x="2063" y="1896"/>
                    <a:pt x="2023" y="1803"/>
                  </a:cubicBezTo>
                  <a:cubicBezTo>
                    <a:pt x="1585" y="1023"/>
                    <a:pt x="939" y="395"/>
                    <a:pt x="140" y="15"/>
                  </a:cubicBezTo>
                  <a:cubicBezTo>
                    <a:pt x="127" y="5"/>
                    <a:pt x="114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731300" y="3387100"/>
              <a:ext cx="128825" cy="45750"/>
            </a:xfrm>
            <a:custGeom>
              <a:avLst/>
              <a:gdLst/>
              <a:ahLst/>
              <a:cxnLst/>
              <a:rect l="l" t="t" r="r" b="b"/>
              <a:pathLst>
                <a:path w="5153" h="1830" extrusionOk="0">
                  <a:moveTo>
                    <a:pt x="1665" y="1"/>
                  </a:moveTo>
                  <a:cubicBezTo>
                    <a:pt x="1155" y="1"/>
                    <a:pt x="639" y="86"/>
                    <a:pt x="135" y="261"/>
                  </a:cubicBezTo>
                  <a:cubicBezTo>
                    <a:pt x="1" y="312"/>
                    <a:pt x="44" y="480"/>
                    <a:pt x="147" y="480"/>
                  </a:cubicBezTo>
                  <a:cubicBezTo>
                    <a:pt x="161" y="480"/>
                    <a:pt x="176" y="477"/>
                    <a:pt x="192" y="471"/>
                  </a:cubicBezTo>
                  <a:cubicBezTo>
                    <a:pt x="637" y="329"/>
                    <a:pt x="1090" y="260"/>
                    <a:pt x="1537" y="260"/>
                  </a:cubicBezTo>
                  <a:cubicBezTo>
                    <a:pt x="2771" y="260"/>
                    <a:pt x="3957" y="787"/>
                    <a:pt x="4795" y="1764"/>
                  </a:cubicBezTo>
                  <a:cubicBezTo>
                    <a:pt x="4823" y="1810"/>
                    <a:pt x="4860" y="1830"/>
                    <a:pt x="4899" y="1830"/>
                  </a:cubicBezTo>
                  <a:cubicBezTo>
                    <a:pt x="5021" y="1830"/>
                    <a:pt x="5153" y="1642"/>
                    <a:pt x="5023" y="1498"/>
                  </a:cubicBezTo>
                  <a:cubicBezTo>
                    <a:pt x="4143" y="523"/>
                    <a:pt x="2925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784750" y="3358975"/>
              <a:ext cx="116725" cy="71575"/>
            </a:xfrm>
            <a:custGeom>
              <a:avLst/>
              <a:gdLst/>
              <a:ahLst/>
              <a:cxnLst/>
              <a:rect l="l" t="t" r="r" b="b"/>
              <a:pathLst>
                <a:path w="4669" h="2863" extrusionOk="0">
                  <a:moveTo>
                    <a:pt x="1155" y="1"/>
                  </a:moveTo>
                  <a:cubicBezTo>
                    <a:pt x="810" y="1"/>
                    <a:pt x="463" y="55"/>
                    <a:pt x="127" y="169"/>
                  </a:cubicBezTo>
                  <a:cubicBezTo>
                    <a:pt x="0" y="223"/>
                    <a:pt x="63" y="399"/>
                    <a:pt x="168" y="399"/>
                  </a:cubicBezTo>
                  <a:cubicBezTo>
                    <a:pt x="174" y="399"/>
                    <a:pt x="179" y="398"/>
                    <a:pt x="184" y="397"/>
                  </a:cubicBezTo>
                  <a:cubicBezTo>
                    <a:pt x="469" y="328"/>
                    <a:pt x="753" y="294"/>
                    <a:pt x="1031" y="294"/>
                  </a:cubicBezTo>
                  <a:cubicBezTo>
                    <a:pt x="2504" y="294"/>
                    <a:pt x="3826" y="1230"/>
                    <a:pt x="4274" y="2718"/>
                  </a:cubicBezTo>
                  <a:cubicBezTo>
                    <a:pt x="4305" y="2819"/>
                    <a:pt x="4380" y="2862"/>
                    <a:pt x="4454" y="2862"/>
                  </a:cubicBezTo>
                  <a:cubicBezTo>
                    <a:pt x="4562" y="2862"/>
                    <a:pt x="4669" y="2769"/>
                    <a:pt x="4635" y="2623"/>
                  </a:cubicBezTo>
                  <a:cubicBezTo>
                    <a:pt x="4215" y="1083"/>
                    <a:pt x="2701" y="1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6160250" y="3769625"/>
              <a:ext cx="134475" cy="101125"/>
            </a:xfrm>
            <a:custGeom>
              <a:avLst/>
              <a:gdLst/>
              <a:ahLst/>
              <a:cxnLst/>
              <a:rect l="l" t="t" r="r" b="b"/>
              <a:pathLst>
                <a:path w="5379" h="4045" extrusionOk="0">
                  <a:moveTo>
                    <a:pt x="370" y="0"/>
                  </a:moveTo>
                  <a:cubicBezTo>
                    <a:pt x="291" y="0"/>
                    <a:pt x="212" y="2"/>
                    <a:pt x="134" y="6"/>
                  </a:cubicBezTo>
                  <a:cubicBezTo>
                    <a:pt x="0" y="6"/>
                    <a:pt x="0" y="253"/>
                    <a:pt x="134" y="253"/>
                  </a:cubicBezTo>
                  <a:cubicBezTo>
                    <a:pt x="190" y="251"/>
                    <a:pt x="245" y="250"/>
                    <a:pt x="300" y="250"/>
                  </a:cubicBezTo>
                  <a:cubicBezTo>
                    <a:pt x="2581" y="250"/>
                    <a:pt x="4391" y="1770"/>
                    <a:pt x="5041" y="3905"/>
                  </a:cubicBezTo>
                  <a:cubicBezTo>
                    <a:pt x="5073" y="4002"/>
                    <a:pt x="5144" y="4044"/>
                    <a:pt x="5210" y="4044"/>
                  </a:cubicBezTo>
                  <a:cubicBezTo>
                    <a:pt x="5298" y="4044"/>
                    <a:pt x="5378" y="3968"/>
                    <a:pt x="5345" y="3848"/>
                  </a:cubicBezTo>
                  <a:cubicBezTo>
                    <a:pt x="4867" y="1569"/>
                    <a:pt x="2631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6201950" y="3816550"/>
              <a:ext cx="87675" cy="126200"/>
            </a:xfrm>
            <a:custGeom>
              <a:avLst/>
              <a:gdLst/>
              <a:ahLst/>
              <a:cxnLst/>
              <a:rect l="l" t="t" r="r" b="b"/>
              <a:pathLst>
                <a:path w="3507" h="5048" extrusionOk="0">
                  <a:moveTo>
                    <a:pt x="120" y="0"/>
                  </a:moveTo>
                  <a:cubicBezTo>
                    <a:pt x="45" y="0"/>
                    <a:pt x="1" y="134"/>
                    <a:pt x="82" y="183"/>
                  </a:cubicBezTo>
                  <a:cubicBezTo>
                    <a:pt x="1946" y="1134"/>
                    <a:pt x="3031" y="2770"/>
                    <a:pt x="3126" y="4862"/>
                  </a:cubicBezTo>
                  <a:cubicBezTo>
                    <a:pt x="3126" y="4986"/>
                    <a:pt x="3221" y="5048"/>
                    <a:pt x="3316" y="5048"/>
                  </a:cubicBezTo>
                  <a:cubicBezTo>
                    <a:pt x="3411" y="5048"/>
                    <a:pt x="3506" y="4986"/>
                    <a:pt x="3506" y="4862"/>
                  </a:cubicBezTo>
                  <a:cubicBezTo>
                    <a:pt x="3487" y="2770"/>
                    <a:pt x="2118" y="773"/>
                    <a:pt x="158" y="12"/>
                  </a:cubicBezTo>
                  <a:cubicBezTo>
                    <a:pt x="145" y="4"/>
                    <a:pt x="132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624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713250" y="41710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Output</a:t>
            </a:r>
            <a:endParaRPr dirty="0"/>
          </a:p>
        </p:txBody>
      </p:sp>
      <p:sp>
        <p:nvSpPr>
          <p:cNvPr id="299" name="Google Shape;299;p41"/>
          <p:cNvSpPr/>
          <p:nvPr/>
        </p:nvSpPr>
        <p:spPr>
          <a:xfrm>
            <a:off x="6684555" y="4391079"/>
            <a:ext cx="2227825" cy="471775"/>
          </a:xfrm>
          <a:custGeom>
            <a:avLst/>
            <a:gdLst/>
            <a:ahLst/>
            <a:cxnLst/>
            <a:rect l="l" t="t" r="r" b="b"/>
            <a:pathLst>
              <a:path w="89113" h="18871" extrusionOk="0">
                <a:moveTo>
                  <a:pt x="4528" y="7349"/>
                </a:moveTo>
                <a:cubicBezTo>
                  <a:pt x="5051" y="7349"/>
                  <a:pt x="5670" y="7444"/>
                  <a:pt x="6068" y="7808"/>
                </a:cubicBezTo>
                <a:cubicBezTo>
                  <a:pt x="6562" y="8302"/>
                  <a:pt x="6505" y="9063"/>
                  <a:pt x="5840" y="9367"/>
                </a:cubicBezTo>
                <a:cubicBezTo>
                  <a:pt x="5802" y="9405"/>
                  <a:pt x="5744" y="9443"/>
                  <a:pt x="5725" y="9462"/>
                </a:cubicBezTo>
                <a:lnTo>
                  <a:pt x="5687" y="9462"/>
                </a:lnTo>
                <a:cubicBezTo>
                  <a:pt x="5241" y="9483"/>
                  <a:pt x="4166" y="9651"/>
                  <a:pt x="3167" y="9651"/>
                </a:cubicBezTo>
                <a:cubicBezTo>
                  <a:pt x="2335" y="9651"/>
                  <a:pt x="1556" y="9535"/>
                  <a:pt x="1237" y="9120"/>
                </a:cubicBezTo>
                <a:cubicBezTo>
                  <a:pt x="1275" y="9063"/>
                  <a:pt x="1313" y="8968"/>
                  <a:pt x="1256" y="8892"/>
                </a:cubicBezTo>
                <a:cubicBezTo>
                  <a:pt x="761" y="7979"/>
                  <a:pt x="3899" y="7351"/>
                  <a:pt x="4375" y="7351"/>
                </a:cubicBezTo>
                <a:cubicBezTo>
                  <a:pt x="4425" y="7349"/>
                  <a:pt x="4476" y="7349"/>
                  <a:pt x="4528" y="7349"/>
                </a:cubicBezTo>
                <a:close/>
                <a:moveTo>
                  <a:pt x="5821" y="10071"/>
                </a:moveTo>
                <a:cubicBezTo>
                  <a:pt x="6315" y="10223"/>
                  <a:pt x="6657" y="10661"/>
                  <a:pt x="6772" y="11174"/>
                </a:cubicBezTo>
                <a:cubicBezTo>
                  <a:pt x="6753" y="11212"/>
                  <a:pt x="6734" y="11250"/>
                  <a:pt x="6734" y="11308"/>
                </a:cubicBezTo>
                <a:cubicBezTo>
                  <a:pt x="6586" y="12343"/>
                  <a:pt x="5437" y="12539"/>
                  <a:pt x="4468" y="12539"/>
                </a:cubicBezTo>
                <a:cubicBezTo>
                  <a:pt x="4191" y="12539"/>
                  <a:pt x="3929" y="12523"/>
                  <a:pt x="3709" y="12506"/>
                </a:cubicBezTo>
                <a:cubicBezTo>
                  <a:pt x="3158" y="12468"/>
                  <a:pt x="2606" y="12392"/>
                  <a:pt x="2092" y="12201"/>
                </a:cubicBezTo>
                <a:cubicBezTo>
                  <a:pt x="1275" y="11897"/>
                  <a:pt x="476" y="10832"/>
                  <a:pt x="1522" y="10204"/>
                </a:cubicBezTo>
                <a:cubicBezTo>
                  <a:pt x="1541" y="10204"/>
                  <a:pt x="1541" y="10204"/>
                  <a:pt x="1560" y="10223"/>
                </a:cubicBezTo>
                <a:cubicBezTo>
                  <a:pt x="2113" y="10388"/>
                  <a:pt x="2748" y="10464"/>
                  <a:pt x="3388" y="10464"/>
                </a:cubicBezTo>
                <a:cubicBezTo>
                  <a:pt x="4223" y="10464"/>
                  <a:pt x="5066" y="10335"/>
                  <a:pt x="5744" y="10109"/>
                </a:cubicBezTo>
                <a:cubicBezTo>
                  <a:pt x="5783" y="10109"/>
                  <a:pt x="5802" y="10090"/>
                  <a:pt x="5821" y="10071"/>
                </a:cubicBezTo>
                <a:close/>
                <a:moveTo>
                  <a:pt x="1313" y="12791"/>
                </a:moveTo>
                <a:cubicBezTo>
                  <a:pt x="1541" y="12943"/>
                  <a:pt x="1788" y="13038"/>
                  <a:pt x="2016" y="13114"/>
                </a:cubicBezTo>
                <a:cubicBezTo>
                  <a:pt x="2521" y="13274"/>
                  <a:pt x="3415" y="13426"/>
                  <a:pt x="4333" y="13426"/>
                </a:cubicBezTo>
                <a:cubicBezTo>
                  <a:pt x="4835" y="13426"/>
                  <a:pt x="5344" y="13381"/>
                  <a:pt x="5802" y="13267"/>
                </a:cubicBezTo>
                <a:cubicBezTo>
                  <a:pt x="6220" y="13476"/>
                  <a:pt x="6753" y="13780"/>
                  <a:pt x="6848" y="14218"/>
                </a:cubicBezTo>
                <a:cubicBezTo>
                  <a:pt x="6095" y="14931"/>
                  <a:pt x="5316" y="15149"/>
                  <a:pt x="4438" y="15149"/>
                </a:cubicBezTo>
                <a:cubicBezTo>
                  <a:pt x="4029" y="15149"/>
                  <a:pt x="3598" y="15102"/>
                  <a:pt x="3139" y="15036"/>
                </a:cubicBezTo>
                <a:cubicBezTo>
                  <a:pt x="2644" y="14959"/>
                  <a:pt x="2016" y="14883"/>
                  <a:pt x="1598" y="14598"/>
                </a:cubicBezTo>
                <a:cubicBezTo>
                  <a:pt x="856" y="14123"/>
                  <a:pt x="742" y="13324"/>
                  <a:pt x="1313" y="12791"/>
                </a:cubicBezTo>
                <a:close/>
                <a:moveTo>
                  <a:pt x="1522" y="15530"/>
                </a:moveTo>
                <a:cubicBezTo>
                  <a:pt x="2271" y="15887"/>
                  <a:pt x="3314" y="16119"/>
                  <a:pt x="4328" y="16119"/>
                </a:cubicBezTo>
                <a:cubicBezTo>
                  <a:pt x="4988" y="16119"/>
                  <a:pt x="5635" y="16021"/>
                  <a:pt x="6182" y="15796"/>
                </a:cubicBezTo>
                <a:cubicBezTo>
                  <a:pt x="6220" y="15834"/>
                  <a:pt x="6277" y="15892"/>
                  <a:pt x="6353" y="15911"/>
                </a:cubicBezTo>
                <a:cubicBezTo>
                  <a:pt x="6581" y="16177"/>
                  <a:pt x="6791" y="16443"/>
                  <a:pt x="7019" y="16690"/>
                </a:cubicBezTo>
                <a:cubicBezTo>
                  <a:pt x="6829" y="16976"/>
                  <a:pt x="6638" y="17299"/>
                  <a:pt x="6448" y="17584"/>
                </a:cubicBezTo>
                <a:cubicBezTo>
                  <a:pt x="6106" y="17870"/>
                  <a:pt x="5535" y="17889"/>
                  <a:pt x="5117" y="17908"/>
                </a:cubicBezTo>
                <a:cubicBezTo>
                  <a:pt x="5015" y="17911"/>
                  <a:pt x="4911" y="17912"/>
                  <a:pt x="4806" y="17912"/>
                </a:cubicBezTo>
                <a:cubicBezTo>
                  <a:pt x="4263" y="17912"/>
                  <a:pt x="3687" y="17870"/>
                  <a:pt x="3177" y="17775"/>
                </a:cubicBezTo>
                <a:cubicBezTo>
                  <a:pt x="2587" y="17641"/>
                  <a:pt x="1883" y="17432"/>
                  <a:pt x="1522" y="16862"/>
                </a:cubicBezTo>
                <a:cubicBezTo>
                  <a:pt x="1218" y="16367"/>
                  <a:pt x="1332" y="15968"/>
                  <a:pt x="1522" y="15530"/>
                </a:cubicBezTo>
                <a:close/>
                <a:moveTo>
                  <a:pt x="9577" y="0"/>
                </a:moveTo>
                <a:cubicBezTo>
                  <a:pt x="9517" y="0"/>
                  <a:pt x="9457" y="3"/>
                  <a:pt x="9396" y="9"/>
                </a:cubicBezTo>
                <a:cubicBezTo>
                  <a:pt x="6943" y="237"/>
                  <a:pt x="6829" y="3851"/>
                  <a:pt x="7456" y="5620"/>
                </a:cubicBezTo>
                <a:cubicBezTo>
                  <a:pt x="7297" y="5593"/>
                  <a:pt x="7132" y="5579"/>
                  <a:pt x="6964" y="5579"/>
                </a:cubicBezTo>
                <a:cubicBezTo>
                  <a:pt x="6089" y="5579"/>
                  <a:pt x="5137" y="5940"/>
                  <a:pt x="4546" y="6514"/>
                </a:cubicBezTo>
                <a:cubicBezTo>
                  <a:pt x="4518" y="6514"/>
                  <a:pt x="4490" y="6514"/>
                  <a:pt x="4462" y="6514"/>
                </a:cubicBezTo>
                <a:cubicBezTo>
                  <a:pt x="3363" y="6514"/>
                  <a:pt x="2185" y="6873"/>
                  <a:pt x="1332" y="7503"/>
                </a:cubicBezTo>
                <a:cubicBezTo>
                  <a:pt x="989" y="7732"/>
                  <a:pt x="704" y="8093"/>
                  <a:pt x="647" y="8454"/>
                </a:cubicBezTo>
                <a:cubicBezTo>
                  <a:pt x="266" y="8949"/>
                  <a:pt x="476" y="9462"/>
                  <a:pt x="875" y="9824"/>
                </a:cubicBezTo>
                <a:cubicBezTo>
                  <a:pt x="457" y="10071"/>
                  <a:pt x="171" y="10566"/>
                  <a:pt x="171" y="11079"/>
                </a:cubicBezTo>
                <a:cubicBezTo>
                  <a:pt x="133" y="11631"/>
                  <a:pt x="400" y="12087"/>
                  <a:pt x="780" y="12411"/>
                </a:cubicBezTo>
                <a:cubicBezTo>
                  <a:pt x="495" y="12582"/>
                  <a:pt x="305" y="12867"/>
                  <a:pt x="209" y="13229"/>
                </a:cubicBezTo>
                <a:cubicBezTo>
                  <a:pt x="0" y="13989"/>
                  <a:pt x="305" y="14674"/>
                  <a:pt x="894" y="15150"/>
                </a:cubicBezTo>
                <a:cubicBezTo>
                  <a:pt x="476" y="15587"/>
                  <a:pt x="419" y="16405"/>
                  <a:pt x="590" y="16938"/>
                </a:cubicBezTo>
                <a:cubicBezTo>
                  <a:pt x="1046" y="18364"/>
                  <a:pt x="2644" y="18669"/>
                  <a:pt x="3918" y="18821"/>
                </a:cubicBezTo>
                <a:cubicBezTo>
                  <a:pt x="4220" y="18849"/>
                  <a:pt x="4545" y="18871"/>
                  <a:pt x="4874" y="18871"/>
                </a:cubicBezTo>
                <a:cubicBezTo>
                  <a:pt x="5853" y="18871"/>
                  <a:pt x="6873" y="18681"/>
                  <a:pt x="7456" y="17927"/>
                </a:cubicBezTo>
                <a:cubicBezTo>
                  <a:pt x="7901" y="18080"/>
                  <a:pt x="8364" y="18150"/>
                  <a:pt x="8830" y="18150"/>
                </a:cubicBezTo>
                <a:cubicBezTo>
                  <a:pt x="10915" y="18150"/>
                  <a:pt x="13070" y="16742"/>
                  <a:pt x="14019" y="15017"/>
                </a:cubicBezTo>
                <a:cubicBezTo>
                  <a:pt x="14076" y="14940"/>
                  <a:pt x="14095" y="14845"/>
                  <a:pt x="14095" y="14769"/>
                </a:cubicBezTo>
                <a:cubicBezTo>
                  <a:pt x="19858" y="15549"/>
                  <a:pt x="25907" y="15321"/>
                  <a:pt x="31708" y="15492"/>
                </a:cubicBezTo>
                <a:cubicBezTo>
                  <a:pt x="37833" y="15682"/>
                  <a:pt x="43957" y="15834"/>
                  <a:pt x="50063" y="16063"/>
                </a:cubicBezTo>
                <a:cubicBezTo>
                  <a:pt x="56055" y="16253"/>
                  <a:pt x="62046" y="16386"/>
                  <a:pt x="68038" y="16538"/>
                </a:cubicBezTo>
                <a:cubicBezTo>
                  <a:pt x="72950" y="16658"/>
                  <a:pt x="77899" y="16955"/>
                  <a:pt x="82826" y="16955"/>
                </a:cubicBezTo>
                <a:cubicBezTo>
                  <a:pt x="84156" y="16955"/>
                  <a:pt x="85485" y="16933"/>
                  <a:pt x="86811" y="16881"/>
                </a:cubicBezTo>
                <a:cubicBezTo>
                  <a:pt x="87344" y="16862"/>
                  <a:pt x="87325" y="16101"/>
                  <a:pt x="86811" y="16063"/>
                </a:cubicBezTo>
                <a:cubicBezTo>
                  <a:pt x="80858" y="15511"/>
                  <a:pt x="74790" y="15587"/>
                  <a:pt x="68837" y="15397"/>
                </a:cubicBezTo>
                <a:cubicBezTo>
                  <a:pt x="62712" y="15207"/>
                  <a:pt x="56587" y="15017"/>
                  <a:pt x="50481" y="14864"/>
                </a:cubicBezTo>
                <a:cubicBezTo>
                  <a:pt x="44490" y="14731"/>
                  <a:pt x="38498" y="14560"/>
                  <a:pt x="32507" y="14408"/>
                </a:cubicBezTo>
                <a:cubicBezTo>
                  <a:pt x="28113" y="14297"/>
                  <a:pt x="23589" y="13936"/>
                  <a:pt x="19139" y="13936"/>
                </a:cubicBezTo>
                <a:cubicBezTo>
                  <a:pt x="17463" y="13936"/>
                  <a:pt x="15796" y="13987"/>
                  <a:pt x="14152" y="14123"/>
                </a:cubicBezTo>
                <a:cubicBezTo>
                  <a:pt x="14019" y="14123"/>
                  <a:pt x="13923" y="14218"/>
                  <a:pt x="13885" y="14294"/>
                </a:cubicBezTo>
                <a:cubicBezTo>
                  <a:pt x="13779" y="14220"/>
                  <a:pt x="13659" y="14178"/>
                  <a:pt x="13542" y="14178"/>
                </a:cubicBezTo>
                <a:cubicBezTo>
                  <a:pt x="13385" y="14178"/>
                  <a:pt x="13233" y="14253"/>
                  <a:pt x="13125" y="14427"/>
                </a:cubicBezTo>
                <a:cubicBezTo>
                  <a:pt x="11793" y="16481"/>
                  <a:pt x="10024" y="17128"/>
                  <a:pt x="7799" y="17337"/>
                </a:cubicBezTo>
                <a:cubicBezTo>
                  <a:pt x="8103" y="16500"/>
                  <a:pt x="7742" y="15549"/>
                  <a:pt x="6962" y="15245"/>
                </a:cubicBezTo>
                <a:cubicBezTo>
                  <a:pt x="7019" y="15207"/>
                  <a:pt x="7076" y="15150"/>
                  <a:pt x="7133" y="15112"/>
                </a:cubicBezTo>
                <a:cubicBezTo>
                  <a:pt x="7147" y="15114"/>
                  <a:pt x="7162" y="15115"/>
                  <a:pt x="7177" y="15115"/>
                </a:cubicBezTo>
                <a:cubicBezTo>
                  <a:pt x="7284" y="15115"/>
                  <a:pt x="7406" y="15057"/>
                  <a:pt x="7456" y="14940"/>
                </a:cubicBezTo>
                <a:cubicBezTo>
                  <a:pt x="7532" y="14750"/>
                  <a:pt x="7551" y="14579"/>
                  <a:pt x="7551" y="14389"/>
                </a:cubicBezTo>
                <a:cubicBezTo>
                  <a:pt x="7551" y="14389"/>
                  <a:pt x="7551" y="14370"/>
                  <a:pt x="7589" y="14370"/>
                </a:cubicBezTo>
                <a:cubicBezTo>
                  <a:pt x="7628" y="14256"/>
                  <a:pt x="7589" y="14123"/>
                  <a:pt x="7513" y="14066"/>
                </a:cubicBezTo>
                <a:cubicBezTo>
                  <a:pt x="7437" y="13875"/>
                  <a:pt x="7342" y="13647"/>
                  <a:pt x="7171" y="13514"/>
                </a:cubicBezTo>
                <a:cubicBezTo>
                  <a:pt x="6962" y="13267"/>
                  <a:pt x="6676" y="13134"/>
                  <a:pt x="6391" y="13038"/>
                </a:cubicBezTo>
                <a:cubicBezTo>
                  <a:pt x="7114" y="12734"/>
                  <a:pt x="7551" y="12182"/>
                  <a:pt x="7399" y="11250"/>
                </a:cubicBezTo>
                <a:cubicBezTo>
                  <a:pt x="7399" y="11231"/>
                  <a:pt x="7361" y="11212"/>
                  <a:pt x="7361" y="11174"/>
                </a:cubicBezTo>
                <a:cubicBezTo>
                  <a:pt x="7342" y="10642"/>
                  <a:pt x="6981" y="10166"/>
                  <a:pt x="6505" y="9881"/>
                </a:cubicBezTo>
                <a:cubicBezTo>
                  <a:pt x="7038" y="9539"/>
                  <a:pt x="7266" y="8930"/>
                  <a:pt x="7171" y="8283"/>
                </a:cubicBezTo>
                <a:cubicBezTo>
                  <a:pt x="7057" y="7408"/>
                  <a:pt x="6372" y="6876"/>
                  <a:pt x="5592" y="6666"/>
                </a:cubicBezTo>
                <a:cubicBezTo>
                  <a:pt x="5783" y="6590"/>
                  <a:pt x="5973" y="6514"/>
                  <a:pt x="6163" y="6476"/>
                </a:cubicBezTo>
                <a:cubicBezTo>
                  <a:pt x="6393" y="6432"/>
                  <a:pt x="6619" y="6417"/>
                  <a:pt x="6845" y="6417"/>
                </a:cubicBezTo>
                <a:cubicBezTo>
                  <a:pt x="7104" y="6417"/>
                  <a:pt x="7363" y="6437"/>
                  <a:pt x="7628" y="6457"/>
                </a:cubicBezTo>
                <a:cubicBezTo>
                  <a:pt x="7635" y="6458"/>
                  <a:pt x="7642" y="6458"/>
                  <a:pt x="7649" y="6458"/>
                </a:cubicBezTo>
                <a:cubicBezTo>
                  <a:pt x="8012" y="6458"/>
                  <a:pt x="8118" y="5977"/>
                  <a:pt x="7894" y="5753"/>
                </a:cubicBezTo>
                <a:cubicBezTo>
                  <a:pt x="7894" y="5734"/>
                  <a:pt x="7913" y="5734"/>
                  <a:pt x="7913" y="5715"/>
                </a:cubicBezTo>
                <a:cubicBezTo>
                  <a:pt x="8103" y="4384"/>
                  <a:pt x="7647" y="2330"/>
                  <a:pt x="8769" y="1360"/>
                </a:cubicBezTo>
                <a:cubicBezTo>
                  <a:pt x="9024" y="1133"/>
                  <a:pt x="9293" y="1034"/>
                  <a:pt x="9551" y="1034"/>
                </a:cubicBezTo>
                <a:cubicBezTo>
                  <a:pt x="10158" y="1034"/>
                  <a:pt x="10707" y="1579"/>
                  <a:pt x="10880" y="2273"/>
                </a:cubicBezTo>
                <a:cubicBezTo>
                  <a:pt x="11127" y="3148"/>
                  <a:pt x="10785" y="4118"/>
                  <a:pt x="10538" y="4955"/>
                </a:cubicBezTo>
                <a:cubicBezTo>
                  <a:pt x="10410" y="5307"/>
                  <a:pt x="10727" y="5552"/>
                  <a:pt x="11035" y="5552"/>
                </a:cubicBezTo>
                <a:cubicBezTo>
                  <a:pt x="11092" y="5552"/>
                  <a:pt x="11150" y="5543"/>
                  <a:pt x="11203" y="5525"/>
                </a:cubicBezTo>
                <a:cubicBezTo>
                  <a:pt x="12573" y="6305"/>
                  <a:pt x="13296" y="7598"/>
                  <a:pt x="13315" y="9215"/>
                </a:cubicBezTo>
                <a:cubicBezTo>
                  <a:pt x="13315" y="9516"/>
                  <a:pt x="13520" y="9649"/>
                  <a:pt x="13738" y="9649"/>
                </a:cubicBezTo>
                <a:cubicBezTo>
                  <a:pt x="13865" y="9649"/>
                  <a:pt x="13997" y="9604"/>
                  <a:pt x="14095" y="9520"/>
                </a:cubicBezTo>
                <a:cubicBezTo>
                  <a:pt x="14152" y="9596"/>
                  <a:pt x="14247" y="9634"/>
                  <a:pt x="14361" y="9634"/>
                </a:cubicBezTo>
                <a:cubicBezTo>
                  <a:pt x="24635" y="10836"/>
                  <a:pt x="35166" y="10930"/>
                  <a:pt x="45567" y="10930"/>
                </a:cubicBezTo>
                <a:cubicBezTo>
                  <a:pt x="47509" y="10930"/>
                  <a:pt x="49446" y="10927"/>
                  <a:pt x="51375" y="10927"/>
                </a:cubicBezTo>
                <a:cubicBezTo>
                  <a:pt x="63701" y="10927"/>
                  <a:pt x="76103" y="10794"/>
                  <a:pt x="88390" y="9805"/>
                </a:cubicBezTo>
                <a:cubicBezTo>
                  <a:pt x="89088" y="9748"/>
                  <a:pt x="89112" y="8682"/>
                  <a:pt x="88390" y="8682"/>
                </a:cubicBezTo>
                <a:cubicBezTo>
                  <a:pt x="88384" y="8682"/>
                  <a:pt x="88377" y="8682"/>
                  <a:pt x="88371" y="8683"/>
                </a:cubicBezTo>
                <a:cubicBezTo>
                  <a:pt x="76026" y="9063"/>
                  <a:pt x="63720" y="9691"/>
                  <a:pt x="51356" y="9691"/>
                </a:cubicBezTo>
                <a:cubicBezTo>
                  <a:pt x="45251" y="9691"/>
                  <a:pt x="39126" y="9615"/>
                  <a:pt x="33039" y="9443"/>
                </a:cubicBezTo>
                <a:cubicBezTo>
                  <a:pt x="27088" y="9280"/>
                  <a:pt x="21118" y="8889"/>
                  <a:pt x="15165" y="8889"/>
                </a:cubicBezTo>
                <a:cubicBezTo>
                  <a:pt x="14897" y="8889"/>
                  <a:pt x="14629" y="8890"/>
                  <a:pt x="14361" y="8892"/>
                </a:cubicBezTo>
                <a:cubicBezTo>
                  <a:pt x="14342" y="8892"/>
                  <a:pt x="14304" y="8892"/>
                  <a:pt x="14266" y="8930"/>
                </a:cubicBezTo>
                <a:cubicBezTo>
                  <a:pt x="14304" y="7218"/>
                  <a:pt x="13144" y="5563"/>
                  <a:pt x="11584" y="4898"/>
                </a:cubicBezTo>
                <a:cubicBezTo>
                  <a:pt x="11907" y="3794"/>
                  <a:pt x="12193" y="2558"/>
                  <a:pt x="11641" y="1455"/>
                </a:cubicBezTo>
                <a:cubicBezTo>
                  <a:pt x="11249" y="652"/>
                  <a:pt x="10472" y="0"/>
                  <a:pt x="95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7C5AA6-8BFB-F8C1-CE45-5FCB4205B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99393"/>
              </p:ext>
            </p:extLst>
          </p:nvPr>
        </p:nvGraphicFramePr>
        <p:xfrm>
          <a:off x="369949" y="1145872"/>
          <a:ext cx="8257536" cy="3146922"/>
        </p:xfrm>
        <a:graphic>
          <a:graphicData uri="http://schemas.openxmlformats.org/drawingml/2006/table">
            <a:tbl>
              <a:tblPr/>
              <a:tblGrid>
                <a:gridCol w="393216">
                  <a:extLst>
                    <a:ext uri="{9D8B030D-6E8A-4147-A177-3AD203B41FA5}">
                      <a16:colId xmlns:a16="http://schemas.microsoft.com/office/drawing/2014/main" val="139490742"/>
                    </a:ext>
                  </a:extLst>
                </a:gridCol>
                <a:gridCol w="393216">
                  <a:extLst>
                    <a:ext uri="{9D8B030D-6E8A-4147-A177-3AD203B41FA5}">
                      <a16:colId xmlns:a16="http://schemas.microsoft.com/office/drawing/2014/main" val="4258612978"/>
                    </a:ext>
                  </a:extLst>
                </a:gridCol>
                <a:gridCol w="393216">
                  <a:extLst>
                    <a:ext uri="{9D8B030D-6E8A-4147-A177-3AD203B41FA5}">
                      <a16:colId xmlns:a16="http://schemas.microsoft.com/office/drawing/2014/main" val="3384745516"/>
                    </a:ext>
                  </a:extLst>
                </a:gridCol>
                <a:gridCol w="393216">
                  <a:extLst>
                    <a:ext uri="{9D8B030D-6E8A-4147-A177-3AD203B41FA5}">
                      <a16:colId xmlns:a16="http://schemas.microsoft.com/office/drawing/2014/main" val="490653465"/>
                    </a:ext>
                  </a:extLst>
                </a:gridCol>
                <a:gridCol w="393216">
                  <a:extLst>
                    <a:ext uri="{9D8B030D-6E8A-4147-A177-3AD203B41FA5}">
                      <a16:colId xmlns:a16="http://schemas.microsoft.com/office/drawing/2014/main" val="3677636223"/>
                    </a:ext>
                  </a:extLst>
                </a:gridCol>
                <a:gridCol w="393216">
                  <a:extLst>
                    <a:ext uri="{9D8B030D-6E8A-4147-A177-3AD203B41FA5}">
                      <a16:colId xmlns:a16="http://schemas.microsoft.com/office/drawing/2014/main" val="1866177805"/>
                    </a:ext>
                  </a:extLst>
                </a:gridCol>
                <a:gridCol w="393216">
                  <a:extLst>
                    <a:ext uri="{9D8B030D-6E8A-4147-A177-3AD203B41FA5}">
                      <a16:colId xmlns:a16="http://schemas.microsoft.com/office/drawing/2014/main" val="58197262"/>
                    </a:ext>
                  </a:extLst>
                </a:gridCol>
                <a:gridCol w="393216">
                  <a:extLst>
                    <a:ext uri="{9D8B030D-6E8A-4147-A177-3AD203B41FA5}">
                      <a16:colId xmlns:a16="http://schemas.microsoft.com/office/drawing/2014/main" val="4062228544"/>
                    </a:ext>
                  </a:extLst>
                </a:gridCol>
                <a:gridCol w="393216">
                  <a:extLst>
                    <a:ext uri="{9D8B030D-6E8A-4147-A177-3AD203B41FA5}">
                      <a16:colId xmlns:a16="http://schemas.microsoft.com/office/drawing/2014/main" val="447294326"/>
                    </a:ext>
                  </a:extLst>
                </a:gridCol>
                <a:gridCol w="393216">
                  <a:extLst>
                    <a:ext uri="{9D8B030D-6E8A-4147-A177-3AD203B41FA5}">
                      <a16:colId xmlns:a16="http://schemas.microsoft.com/office/drawing/2014/main" val="142784762"/>
                    </a:ext>
                  </a:extLst>
                </a:gridCol>
                <a:gridCol w="393216">
                  <a:extLst>
                    <a:ext uri="{9D8B030D-6E8A-4147-A177-3AD203B41FA5}">
                      <a16:colId xmlns:a16="http://schemas.microsoft.com/office/drawing/2014/main" val="1640420344"/>
                    </a:ext>
                  </a:extLst>
                </a:gridCol>
                <a:gridCol w="393216">
                  <a:extLst>
                    <a:ext uri="{9D8B030D-6E8A-4147-A177-3AD203B41FA5}">
                      <a16:colId xmlns:a16="http://schemas.microsoft.com/office/drawing/2014/main" val="4222189254"/>
                    </a:ext>
                  </a:extLst>
                </a:gridCol>
                <a:gridCol w="393216">
                  <a:extLst>
                    <a:ext uri="{9D8B030D-6E8A-4147-A177-3AD203B41FA5}">
                      <a16:colId xmlns:a16="http://schemas.microsoft.com/office/drawing/2014/main" val="1274843117"/>
                    </a:ext>
                  </a:extLst>
                </a:gridCol>
                <a:gridCol w="393216">
                  <a:extLst>
                    <a:ext uri="{9D8B030D-6E8A-4147-A177-3AD203B41FA5}">
                      <a16:colId xmlns:a16="http://schemas.microsoft.com/office/drawing/2014/main" val="2291250993"/>
                    </a:ext>
                  </a:extLst>
                </a:gridCol>
                <a:gridCol w="393216">
                  <a:extLst>
                    <a:ext uri="{9D8B030D-6E8A-4147-A177-3AD203B41FA5}">
                      <a16:colId xmlns:a16="http://schemas.microsoft.com/office/drawing/2014/main" val="4274237085"/>
                    </a:ext>
                  </a:extLst>
                </a:gridCol>
                <a:gridCol w="393216">
                  <a:extLst>
                    <a:ext uri="{9D8B030D-6E8A-4147-A177-3AD203B41FA5}">
                      <a16:colId xmlns:a16="http://schemas.microsoft.com/office/drawing/2014/main" val="4149360278"/>
                    </a:ext>
                  </a:extLst>
                </a:gridCol>
                <a:gridCol w="393216">
                  <a:extLst>
                    <a:ext uri="{9D8B030D-6E8A-4147-A177-3AD203B41FA5}">
                      <a16:colId xmlns:a16="http://schemas.microsoft.com/office/drawing/2014/main" val="193401707"/>
                    </a:ext>
                  </a:extLst>
                </a:gridCol>
                <a:gridCol w="393216">
                  <a:extLst>
                    <a:ext uri="{9D8B030D-6E8A-4147-A177-3AD203B41FA5}">
                      <a16:colId xmlns:a16="http://schemas.microsoft.com/office/drawing/2014/main" val="718627748"/>
                    </a:ext>
                  </a:extLst>
                </a:gridCol>
                <a:gridCol w="393216">
                  <a:extLst>
                    <a:ext uri="{9D8B030D-6E8A-4147-A177-3AD203B41FA5}">
                      <a16:colId xmlns:a16="http://schemas.microsoft.com/office/drawing/2014/main" val="1074193180"/>
                    </a:ext>
                  </a:extLst>
                </a:gridCol>
                <a:gridCol w="393216">
                  <a:extLst>
                    <a:ext uri="{9D8B030D-6E8A-4147-A177-3AD203B41FA5}">
                      <a16:colId xmlns:a16="http://schemas.microsoft.com/office/drawing/2014/main" val="1994563216"/>
                    </a:ext>
                  </a:extLst>
                </a:gridCol>
                <a:gridCol w="393216">
                  <a:extLst>
                    <a:ext uri="{9D8B030D-6E8A-4147-A177-3AD203B41FA5}">
                      <a16:colId xmlns:a16="http://schemas.microsoft.com/office/drawing/2014/main" val="1400575936"/>
                    </a:ext>
                  </a:extLst>
                </a:gridCol>
              </a:tblGrid>
              <a:tr h="2937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number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count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week4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week7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week10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week11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week12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week13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week14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week15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week16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week17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week18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31365"/>
                  </a:ext>
                </a:extLst>
              </a:tr>
              <a:tr h="150167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825146"/>
                  </a:ext>
                </a:extLst>
              </a:tr>
              <a:tr h="150167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96454"/>
                  </a:ext>
                </a:extLst>
              </a:tr>
              <a:tr h="150167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144267"/>
                  </a:ext>
                </a:extLst>
              </a:tr>
              <a:tr h="150167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051450"/>
                  </a:ext>
                </a:extLst>
              </a:tr>
              <a:tr h="150167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413004"/>
                  </a:ext>
                </a:extLst>
              </a:tr>
              <a:tr h="150167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57897"/>
                  </a:ext>
                </a:extLst>
              </a:tr>
              <a:tr h="150167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36822"/>
                  </a:ext>
                </a:extLst>
              </a:tr>
              <a:tr h="150167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22730"/>
                  </a:ext>
                </a:extLst>
              </a:tr>
              <a:tr h="150167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053664"/>
                  </a:ext>
                </a:extLst>
              </a:tr>
              <a:tr h="150167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45078"/>
                  </a:ext>
                </a:extLst>
              </a:tr>
              <a:tr h="150167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864582"/>
                  </a:ext>
                </a:extLst>
              </a:tr>
              <a:tr h="150167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689355"/>
                  </a:ext>
                </a:extLst>
              </a:tr>
              <a:tr h="150167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476009"/>
                  </a:ext>
                </a:extLst>
              </a:tr>
              <a:tr h="150167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791038"/>
                  </a:ext>
                </a:extLst>
              </a:tr>
              <a:tr h="150167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273437"/>
                  </a:ext>
                </a:extLst>
              </a:tr>
              <a:tr h="150167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47924"/>
                  </a:ext>
                </a:extLst>
              </a:tr>
              <a:tr h="150167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52969"/>
                  </a:ext>
                </a:extLst>
              </a:tr>
              <a:tr h="150167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82548"/>
                  </a:ext>
                </a:extLst>
              </a:tr>
              <a:tr h="150167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29" marR="3829" marT="38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63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752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/>
          <p:nvPr/>
        </p:nvSpPr>
        <p:spPr>
          <a:xfrm>
            <a:off x="485475" y="2703963"/>
            <a:ext cx="5560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6" name="Google Shape;236;p39"/>
          <p:cNvSpPr/>
          <p:nvPr/>
        </p:nvSpPr>
        <p:spPr>
          <a:xfrm>
            <a:off x="485475" y="855238"/>
            <a:ext cx="8172900" cy="1744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906499" y="1099338"/>
            <a:ext cx="6178355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Weekly Engagement</a:t>
            </a:r>
            <a:endParaRPr dirty="0"/>
          </a:p>
        </p:txBody>
      </p:sp>
      <p:sp>
        <p:nvSpPr>
          <p:cNvPr id="238" name="Google Shape;238;p39"/>
          <p:cNvSpPr txBox="1">
            <a:spLocks noGrp="1"/>
          </p:cNvSpPr>
          <p:nvPr>
            <p:ph type="subTitle" idx="1"/>
          </p:nvPr>
        </p:nvSpPr>
        <p:spPr>
          <a:xfrm>
            <a:off x="906500" y="3068313"/>
            <a:ext cx="48042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Weekly Engagement: 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To measure the activeness of a user. Measuring if the user finds quality in a product/service weekly.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Your task: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 Calculate the weekly engagement per device?</a:t>
            </a:r>
            <a:endParaRPr dirty="0"/>
          </a:p>
        </p:txBody>
      </p:sp>
      <p:sp>
        <p:nvSpPr>
          <p:cNvPr id="239" name="Google Shape;239;p39"/>
          <p:cNvSpPr/>
          <p:nvPr/>
        </p:nvSpPr>
        <p:spPr>
          <a:xfrm>
            <a:off x="6140325" y="2703963"/>
            <a:ext cx="2518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0" name="Google Shape;240;p39"/>
          <p:cNvGrpSpPr/>
          <p:nvPr/>
        </p:nvGrpSpPr>
        <p:grpSpPr>
          <a:xfrm rot="953720">
            <a:off x="6703142" y="2940385"/>
            <a:ext cx="1298104" cy="1008506"/>
            <a:chOff x="1606475" y="2275025"/>
            <a:chExt cx="436925" cy="339450"/>
          </a:xfrm>
        </p:grpSpPr>
        <p:sp>
          <p:nvSpPr>
            <p:cNvPr id="241" name="Google Shape;241;p39"/>
            <p:cNvSpPr/>
            <p:nvPr/>
          </p:nvSpPr>
          <p:spPr>
            <a:xfrm>
              <a:off x="1606475" y="2275025"/>
              <a:ext cx="430525" cy="339450"/>
            </a:xfrm>
            <a:custGeom>
              <a:avLst/>
              <a:gdLst/>
              <a:ahLst/>
              <a:cxnLst/>
              <a:rect l="l" t="t" r="r" b="b"/>
              <a:pathLst>
                <a:path w="17221" h="13578" extrusionOk="0">
                  <a:moveTo>
                    <a:pt x="14182" y="4098"/>
                  </a:moveTo>
                  <a:cubicBezTo>
                    <a:pt x="14408" y="4098"/>
                    <a:pt x="14636" y="4134"/>
                    <a:pt x="14856" y="4185"/>
                  </a:cubicBezTo>
                  <a:cubicBezTo>
                    <a:pt x="14877" y="4185"/>
                    <a:pt x="14940" y="4206"/>
                    <a:pt x="14961" y="4206"/>
                  </a:cubicBezTo>
                  <a:cubicBezTo>
                    <a:pt x="14668" y="4311"/>
                    <a:pt x="14396" y="4499"/>
                    <a:pt x="14145" y="4687"/>
                  </a:cubicBezTo>
                  <a:cubicBezTo>
                    <a:pt x="13810" y="4939"/>
                    <a:pt x="13559" y="5252"/>
                    <a:pt x="13308" y="5587"/>
                  </a:cubicBezTo>
                  <a:cubicBezTo>
                    <a:pt x="13308" y="5231"/>
                    <a:pt x="13350" y="4834"/>
                    <a:pt x="13203" y="4499"/>
                  </a:cubicBezTo>
                  <a:cubicBezTo>
                    <a:pt x="13350" y="4332"/>
                    <a:pt x="13559" y="4227"/>
                    <a:pt x="13768" y="4143"/>
                  </a:cubicBezTo>
                  <a:cubicBezTo>
                    <a:pt x="13904" y="4111"/>
                    <a:pt x="14043" y="4098"/>
                    <a:pt x="14182" y="4098"/>
                  </a:cubicBezTo>
                  <a:close/>
                  <a:moveTo>
                    <a:pt x="10211" y="4855"/>
                  </a:moveTo>
                  <a:cubicBezTo>
                    <a:pt x="10483" y="4897"/>
                    <a:pt x="10776" y="4918"/>
                    <a:pt x="11069" y="4918"/>
                  </a:cubicBezTo>
                  <a:cubicBezTo>
                    <a:pt x="11676" y="4918"/>
                    <a:pt x="12241" y="4939"/>
                    <a:pt x="12847" y="4939"/>
                  </a:cubicBezTo>
                  <a:cubicBezTo>
                    <a:pt x="12826" y="5148"/>
                    <a:pt x="12826" y="5378"/>
                    <a:pt x="12826" y="5587"/>
                  </a:cubicBezTo>
                  <a:cubicBezTo>
                    <a:pt x="12826" y="5985"/>
                    <a:pt x="12826" y="6382"/>
                    <a:pt x="12847" y="6780"/>
                  </a:cubicBezTo>
                  <a:cubicBezTo>
                    <a:pt x="12889" y="7554"/>
                    <a:pt x="12994" y="8349"/>
                    <a:pt x="13161" y="9102"/>
                  </a:cubicBezTo>
                  <a:cubicBezTo>
                    <a:pt x="13245" y="9500"/>
                    <a:pt x="13350" y="9856"/>
                    <a:pt x="13454" y="10232"/>
                  </a:cubicBezTo>
                  <a:cubicBezTo>
                    <a:pt x="13559" y="10567"/>
                    <a:pt x="13684" y="10881"/>
                    <a:pt x="13789" y="11216"/>
                  </a:cubicBezTo>
                  <a:cubicBezTo>
                    <a:pt x="13831" y="11404"/>
                    <a:pt x="13914" y="11718"/>
                    <a:pt x="13789" y="11906"/>
                  </a:cubicBezTo>
                  <a:cubicBezTo>
                    <a:pt x="13684" y="12037"/>
                    <a:pt x="13457" y="12061"/>
                    <a:pt x="13250" y="12061"/>
                  </a:cubicBezTo>
                  <a:cubicBezTo>
                    <a:pt x="13126" y="12061"/>
                    <a:pt x="13010" y="12053"/>
                    <a:pt x="12931" y="12053"/>
                  </a:cubicBezTo>
                  <a:cubicBezTo>
                    <a:pt x="12052" y="12073"/>
                    <a:pt x="11194" y="12115"/>
                    <a:pt x="10316" y="12136"/>
                  </a:cubicBezTo>
                  <a:cubicBezTo>
                    <a:pt x="9834" y="10985"/>
                    <a:pt x="9688" y="9751"/>
                    <a:pt x="9625" y="8516"/>
                  </a:cubicBezTo>
                  <a:cubicBezTo>
                    <a:pt x="9604" y="7868"/>
                    <a:pt x="9604" y="7240"/>
                    <a:pt x="9604" y="6591"/>
                  </a:cubicBezTo>
                  <a:cubicBezTo>
                    <a:pt x="9604" y="5985"/>
                    <a:pt x="9625" y="5441"/>
                    <a:pt x="9939" y="4897"/>
                  </a:cubicBezTo>
                  <a:lnTo>
                    <a:pt x="9939" y="4855"/>
                  </a:lnTo>
                  <a:close/>
                  <a:moveTo>
                    <a:pt x="5613" y="373"/>
                  </a:moveTo>
                  <a:cubicBezTo>
                    <a:pt x="5662" y="373"/>
                    <a:pt x="5710" y="398"/>
                    <a:pt x="5754" y="461"/>
                  </a:cubicBezTo>
                  <a:cubicBezTo>
                    <a:pt x="5880" y="628"/>
                    <a:pt x="5859" y="838"/>
                    <a:pt x="5859" y="1026"/>
                  </a:cubicBezTo>
                  <a:cubicBezTo>
                    <a:pt x="5859" y="1256"/>
                    <a:pt x="5838" y="1486"/>
                    <a:pt x="5838" y="1695"/>
                  </a:cubicBezTo>
                  <a:cubicBezTo>
                    <a:pt x="5838" y="2114"/>
                    <a:pt x="5880" y="2511"/>
                    <a:pt x="5964" y="2930"/>
                  </a:cubicBezTo>
                  <a:cubicBezTo>
                    <a:pt x="6047" y="3327"/>
                    <a:pt x="6089" y="3809"/>
                    <a:pt x="6361" y="4123"/>
                  </a:cubicBezTo>
                  <a:cubicBezTo>
                    <a:pt x="6591" y="4415"/>
                    <a:pt x="6800" y="4687"/>
                    <a:pt x="7093" y="4918"/>
                  </a:cubicBezTo>
                  <a:cubicBezTo>
                    <a:pt x="7700" y="5441"/>
                    <a:pt x="8453" y="5629"/>
                    <a:pt x="9228" y="5671"/>
                  </a:cubicBezTo>
                  <a:cubicBezTo>
                    <a:pt x="9207" y="5943"/>
                    <a:pt x="9186" y="6194"/>
                    <a:pt x="9186" y="6424"/>
                  </a:cubicBezTo>
                  <a:cubicBezTo>
                    <a:pt x="9165" y="7115"/>
                    <a:pt x="9165" y="7784"/>
                    <a:pt x="9186" y="8496"/>
                  </a:cubicBezTo>
                  <a:cubicBezTo>
                    <a:pt x="9207" y="9040"/>
                    <a:pt x="9228" y="9563"/>
                    <a:pt x="9311" y="10128"/>
                  </a:cubicBezTo>
                  <a:cubicBezTo>
                    <a:pt x="7972" y="10128"/>
                    <a:pt x="6863" y="10755"/>
                    <a:pt x="5775" y="11320"/>
                  </a:cubicBezTo>
                  <a:cubicBezTo>
                    <a:pt x="4915" y="11793"/>
                    <a:pt x="3919" y="12319"/>
                    <a:pt x="2907" y="12319"/>
                  </a:cubicBezTo>
                  <a:cubicBezTo>
                    <a:pt x="2664" y="12319"/>
                    <a:pt x="2420" y="12289"/>
                    <a:pt x="2176" y="12220"/>
                  </a:cubicBezTo>
                  <a:cubicBezTo>
                    <a:pt x="1632" y="12053"/>
                    <a:pt x="942" y="11488"/>
                    <a:pt x="1360" y="10881"/>
                  </a:cubicBezTo>
                  <a:cubicBezTo>
                    <a:pt x="1444" y="10776"/>
                    <a:pt x="1381" y="10609"/>
                    <a:pt x="1277" y="10567"/>
                  </a:cubicBezTo>
                  <a:cubicBezTo>
                    <a:pt x="754" y="10337"/>
                    <a:pt x="691" y="9458"/>
                    <a:pt x="1172" y="9186"/>
                  </a:cubicBezTo>
                  <a:cubicBezTo>
                    <a:pt x="1360" y="9081"/>
                    <a:pt x="1318" y="8830"/>
                    <a:pt x="1130" y="8747"/>
                  </a:cubicBezTo>
                  <a:cubicBezTo>
                    <a:pt x="754" y="8621"/>
                    <a:pt x="523" y="8265"/>
                    <a:pt x="523" y="7868"/>
                  </a:cubicBezTo>
                  <a:cubicBezTo>
                    <a:pt x="523" y="7470"/>
                    <a:pt x="754" y="7136"/>
                    <a:pt x="1130" y="6947"/>
                  </a:cubicBezTo>
                  <a:cubicBezTo>
                    <a:pt x="1235" y="6905"/>
                    <a:pt x="1256" y="6738"/>
                    <a:pt x="1214" y="6654"/>
                  </a:cubicBezTo>
                  <a:cubicBezTo>
                    <a:pt x="963" y="6278"/>
                    <a:pt x="963" y="5775"/>
                    <a:pt x="1172" y="5378"/>
                  </a:cubicBezTo>
                  <a:cubicBezTo>
                    <a:pt x="1423" y="4939"/>
                    <a:pt x="1842" y="4729"/>
                    <a:pt x="2302" y="4708"/>
                  </a:cubicBezTo>
                  <a:cubicBezTo>
                    <a:pt x="2391" y="4700"/>
                    <a:pt x="2481" y="4697"/>
                    <a:pt x="2573" y="4697"/>
                  </a:cubicBezTo>
                  <a:cubicBezTo>
                    <a:pt x="2990" y="4697"/>
                    <a:pt x="3431" y="4764"/>
                    <a:pt x="3855" y="4764"/>
                  </a:cubicBezTo>
                  <a:cubicBezTo>
                    <a:pt x="4328" y="4764"/>
                    <a:pt x="4778" y="4681"/>
                    <a:pt x="5147" y="4332"/>
                  </a:cubicBezTo>
                  <a:cubicBezTo>
                    <a:pt x="5231" y="4248"/>
                    <a:pt x="5189" y="4143"/>
                    <a:pt x="5106" y="4123"/>
                  </a:cubicBezTo>
                  <a:cubicBezTo>
                    <a:pt x="4834" y="3453"/>
                    <a:pt x="4583" y="2721"/>
                    <a:pt x="4562" y="1988"/>
                  </a:cubicBezTo>
                  <a:cubicBezTo>
                    <a:pt x="4520" y="1591"/>
                    <a:pt x="4708" y="1256"/>
                    <a:pt x="4938" y="963"/>
                  </a:cubicBezTo>
                  <a:cubicBezTo>
                    <a:pt x="5043" y="838"/>
                    <a:pt x="5147" y="712"/>
                    <a:pt x="5294" y="607"/>
                  </a:cubicBezTo>
                  <a:cubicBezTo>
                    <a:pt x="5381" y="505"/>
                    <a:pt x="5500" y="373"/>
                    <a:pt x="5613" y="373"/>
                  </a:cubicBezTo>
                  <a:close/>
                  <a:moveTo>
                    <a:pt x="5545" y="1"/>
                  </a:moveTo>
                  <a:cubicBezTo>
                    <a:pt x="5147" y="1"/>
                    <a:pt x="4855" y="419"/>
                    <a:pt x="4645" y="712"/>
                  </a:cubicBezTo>
                  <a:cubicBezTo>
                    <a:pt x="4436" y="984"/>
                    <a:pt x="4269" y="1298"/>
                    <a:pt x="4206" y="1674"/>
                  </a:cubicBezTo>
                  <a:cubicBezTo>
                    <a:pt x="4164" y="2114"/>
                    <a:pt x="4290" y="2553"/>
                    <a:pt x="4415" y="2972"/>
                  </a:cubicBezTo>
                  <a:cubicBezTo>
                    <a:pt x="4541" y="3390"/>
                    <a:pt x="4729" y="3788"/>
                    <a:pt x="4917" y="4185"/>
                  </a:cubicBezTo>
                  <a:cubicBezTo>
                    <a:pt x="4630" y="4391"/>
                    <a:pt x="4279" y="4435"/>
                    <a:pt x="3924" y="4435"/>
                  </a:cubicBezTo>
                  <a:cubicBezTo>
                    <a:pt x="3737" y="4435"/>
                    <a:pt x="3549" y="4423"/>
                    <a:pt x="3369" y="4415"/>
                  </a:cubicBezTo>
                  <a:cubicBezTo>
                    <a:pt x="3056" y="4391"/>
                    <a:pt x="2722" y="4353"/>
                    <a:pt x="2392" y="4353"/>
                  </a:cubicBezTo>
                  <a:cubicBezTo>
                    <a:pt x="2148" y="4353"/>
                    <a:pt x="1905" y="4374"/>
                    <a:pt x="1674" y="4436"/>
                  </a:cubicBezTo>
                  <a:cubicBezTo>
                    <a:pt x="754" y="4729"/>
                    <a:pt x="293" y="5859"/>
                    <a:pt x="670" y="6717"/>
                  </a:cubicBezTo>
                  <a:cubicBezTo>
                    <a:pt x="293" y="6989"/>
                    <a:pt x="0" y="7470"/>
                    <a:pt x="21" y="7952"/>
                  </a:cubicBezTo>
                  <a:cubicBezTo>
                    <a:pt x="42" y="8391"/>
                    <a:pt x="293" y="8788"/>
                    <a:pt x="628" y="9040"/>
                  </a:cubicBezTo>
                  <a:cubicBezTo>
                    <a:pt x="189" y="9563"/>
                    <a:pt x="251" y="10483"/>
                    <a:pt x="816" y="10902"/>
                  </a:cubicBezTo>
                  <a:cubicBezTo>
                    <a:pt x="607" y="11404"/>
                    <a:pt x="816" y="12011"/>
                    <a:pt x="1235" y="12345"/>
                  </a:cubicBezTo>
                  <a:cubicBezTo>
                    <a:pt x="1687" y="12738"/>
                    <a:pt x="2359" y="12891"/>
                    <a:pt x="2959" y="12891"/>
                  </a:cubicBezTo>
                  <a:cubicBezTo>
                    <a:pt x="2999" y="12891"/>
                    <a:pt x="3038" y="12891"/>
                    <a:pt x="3076" y="12890"/>
                  </a:cubicBezTo>
                  <a:cubicBezTo>
                    <a:pt x="4541" y="12869"/>
                    <a:pt x="5796" y="12032"/>
                    <a:pt x="7093" y="11404"/>
                  </a:cubicBezTo>
                  <a:cubicBezTo>
                    <a:pt x="7784" y="11069"/>
                    <a:pt x="8516" y="10797"/>
                    <a:pt x="9311" y="10797"/>
                  </a:cubicBezTo>
                  <a:cubicBezTo>
                    <a:pt x="9437" y="11404"/>
                    <a:pt x="9604" y="12011"/>
                    <a:pt x="9855" y="12576"/>
                  </a:cubicBezTo>
                  <a:cubicBezTo>
                    <a:pt x="9872" y="12644"/>
                    <a:pt x="9973" y="12712"/>
                    <a:pt x="10044" y="12712"/>
                  </a:cubicBezTo>
                  <a:cubicBezTo>
                    <a:pt x="10060" y="12712"/>
                    <a:pt x="10074" y="12709"/>
                    <a:pt x="10085" y="12701"/>
                  </a:cubicBezTo>
                  <a:cubicBezTo>
                    <a:pt x="10985" y="12680"/>
                    <a:pt x="11843" y="12680"/>
                    <a:pt x="12743" y="12659"/>
                  </a:cubicBezTo>
                  <a:cubicBezTo>
                    <a:pt x="12872" y="12659"/>
                    <a:pt x="13013" y="12665"/>
                    <a:pt x="13157" y="12665"/>
                  </a:cubicBezTo>
                  <a:cubicBezTo>
                    <a:pt x="13410" y="12665"/>
                    <a:pt x="13675" y="12648"/>
                    <a:pt x="13914" y="12555"/>
                  </a:cubicBezTo>
                  <a:cubicBezTo>
                    <a:pt x="14019" y="12492"/>
                    <a:pt x="14124" y="12429"/>
                    <a:pt x="14207" y="12345"/>
                  </a:cubicBezTo>
                  <a:cubicBezTo>
                    <a:pt x="14312" y="12576"/>
                    <a:pt x="14417" y="12785"/>
                    <a:pt x="14584" y="12973"/>
                  </a:cubicBezTo>
                  <a:cubicBezTo>
                    <a:pt x="14856" y="13266"/>
                    <a:pt x="15191" y="13434"/>
                    <a:pt x="15588" y="13517"/>
                  </a:cubicBezTo>
                  <a:cubicBezTo>
                    <a:pt x="15786" y="13557"/>
                    <a:pt x="16007" y="13578"/>
                    <a:pt x="16231" y="13578"/>
                  </a:cubicBezTo>
                  <a:cubicBezTo>
                    <a:pt x="16482" y="13578"/>
                    <a:pt x="16737" y="13552"/>
                    <a:pt x="16969" y="13496"/>
                  </a:cubicBezTo>
                  <a:cubicBezTo>
                    <a:pt x="17220" y="13413"/>
                    <a:pt x="17158" y="13015"/>
                    <a:pt x="16886" y="13015"/>
                  </a:cubicBezTo>
                  <a:cubicBezTo>
                    <a:pt x="16551" y="13015"/>
                    <a:pt x="16216" y="13081"/>
                    <a:pt x="15867" y="13081"/>
                  </a:cubicBezTo>
                  <a:cubicBezTo>
                    <a:pt x="15823" y="13081"/>
                    <a:pt x="15779" y="13080"/>
                    <a:pt x="15735" y="13078"/>
                  </a:cubicBezTo>
                  <a:cubicBezTo>
                    <a:pt x="15379" y="13057"/>
                    <a:pt x="15065" y="12890"/>
                    <a:pt x="14835" y="12597"/>
                  </a:cubicBezTo>
                  <a:cubicBezTo>
                    <a:pt x="14647" y="12387"/>
                    <a:pt x="14521" y="12157"/>
                    <a:pt x="14438" y="11906"/>
                  </a:cubicBezTo>
                  <a:cubicBezTo>
                    <a:pt x="14438" y="11864"/>
                    <a:pt x="14438" y="11843"/>
                    <a:pt x="14458" y="11822"/>
                  </a:cubicBezTo>
                  <a:cubicBezTo>
                    <a:pt x="14521" y="11509"/>
                    <a:pt x="14438" y="11195"/>
                    <a:pt x="14354" y="10881"/>
                  </a:cubicBezTo>
                  <a:cubicBezTo>
                    <a:pt x="14333" y="10797"/>
                    <a:pt x="14312" y="10755"/>
                    <a:pt x="14270" y="10672"/>
                  </a:cubicBezTo>
                  <a:cubicBezTo>
                    <a:pt x="14668" y="10253"/>
                    <a:pt x="15107" y="9856"/>
                    <a:pt x="15588" y="9542"/>
                  </a:cubicBezTo>
                  <a:cubicBezTo>
                    <a:pt x="15839" y="9353"/>
                    <a:pt x="16132" y="9186"/>
                    <a:pt x="16404" y="8998"/>
                  </a:cubicBezTo>
                  <a:lnTo>
                    <a:pt x="16781" y="8747"/>
                  </a:lnTo>
                  <a:cubicBezTo>
                    <a:pt x="16927" y="8684"/>
                    <a:pt x="17053" y="8621"/>
                    <a:pt x="17137" y="8516"/>
                  </a:cubicBezTo>
                  <a:cubicBezTo>
                    <a:pt x="17158" y="8475"/>
                    <a:pt x="17137" y="8433"/>
                    <a:pt x="17074" y="8433"/>
                  </a:cubicBezTo>
                  <a:cubicBezTo>
                    <a:pt x="16948" y="8433"/>
                    <a:pt x="16781" y="8516"/>
                    <a:pt x="16655" y="8579"/>
                  </a:cubicBezTo>
                  <a:lnTo>
                    <a:pt x="16195" y="8809"/>
                  </a:lnTo>
                  <a:cubicBezTo>
                    <a:pt x="15902" y="8956"/>
                    <a:pt x="15651" y="9165"/>
                    <a:pt x="15379" y="9353"/>
                  </a:cubicBezTo>
                  <a:cubicBezTo>
                    <a:pt x="14940" y="9709"/>
                    <a:pt x="14542" y="10065"/>
                    <a:pt x="14207" y="10483"/>
                  </a:cubicBezTo>
                  <a:lnTo>
                    <a:pt x="13956" y="9772"/>
                  </a:lnTo>
                  <a:cubicBezTo>
                    <a:pt x="13726" y="8956"/>
                    <a:pt x="13559" y="8140"/>
                    <a:pt x="13433" y="7303"/>
                  </a:cubicBezTo>
                  <a:cubicBezTo>
                    <a:pt x="13412" y="7136"/>
                    <a:pt x="13391" y="6989"/>
                    <a:pt x="13391" y="6801"/>
                  </a:cubicBezTo>
                  <a:cubicBezTo>
                    <a:pt x="13412" y="6801"/>
                    <a:pt x="13433" y="6801"/>
                    <a:pt x="13433" y="6780"/>
                  </a:cubicBezTo>
                  <a:cubicBezTo>
                    <a:pt x="13831" y="6382"/>
                    <a:pt x="14270" y="6006"/>
                    <a:pt x="14751" y="5692"/>
                  </a:cubicBezTo>
                  <a:cubicBezTo>
                    <a:pt x="14961" y="5545"/>
                    <a:pt x="15191" y="5399"/>
                    <a:pt x="15421" y="5252"/>
                  </a:cubicBezTo>
                  <a:cubicBezTo>
                    <a:pt x="15672" y="5127"/>
                    <a:pt x="15923" y="5001"/>
                    <a:pt x="16153" y="4834"/>
                  </a:cubicBezTo>
                  <a:cubicBezTo>
                    <a:pt x="16209" y="4815"/>
                    <a:pt x="16199" y="4747"/>
                    <a:pt x="16151" y="4747"/>
                  </a:cubicBezTo>
                  <a:cubicBezTo>
                    <a:pt x="16146" y="4747"/>
                    <a:pt x="16139" y="4748"/>
                    <a:pt x="16132" y="4750"/>
                  </a:cubicBezTo>
                  <a:cubicBezTo>
                    <a:pt x="15588" y="4876"/>
                    <a:pt x="15086" y="5252"/>
                    <a:pt x="14647" y="5566"/>
                  </a:cubicBezTo>
                  <a:cubicBezTo>
                    <a:pt x="14207" y="5901"/>
                    <a:pt x="13789" y="6278"/>
                    <a:pt x="13391" y="6654"/>
                  </a:cubicBezTo>
                  <a:cubicBezTo>
                    <a:pt x="13370" y="6403"/>
                    <a:pt x="13329" y="6173"/>
                    <a:pt x="13329" y="5901"/>
                  </a:cubicBezTo>
                  <a:lnTo>
                    <a:pt x="13329" y="5880"/>
                  </a:lnTo>
                  <a:cubicBezTo>
                    <a:pt x="13580" y="5462"/>
                    <a:pt x="13914" y="5127"/>
                    <a:pt x="14312" y="4834"/>
                  </a:cubicBezTo>
                  <a:cubicBezTo>
                    <a:pt x="14626" y="4604"/>
                    <a:pt x="14961" y="4499"/>
                    <a:pt x="15295" y="4332"/>
                  </a:cubicBezTo>
                  <a:cubicBezTo>
                    <a:pt x="15526" y="4415"/>
                    <a:pt x="15777" y="4478"/>
                    <a:pt x="16007" y="4541"/>
                  </a:cubicBezTo>
                  <a:cubicBezTo>
                    <a:pt x="16216" y="4604"/>
                    <a:pt x="16404" y="4646"/>
                    <a:pt x="16614" y="4708"/>
                  </a:cubicBezTo>
                  <a:cubicBezTo>
                    <a:pt x="16708" y="4735"/>
                    <a:pt x="16820" y="4780"/>
                    <a:pt x="16927" y="4780"/>
                  </a:cubicBezTo>
                  <a:cubicBezTo>
                    <a:pt x="16986" y="4780"/>
                    <a:pt x="17043" y="4766"/>
                    <a:pt x="17095" y="4729"/>
                  </a:cubicBezTo>
                  <a:cubicBezTo>
                    <a:pt x="17158" y="4687"/>
                    <a:pt x="17179" y="4625"/>
                    <a:pt x="17158" y="4541"/>
                  </a:cubicBezTo>
                  <a:cubicBezTo>
                    <a:pt x="17053" y="4374"/>
                    <a:pt x="16781" y="4332"/>
                    <a:pt x="16614" y="4290"/>
                  </a:cubicBezTo>
                  <a:cubicBezTo>
                    <a:pt x="16363" y="4227"/>
                    <a:pt x="16111" y="4185"/>
                    <a:pt x="15881" y="4102"/>
                  </a:cubicBezTo>
                  <a:cubicBezTo>
                    <a:pt x="15421" y="3997"/>
                    <a:pt x="14961" y="3871"/>
                    <a:pt x="14521" y="3809"/>
                  </a:cubicBezTo>
                  <a:cubicBezTo>
                    <a:pt x="14467" y="3805"/>
                    <a:pt x="14412" y="3803"/>
                    <a:pt x="14359" y="3803"/>
                  </a:cubicBezTo>
                  <a:cubicBezTo>
                    <a:pt x="13812" y="3803"/>
                    <a:pt x="13308" y="3998"/>
                    <a:pt x="13098" y="4436"/>
                  </a:cubicBezTo>
                  <a:cubicBezTo>
                    <a:pt x="13078" y="4436"/>
                    <a:pt x="13057" y="4436"/>
                    <a:pt x="13057" y="4478"/>
                  </a:cubicBezTo>
                  <a:lnTo>
                    <a:pt x="12973" y="4478"/>
                  </a:lnTo>
                  <a:cubicBezTo>
                    <a:pt x="12746" y="4465"/>
                    <a:pt x="12517" y="4460"/>
                    <a:pt x="12287" y="4460"/>
                  </a:cubicBezTo>
                  <a:cubicBezTo>
                    <a:pt x="11775" y="4460"/>
                    <a:pt x="11260" y="4485"/>
                    <a:pt x="10755" y="4499"/>
                  </a:cubicBezTo>
                  <a:cubicBezTo>
                    <a:pt x="10504" y="4499"/>
                    <a:pt x="10169" y="4520"/>
                    <a:pt x="9876" y="4604"/>
                  </a:cubicBezTo>
                  <a:cubicBezTo>
                    <a:pt x="9847" y="4564"/>
                    <a:pt x="9798" y="4543"/>
                    <a:pt x="9749" y="4543"/>
                  </a:cubicBezTo>
                  <a:cubicBezTo>
                    <a:pt x="9694" y="4543"/>
                    <a:pt x="9637" y="4569"/>
                    <a:pt x="9604" y="4625"/>
                  </a:cubicBezTo>
                  <a:cubicBezTo>
                    <a:pt x="9437" y="4813"/>
                    <a:pt x="9332" y="5001"/>
                    <a:pt x="9290" y="5211"/>
                  </a:cubicBezTo>
                  <a:cubicBezTo>
                    <a:pt x="8914" y="5148"/>
                    <a:pt x="8579" y="5148"/>
                    <a:pt x="8202" y="5043"/>
                  </a:cubicBezTo>
                  <a:cubicBezTo>
                    <a:pt x="7784" y="4939"/>
                    <a:pt x="7470" y="4729"/>
                    <a:pt x="7156" y="4436"/>
                  </a:cubicBezTo>
                  <a:cubicBezTo>
                    <a:pt x="7010" y="4311"/>
                    <a:pt x="6884" y="4143"/>
                    <a:pt x="6738" y="3997"/>
                  </a:cubicBezTo>
                  <a:cubicBezTo>
                    <a:pt x="6696" y="3913"/>
                    <a:pt x="6612" y="3871"/>
                    <a:pt x="6570" y="3788"/>
                  </a:cubicBezTo>
                  <a:cubicBezTo>
                    <a:pt x="6508" y="3683"/>
                    <a:pt x="6487" y="3558"/>
                    <a:pt x="6466" y="3453"/>
                  </a:cubicBezTo>
                  <a:cubicBezTo>
                    <a:pt x="6319" y="3014"/>
                    <a:pt x="6256" y="2532"/>
                    <a:pt x="6194" y="2051"/>
                  </a:cubicBezTo>
                  <a:cubicBezTo>
                    <a:pt x="6173" y="1842"/>
                    <a:pt x="6173" y="1612"/>
                    <a:pt x="6173" y="1402"/>
                  </a:cubicBezTo>
                  <a:cubicBezTo>
                    <a:pt x="6173" y="1172"/>
                    <a:pt x="6194" y="942"/>
                    <a:pt x="6173" y="712"/>
                  </a:cubicBezTo>
                  <a:cubicBezTo>
                    <a:pt x="6152" y="356"/>
                    <a:pt x="5901" y="1"/>
                    <a:pt x="554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1897825" y="2534925"/>
              <a:ext cx="27750" cy="32050"/>
            </a:xfrm>
            <a:custGeom>
              <a:avLst/>
              <a:gdLst/>
              <a:ahLst/>
              <a:cxnLst/>
              <a:rect l="l" t="t" r="r" b="b"/>
              <a:pathLst>
                <a:path w="1110" h="1282" extrusionOk="0">
                  <a:moveTo>
                    <a:pt x="587" y="255"/>
                  </a:moveTo>
                  <a:cubicBezTo>
                    <a:pt x="670" y="297"/>
                    <a:pt x="712" y="401"/>
                    <a:pt x="712" y="485"/>
                  </a:cubicBezTo>
                  <a:cubicBezTo>
                    <a:pt x="754" y="589"/>
                    <a:pt x="817" y="924"/>
                    <a:pt x="649" y="987"/>
                  </a:cubicBezTo>
                  <a:cubicBezTo>
                    <a:pt x="634" y="990"/>
                    <a:pt x="619" y="992"/>
                    <a:pt x="605" y="992"/>
                  </a:cubicBezTo>
                  <a:cubicBezTo>
                    <a:pt x="448" y="992"/>
                    <a:pt x="379" y="788"/>
                    <a:pt x="398" y="673"/>
                  </a:cubicBezTo>
                  <a:cubicBezTo>
                    <a:pt x="419" y="506"/>
                    <a:pt x="503" y="380"/>
                    <a:pt x="587" y="255"/>
                  </a:cubicBezTo>
                  <a:close/>
                  <a:moveTo>
                    <a:pt x="505" y="1"/>
                  </a:moveTo>
                  <a:cubicBezTo>
                    <a:pt x="352" y="1"/>
                    <a:pt x="203" y="78"/>
                    <a:pt x="168" y="255"/>
                  </a:cubicBezTo>
                  <a:cubicBezTo>
                    <a:pt x="168" y="276"/>
                    <a:pt x="168" y="317"/>
                    <a:pt x="189" y="359"/>
                  </a:cubicBezTo>
                  <a:cubicBezTo>
                    <a:pt x="64" y="527"/>
                    <a:pt x="1" y="778"/>
                    <a:pt x="147" y="966"/>
                  </a:cubicBezTo>
                  <a:cubicBezTo>
                    <a:pt x="238" y="1148"/>
                    <a:pt x="434" y="1281"/>
                    <a:pt x="619" y="1281"/>
                  </a:cubicBezTo>
                  <a:cubicBezTo>
                    <a:pt x="733" y="1281"/>
                    <a:pt x="842" y="1232"/>
                    <a:pt x="921" y="1113"/>
                  </a:cubicBezTo>
                  <a:cubicBezTo>
                    <a:pt x="1110" y="841"/>
                    <a:pt x="1026" y="380"/>
                    <a:pt x="817" y="129"/>
                  </a:cubicBezTo>
                  <a:cubicBezTo>
                    <a:pt x="744" y="47"/>
                    <a:pt x="623" y="1"/>
                    <a:pt x="50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9"/>
            <p:cNvSpPr/>
            <p:nvPr/>
          </p:nvSpPr>
          <p:spPr>
            <a:xfrm>
              <a:off x="1948325" y="2408875"/>
              <a:ext cx="94275" cy="69600"/>
            </a:xfrm>
            <a:custGeom>
              <a:avLst/>
              <a:gdLst/>
              <a:ahLst/>
              <a:cxnLst/>
              <a:rect l="l" t="t" r="r" b="b"/>
              <a:pathLst>
                <a:path w="3771" h="2784" extrusionOk="0">
                  <a:moveTo>
                    <a:pt x="3704" y="0"/>
                  </a:moveTo>
                  <a:cubicBezTo>
                    <a:pt x="3700" y="0"/>
                    <a:pt x="3697" y="1"/>
                    <a:pt x="3693" y="3"/>
                  </a:cubicBezTo>
                  <a:cubicBezTo>
                    <a:pt x="3337" y="66"/>
                    <a:pt x="2981" y="212"/>
                    <a:pt x="2668" y="401"/>
                  </a:cubicBezTo>
                  <a:cubicBezTo>
                    <a:pt x="2354" y="589"/>
                    <a:pt x="2019" y="798"/>
                    <a:pt x="1705" y="1028"/>
                  </a:cubicBezTo>
                  <a:cubicBezTo>
                    <a:pt x="1077" y="1468"/>
                    <a:pt x="512" y="2012"/>
                    <a:pt x="31" y="2639"/>
                  </a:cubicBezTo>
                  <a:cubicBezTo>
                    <a:pt x="1" y="2700"/>
                    <a:pt x="48" y="2784"/>
                    <a:pt x="92" y="2784"/>
                  </a:cubicBezTo>
                  <a:cubicBezTo>
                    <a:pt x="109" y="2784"/>
                    <a:pt x="125" y="2772"/>
                    <a:pt x="136" y="2744"/>
                  </a:cubicBezTo>
                  <a:cubicBezTo>
                    <a:pt x="617" y="2179"/>
                    <a:pt x="1182" y="1656"/>
                    <a:pt x="1789" y="1217"/>
                  </a:cubicBezTo>
                  <a:cubicBezTo>
                    <a:pt x="2082" y="986"/>
                    <a:pt x="2396" y="819"/>
                    <a:pt x="2709" y="631"/>
                  </a:cubicBezTo>
                  <a:cubicBezTo>
                    <a:pt x="3044" y="442"/>
                    <a:pt x="3400" y="317"/>
                    <a:pt x="3714" y="108"/>
                  </a:cubicBezTo>
                  <a:cubicBezTo>
                    <a:pt x="3771" y="89"/>
                    <a:pt x="3741" y="0"/>
                    <a:pt x="37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9"/>
            <p:cNvSpPr/>
            <p:nvPr/>
          </p:nvSpPr>
          <p:spPr>
            <a:xfrm>
              <a:off x="1956225" y="2444225"/>
              <a:ext cx="87175" cy="64225"/>
            </a:xfrm>
            <a:custGeom>
              <a:avLst/>
              <a:gdLst/>
              <a:ahLst/>
              <a:cxnLst/>
              <a:rect l="l" t="t" r="r" b="b"/>
              <a:pathLst>
                <a:path w="3487" h="2569" extrusionOk="0">
                  <a:moveTo>
                    <a:pt x="3430" y="1"/>
                  </a:moveTo>
                  <a:cubicBezTo>
                    <a:pt x="3421" y="1"/>
                    <a:pt x="3410" y="4"/>
                    <a:pt x="3398" y="12"/>
                  </a:cubicBezTo>
                  <a:cubicBezTo>
                    <a:pt x="2728" y="96"/>
                    <a:pt x="2080" y="535"/>
                    <a:pt x="1515" y="953"/>
                  </a:cubicBezTo>
                  <a:cubicBezTo>
                    <a:pt x="971" y="1372"/>
                    <a:pt x="468" y="1853"/>
                    <a:pt x="50" y="2418"/>
                  </a:cubicBezTo>
                  <a:cubicBezTo>
                    <a:pt x="1" y="2467"/>
                    <a:pt x="81" y="2569"/>
                    <a:pt x="158" y="2569"/>
                  </a:cubicBezTo>
                  <a:cubicBezTo>
                    <a:pt x="179" y="2569"/>
                    <a:pt x="200" y="2561"/>
                    <a:pt x="217" y="2544"/>
                  </a:cubicBezTo>
                  <a:cubicBezTo>
                    <a:pt x="657" y="2020"/>
                    <a:pt x="1159" y="1539"/>
                    <a:pt x="1703" y="1163"/>
                  </a:cubicBezTo>
                  <a:cubicBezTo>
                    <a:pt x="1975" y="974"/>
                    <a:pt x="2247" y="786"/>
                    <a:pt x="2540" y="598"/>
                  </a:cubicBezTo>
                  <a:cubicBezTo>
                    <a:pt x="2833" y="451"/>
                    <a:pt x="3147" y="284"/>
                    <a:pt x="3419" y="116"/>
                  </a:cubicBezTo>
                  <a:cubicBezTo>
                    <a:pt x="3487" y="65"/>
                    <a:pt x="3472" y="1"/>
                    <a:pt x="343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9"/>
            <p:cNvSpPr/>
            <p:nvPr/>
          </p:nvSpPr>
          <p:spPr>
            <a:xfrm>
              <a:off x="1967775" y="2526100"/>
              <a:ext cx="69750" cy="48700"/>
            </a:xfrm>
            <a:custGeom>
              <a:avLst/>
              <a:gdLst/>
              <a:ahLst/>
              <a:cxnLst/>
              <a:rect l="l" t="t" r="r" b="b"/>
              <a:pathLst>
                <a:path w="2790" h="1948" extrusionOk="0">
                  <a:moveTo>
                    <a:pt x="2706" y="1"/>
                  </a:moveTo>
                  <a:cubicBezTo>
                    <a:pt x="2183" y="1"/>
                    <a:pt x="1618" y="336"/>
                    <a:pt x="1199" y="629"/>
                  </a:cubicBezTo>
                  <a:cubicBezTo>
                    <a:pt x="718" y="963"/>
                    <a:pt x="362" y="1361"/>
                    <a:pt x="48" y="1821"/>
                  </a:cubicBezTo>
                  <a:cubicBezTo>
                    <a:pt x="1" y="1885"/>
                    <a:pt x="61" y="1948"/>
                    <a:pt x="120" y="1948"/>
                  </a:cubicBezTo>
                  <a:cubicBezTo>
                    <a:pt x="140" y="1948"/>
                    <a:pt x="159" y="1941"/>
                    <a:pt x="174" y="1926"/>
                  </a:cubicBezTo>
                  <a:cubicBezTo>
                    <a:pt x="509" y="1507"/>
                    <a:pt x="906" y="1131"/>
                    <a:pt x="1346" y="838"/>
                  </a:cubicBezTo>
                  <a:cubicBezTo>
                    <a:pt x="1555" y="670"/>
                    <a:pt x="1785" y="545"/>
                    <a:pt x="2036" y="440"/>
                  </a:cubicBezTo>
                  <a:cubicBezTo>
                    <a:pt x="2266" y="336"/>
                    <a:pt x="2517" y="231"/>
                    <a:pt x="2727" y="106"/>
                  </a:cubicBezTo>
                  <a:cubicBezTo>
                    <a:pt x="2789" y="85"/>
                    <a:pt x="2747" y="1"/>
                    <a:pt x="27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1985450" y="2548075"/>
              <a:ext cx="57825" cy="47350"/>
            </a:xfrm>
            <a:custGeom>
              <a:avLst/>
              <a:gdLst/>
              <a:ahLst/>
              <a:cxnLst/>
              <a:rect l="l" t="t" r="r" b="b"/>
              <a:pathLst>
                <a:path w="2313" h="1894" extrusionOk="0">
                  <a:moveTo>
                    <a:pt x="2229" y="1"/>
                  </a:moveTo>
                  <a:cubicBezTo>
                    <a:pt x="2020" y="1"/>
                    <a:pt x="1810" y="168"/>
                    <a:pt x="1643" y="273"/>
                  </a:cubicBezTo>
                  <a:cubicBezTo>
                    <a:pt x="1434" y="398"/>
                    <a:pt x="1245" y="566"/>
                    <a:pt x="1057" y="691"/>
                  </a:cubicBezTo>
                  <a:cubicBezTo>
                    <a:pt x="660" y="1005"/>
                    <a:pt x="346" y="1361"/>
                    <a:pt x="32" y="1758"/>
                  </a:cubicBezTo>
                  <a:cubicBezTo>
                    <a:pt x="1" y="1820"/>
                    <a:pt x="62" y="1894"/>
                    <a:pt x="112" y="1894"/>
                  </a:cubicBezTo>
                  <a:cubicBezTo>
                    <a:pt x="130" y="1894"/>
                    <a:pt x="146" y="1885"/>
                    <a:pt x="157" y="1863"/>
                  </a:cubicBezTo>
                  <a:cubicBezTo>
                    <a:pt x="492" y="1507"/>
                    <a:pt x="827" y="1193"/>
                    <a:pt x="1183" y="900"/>
                  </a:cubicBezTo>
                  <a:cubicBezTo>
                    <a:pt x="1371" y="733"/>
                    <a:pt x="1580" y="607"/>
                    <a:pt x="1768" y="482"/>
                  </a:cubicBezTo>
                  <a:cubicBezTo>
                    <a:pt x="1915" y="377"/>
                    <a:pt x="2124" y="273"/>
                    <a:pt x="2250" y="105"/>
                  </a:cubicBezTo>
                  <a:cubicBezTo>
                    <a:pt x="2312" y="63"/>
                    <a:pt x="2292" y="1"/>
                    <a:pt x="222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171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/>
          <p:nvPr/>
        </p:nvSpPr>
        <p:spPr>
          <a:xfrm>
            <a:off x="617111" y="205481"/>
            <a:ext cx="4039200" cy="63911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617111" y="900440"/>
            <a:ext cx="4039200" cy="403757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773561" y="-45793"/>
            <a:ext cx="3726300" cy="1036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SQL Query </a:t>
            </a:r>
            <a:endParaRPr sz="4000" dirty="0"/>
          </a:p>
        </p:txBody>
      </p:sp>
      <p:sp>
        <p:nvSpPr>
          <p:cNvPr id="254" name="Google Shape;254;p40"/>
          <p:cNvSpPr txBox="1">
            <a:spLocks noGrp="1"/>
          </p:cNvSpPr>
          <p:nvPr>
            <p:ph type="subTitle" idx="1"/>
          </p:nvPr>
        </p:nvSpPr>
        <p:spPr>
          <a:xfrm>
            <a:off x="698016" y="991183"/>
            <a:ext cx="3873984" cy="2408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week_, device,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events_,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avg(events_) over(partition by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week_num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as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avg_events_per_week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(select week(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occurred_at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as week_,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device,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count(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event_name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as events_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event_table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where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event_type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'engagement’ group by 1,2)t1 ;</a:t>
            </a:r>
            <a:endParaRPr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55" name="Google Shape;255;p40"/>
          <p:cNvGrpSpPr/>
          <p:nvPr/>
        </p:nvGrpSpPr>
        <p:grpSpPr>
          <a:xfrm>
            <a:off x="5334749" y="657495"/>
            <a:ext cx="3272674" cy="4582234"/>
            <a:chOff x="4955275" y="3127725"/>
            <a:chExt cx="1668625" cy="2336325"/>
          </a:xfrm>
        </p:grpSpPr>
        <p:sp>
          <p:nvSpPr>
            <p:cNvPr id="256" name="Google Shape;256;p40"/>
            <p:cNvSpPr/>
            <p:nvPr/>
          </p:nvSpPr>
          <p:spPr>
            <a:xfrm>
              <a:off x="4955275" y="3127725"/>
              <a:ext cx="452725" cy="704825"/>
            </a:xfrm>
            <a:custGeom>
              <a:avLst/>
              <a:gdLst/>
              <a:ahLst/>
              <a:cxnLst/>
              <a:rect l="l" t="t" r="r" b="b"/>
              <a:pathLst>
                <a:path w="18109" h="28193" extrusionOk="0">
                  <a:moveTo>
                    <a:pt x="3333" y="1"/>
                  </a:moveTo>
                  <a:cubicBezTo>
                    <a:pt x="2765" y="1"/>
                    <a:pt x="2196" y="75"/>
                    <a:pt x="1694" y="365"/>
                  </a:cubicBezTo>
                  <a:cubicBezTo>
                    <a:pt x="1" y="1354"/>
                    <a:pt x="495" y="4074"/>
                    <a:pt x="514" y="5691"/>
                  </a:cubicBezTo>
                  <a:cubicBezTo>
                    <a:pt x="552" y="9096"/>
                    <a:pt x="571" y="12462"/>
                    <a:pt x="571" y="15867"/>
                  </a:cubicBezTo>
                  <a:cubicBezTo>
                    <a:pt x="590" y="19120"/>
                    <a:pt x="419" y="22410"/>
                    <a:pt x="628" y="25663"/>
                  </a:cubicBezTo>
                  <a:cubicBezTo>
                    <a:pt x="743" y="27888"/>
                    <a:pt x="2492" y="27641"/>
                    <a:pt x="4433" y="27793"/>
                  </a:cubicBezTo>
                  <a:cubicBezTo>
                    <a:pt x="7013" y="28028"/>
                    <a:pt x="9644" y="28192"/>
                    <a:pt x="12259" y="28192"/>
                  </a:cubicBezTo>
                  <a:cubicBezTo>
                    <a:pt x="13249" y="28192"/>
                    <a:pt x="14236" y="28169"/>
                    <a:pt x="15217" y="28117"/>
                  </a:cubicBezTo>
                  <a:cubicBezTo>
                    <a:pt x="17766" y="27964"/>
                    <a:pt x="17538" y="25796"/>
                    <a:pt x="17310" y="23666"/>
                  </a:cubicBezTo>
                  <a:cubicBezTo>
                    <a:pt x="17310" y="23442"/>
                    <a:pt x="17151" y="23328"/>
                    <a:pt x="16995" y="23328"/>
                  </a:cubicBezTo>
                  <a:cubicBezTo>
                    <a:pt x="16847" y="23328"/>
                    <a:pt x="16701" y="23433"/>
                    <a:pt x="16701" y="23647"/>
                  </a:cubicBezTo>
                  <a:cubicBezTo>
                    <a:pt x="16701" y="24179"/>
                    <a:pt x="16815" y="25301"/>
                    <a:pt x="16625" y="25815"/>
                  </a:cubicBezTo>
                  <a:cubicBezTo>
                    <a:pt x="16187" y="26956"/>
                    <a:pt x="15598" y="27184"/>
                    <a:pt x="14533" y="27184"/>
                  </a:cubicBezTo>
                  <a:cubicBezTo>
                    <a:pt x="13182" y="27184"/>
                    <a:pt x="11794" y="27184"/>
                    <a:pt x="10424" y="27127"/>
                  </a:cubicBezTo>
                  <a:cubicBezTo>
                    <a:pt x="9055" y="27089"/>
                    <a:pt x="7685" y="27032"/>
                    <a:pt x="6335" y="26956"/>
                  </a:cubicBezTo>
                  <a:cubicBezTo>
                    <a:pt x="4737" y="26861"/>
                    <a:pt x="2340" y="27165"/>
                    <a:pt x="1617" y="25225"/>
                  </a:cubicBezTo>
                  <a:cubicBezTo>
                    <a:pt x="1256" y="24236"/>
                    <a:pt x="1598" y="22410"/>
                    <a:pt x="1598" y="21307"/>
                  </a:cubicBezTo>
                  <a:lnTo>
                    <a:pt x="1579" y="17008"/>
                  </a:lnTo>
                  <a:cubicBezTo>
                    <a:pt x="1541" y="14136"/>
                    <a:pt x="1522" y="11245"/>
                    <a:pt x="1522" y="8392"/>
                  </a:cubicBezTo>
                  <a:cubicBezTo>
                    <a:pt x="1522" y="6965"/>
                    <a:pt x="1503" y="5520"/>
                    <a:pt x="1503" y="4093"/>
                  </a:cubicBezTo>
                  <a:cubicBezTo>
                    <a:pt x="1503" y="2914"/>
                    <a:pt x="1427" y="2857"/>
                    <a:pt x="2378" y="1868"/>
                  </a:cubicBezTo>
                  <a:cubicBezTo>
                    <a:pt x="3081" y="1124"/>
                    <a:pt x="3275" y="969"/>
                    <a:pt x="3784" y="969"/>
                  </a:cubicBezTo>
                  <a:cubicBezTo>
                    <a:pt x="3978" y="969"/>
                    <a:pt x="4217" y="991"/>
                    <a:pt x="4547" y="1012"/>
                  </a:cubicBezTo>
                  <a:cubicBezTo>
                    <a:pt x="7305" y="1126"/>
                    <a:pt x="10063" y="1297"/>
                    <a:pt x="12821" y="1392"/>
                  </a:cubicBezTo>
                  <a:cubicBezTo>
                    <a:pt x="14723" y="1449"/>
                    <a:pt x="16225" y="1392"/>
                    <a:pt x="16606" y="3770"/>
                  </a:cubicBezTo>
                  <a:cubicBezTo>
                    <a:pt x="16834" y="5158"/>
                    <a:pt x="16568" y="6832"/>
                    <a:pt x="16549" y="8259"/>
                  </a:cubicBezTo>
                  <a:cubicBezTo>
                    <a:pt x="16492" y="11017"/>
                    <a:pt x="16435" y="13756"/>
                    <a:pt x="16283" y="16514"/>
                  </a:cubicBezTo>
                  <a:cubicBezTo>
                    <a:pt x="16273" y="16799"/>
                    <a:pt x="16497" y="16942"/>
                    <a:pt x="16725" y="16942"/>
                  </a:cubicBezTo>
                  <a:cubicBezTo>
                    <a:pt x="16953" y="16942"/>
                    <a:pt x="17186" y="16799"/>
                    <a:pt x="17196" y="16514"/>
                  </a:cubicBezTo>
                  <a:cubicBezTo>
                    <a:pt x="17329" y="13394"/>
                    <a:pt x="17443" y="10256"/>
                    <a:pt x="17443" y="7137"/>
                  </a:cubicBezTo>
                  <a:cubicBezTo>
                    <a:pt x="17443" y="5539"/>
                    <a:pt x="18109" y="2077"/>
                    <a:pt x="16568" y="1012"/>
                  </a:cubicBezTo>
                  <a:cubicBezTo>
                    <a:pt x="15826" y="498"/>
                    <a:pt x="14761" y="574"/>
                    <a:pt x="13924" y="536"/>
                  </a:cubicBezTo>
                  <a:cubicBezTo>
                    <a:pt x="12288" y="441"/>
                    <a:pt x="10671" y="346"/>
                    <a:pt x="9036" y="270"/>
                  </a:cubicBezTo>
                  <a:cubicBezTo>
                    <a:pt x="7533" y="194"/>
                    <a:pt x="6011" y="118"/>
                    <a:pt x="4509" y="61"/>
                  </a:cubicBezTo>
                  <a:cubicBezTo>
                    <a:pt x="4132" y="37"/>
                    <a:pt x="3732" y="1"/>
                    <a:pt x="3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23750" y="3197825"/>
              <a:ext cx="1600150" cy="2266225"/>
            </a:xfrm>
            <a:custGeom>
              <a:avLst/>
              <a:gdLst/>
              <a:ahLst/>
              <a:cxnLst/>
              <a:rect l="l" t="t" r="r" b="b"/>
              <a:pathLst>
                <a:path w="64006" h="90649" extrusionOk="0">
                  <a:moveTo>
                    <a:pt x="10178" y="1"/>
                  </a:moveTo>
                  <a:cubicBezTo>
                    <a:pt x="9859" y="1"/>
                    <a:pt x="9534" y="65"/>
                    <a:pt x="9226" y="129"/>
                  </a:cubicBezTo>
                  <a:cubicBezTo>
                    <a:pt x="7994" y="320"/>
                    <a:pt x="6810" y="574"/>
                    <a:pt x="5544" y="574"/>
                  </a:cubicBezTo>
                  <a:cubicBezTo>
                    <a:pt x="5421" y="574"/>
                    <a:pt x="5298" y="572"/>
                    <a:pt x="5174" y="566"/>
                  </a:cubicBezTo>
                  <a:cubicBezTo>
                    <a:pt x="4412" y="525"/>
                    <a:pt x="3126" y="60"/>
                    <a:pt x="2086" y="60"/>
                  </a:cubicBezTo>
                  <a:cubicBezTo>
                    <a:pt x="1699" y="60"/>
                    <a:pt x="1345" y="124"/>
                    <a:pt x="1066" y="300"/>
                  </a:cubicBezTo>
                  <a:cubicBezTo>
                    <a:pt x="1" y="966"/>
                    <a:pt x="457" y="2906"/>
                    <a:pt x="419" y="3914"/>
                  </a:cubicBezTo>
                  <a:cubicBezTo>
                    <a:pt x="400" y="8707"/>
                    <a:pt x="267" y="13539"/>
                    <a:pt x="514" y="18313"/>
                  </a:cubicBezTo>
                  <a:cubicBezTo>
                    <a:pt x="514" y="18408"/>
                    <a:pt x="571" y="18484"/>
                    <a:pt x="609" y="18560"/>
                  </a:cubicBezTo>
                  <a:cubicBezTo>
                    <a:pt x="592" y="18716"/>
                    <a:pt x="670" y="18888"/>
                    <a:pt x="828" y="18888"/>
                  </a:cubicBezTo>
                  <a:cubicBezTo>
                    <a:pt x="843" y="18888"/>
                    <a:pt x="859" y="18887"/>
                    <a:pt x="876" y="18883"/>
                  </a:cubicBezTo>
                  <a:cubicBezTo>
                    <a:pt x="2003" y="18830"/>
                    <a:pt x="3112" y="18800"/>
                    <a:pt x="4215" y="18800"/>
                  </a:cubicBezTo>
                  <a:cubicBezTo>
                    <a:pt x="6255" y="18800"/>
                    <a:pt x="8273" y="18903"/>
                    <a:pt x="10348" y="19150"/>
                  </a:cubicBezTo>
                  <a:cubicBezTo>
                    <a:pt x="10361" y="19151"/>
                    <a:pt x="10375" y="19152"/>
                    <a:pt x="10387" y="19152"/>
                  </a:cubicBezTo>
                  <a:cubicBezTo>
                    <a:pt x="10574" y="19152"/>
                    <a:pt x="10695" y="19025"/>
                    <a:pt x="10766" y="18864"/>
                  </a:cubicBezTo>
                  <a:lnTo>
                    <a:pt x="10766" y="18883"/>
                  </a:lnTo>
                  <a:cubicBezTo>
                    <a:pt x="11311" y="19499"/>
                    <a:pt x="12233" y="19608"/>
                    <a:pt x="13053" y="19608"/>
                  </a:cubicBezTo>
                  <a:cubicBezTo>
                    <a:pt x="13322" y="19608"/>
                    <a:pt x="13580" y="19597"/>
                    <a:pt x="13810" y="19587"/>
                  </a:cubicBezTo>
                  <a:cubicBezTo>
                    <a:pt x="15503" y="19492"/>
                    <a:pt x="16967" y="19017"/>
                    <a:pt x="18470" y="18313"/>
                  </a:cubicBezTo>
                  <a:lnTo>
                    <a:pt x="18470" y="18313"/>
                  </a:lnTo>
                  <a:cubicBezTo>
                    <a:pt x="17880" y="19892"/>
                    <a:pt x="17937" y="21965"/>
                    <a:pt x="19535" y="22878"/>
                  </a:cubicBezTo>
                  <a:cubicBezTo>
                    <a:pt x="19837" y="23054"/>
                    <a:pt x="20179" y="23134"/>
                    <a:pt x="20522" y="23134"/>
                  </a:cubicBezTo>
                  <a:cubicBezTo>
                    <a:pt x="21364" y="23134"/>
                    <a:pt x="22207" y="22646"/>
                    <a:pt x="22464" y="21889"/>
                  </a:cubicBezTo>
                  <a:cubicBezTo>
                    <a:pt x="22878" y="22460"/>
                    <a:pt x="23518" y="22731"/>
                    <a:pt x="24162" y="22731"/>
                  </a:cubicBezTo>
                  <a:cubicBezTo>
                    <a:pt x="24910" y="22731"/>
                    <a:pt x="25660" y="22365"/>
                    <a:pt x="26059" y="21680"/>
                  </a:cubicBezTo>
                  <a:cubicBezTo>
                    <a:pt x="26412" y="22199"/>
                    <a:pt x="27000" y="22574"/>
                    <a:pt x="27665" y="22574"/>
                  </a:cubicBezTo>
                  <a:cubicBezTo>
                    <a:pt x="27681" y="22574"/>
                    <a:pt x="27698" y="22574"/>
                    <a:pt x="27714" y="22574"/>
                  </a:cubicBezTo>
                  <a:cubicBezTo>
                    <a:pt x="28475" y="22554"/>
                    <a:pt x="29141" y="22022"/>
                    <a:pt x="29445" y="21356"/>
                  </a:cubicBezTo>
                  <a:cubicBezTo>
                    <a:pt x="29875" y="21754"/>
                    <a:pt x="30438" y="21992"/>
                    <a:pt x="31046" y="21992"/>
                  </a:cubicBezTo>
                  <a:cubicBezTo>
                    <a:pt x="31164" y="21992"/>
                    <a:pt x="31283" y="21983"/>
                    <a:pt x="31404" y="21965"/>
                  </a:cubicBezTo>
                  <a:cubicBezTo>
                    <a:pt x="32621" y="21737"/>
                    <a:pt x="33477" y="20576"/>
                    <a:pt x="33401" y="19359"/>
                  </a:cubicBezTo>
                  <a:cubicBezTo>
                    <a:pt x="33401" y="19302"/>
                    <a:pt x="33382" y="19226"/>
                    <a:pt x="33344" y="19169"/>
                  </a:cubicBezTo>
                  <a:cubicBezTo>
                    <a:pt x="34267" y="19163"/>
                    <a:pt x="35247" y="19149"/>
                    <a:pt x="36260" y="19149"/>
                  </a:cubicBezTo>
                  <a:cubicBezTo>
                    <a:pt x="42117" y="19149"/>
                    <a:pt x="49044" y="19627"/>
                    <a:pt x="51947" y="25027"/>
                  </a:cubicBezTo>
                  <a:cubicBezTo>
                    <a:pt x="53449" y="27823"/>
                    <a:pt x="53716" y="31133"/>
                    <a:pt x="53830" y="34252"/>
                  </a:cubicBezTo>
                  <a:cubicBezTo>
                    <a:pt x="53944" y="37752"/>
                    <a:pt x="53963" y="41271"/>
                    <a:pt x="54020" y="44790"/>
                  </a:cubicBezTo>
                  <a:cubicBezTo>
                    <a:pt x="54077" y="52322"/>
                    <a:pt x="54115" y="59873"/>
                    <a:pt x="54001" y="67424"/>
                  </a:cubicBezTo>
                  <a:cubicBezTo>
                    <a:pt x="53868" y="74957"/>
                    <a:pt x="53449" y="82508"/>
                    <a:pt x="53373" y="90059"/>
                  </a:cubicBezTo>
                  <a:cubicBezTo>
                    <a:pt x="53373" y="90371"/>
                    <a:pt x="53607" y="90523"/>
                    <a:pt x="53850" y="90523"/>
                  </a:cubicBezTo>
                  <a:cubicBezTo>
                    <a:pt x="54097" y="90523"/>
                    <a:pt x="54353" y="90366"/>
                    <a:pt x="54381" y="90059"/>
                  </a:cubicBezTo>
                  <a:cubicBezTo>
                    <a:pt x="55294" y="77125"/>
                    <a:pt x="55180" y="64001"/>
                    <a:pt x="55161" y="51010"/>
                  </a:cubicBezTo>
                  <a:cubicBezTo>
                    <a:pt x="55142" y="44752"/>
                    <a:pt x="55294" y="38437"/>
                    <a:pt x="54819" y="32198"/>
                  </a:cubicBezTo>
                  <a:cubicBezTo>
                    <a:pt x="54514" y="28090"/>
                    <a:pt x="53525" y="23677"/>
                    <a:pt x="50025" y="21071"/>
                  </a:cubicBezTo>
                  <a:cubicBezTo>
                    <a:pt x="47781" y="19435"/>
                    <a:pt x="44966" y="18845"/>
                    <a:pt x="42265" y="18465"/>
                  </a:cubicBezTo>
                  <a:cubicBezTo>
                    <a:pt x="40672" y="18244"/>
                    <a:pt x="39065" y="18106"/>
                    <a:pt x="37461" y="18106"/>
                  </a:cubicBezTo>
                  <a:cubicBezTo>
                    <a:pt x="35884" y="18106"/>
                    <a:pt x="34310" y="18240"/>
                    <a:pt x="32755" y="18560"/>
                  </a:cubicBezTo>
                  <a:cubicBezTo>
                    <a:pt x="32545" y="18598"/>
                    <a:pt x="32507" y="18845"/>
                    <a:pt x="32564" y="19017"/>
                  </a:cubicBezTo>
                  <a:cubicBezTo>
                    <a:pt x="32469" y="19074"/>
                    <a:pt x="32431" y="19207"/>
                    <a:pt x="32431" y="19359"/>
                  </a:cubicBezTo>
                  <a:cubicBezTo>
                    <a:pt x="32431" y="20177"/>
                    <a:pt x="31956" y="20976"/>
                    <a:pt x="31081" y="21052"/>
                  </a:cubicBezTo>
                  <a:cubicBezTo>
                    <a:pt x="31032" y="21057"/>
                    <a:pt x="30983" y="21059"/>
                    <a:pt x="30934" y="21059"/>
                  </a:cubicBezTo>
                  <a:cubicBezTo>
                    <a:pt x="30419" y="21059"/>
                    <a:pt x="29943" y="20791"/>
                    <a:pt x="29578" y="20443"/>
                  </a:cubicBezTo>
                  <a:cubicBezTo>
                    <a:pt x="29521" y="20291"/>
                    <a:pt x="29407" y="20196"/>
                    <a:pt x="29293" y="20158"/>
                  </a:cubicBezTo>
                  <a:cubicBezTo>
                    <a:pt x="29274" y="20120"/>
                    <a:pt x="29217" y="20120"/>
                    <a:pt x="29179" y="20120"/>
                  </a:cubicBezTo>
                  <a:cubicBezTo>
                    <a:pt x="29147" y="20115"/>
                    <a:pt x="29115" y="20112"/>
                    <a:pt x="29084" y="20112"/>
                  </a:cubicBezTo>
                  <a:cubicBezTo>
                    <a:pt x="28895" y="20112"/>
                    <a:pt x="28736" y="20214"/>
                    <a:pt x="28703" y="20443"/>
                  </a:cubicBezTo>
                  <a:cubicBezTo>
                    <a:pt x="28627" y="20976"/>
                    <a:pt x="28342" y="21527"/>
                    <a:pt x="27714" y="21642"/>
                  </a:cubicBezTo>
                  <a:cubicBezTo>
                    <a:pt x="27646" y="21656"/>
                    <a:pt x="27579" y="21662"/>
                    <a:pt x="27515" y="21662"/>
                  </a:cubicBezTo>
                  <a:cubicBezTo>
                    <a:pt x="26963" y="21662"/>
                    <a:pt x="26536" y="21182"/>
                    <a:pt x="26383" y="20671"/>
                  </a:cubicBezTo>
                  <a:cubicBezTo>
                    <a:pt x="26364" y="20576"/>
                    <a:pt x="26287" y="20500"/>
                    <a:pt x="26211" y="20481"/>
                  </a:cubicBezTo>
                  <a:cubicBezTo>
                    <a:pt x="26132" y="20394"/>
                    <a:pt x="26004" y="20347"/>
                    <a:pt x="25875" y="20347"/>
                  </a:cubicBezTo>
                  <a:cubicBezTo>
                    <a:pt x="25692" y="20347"/>
                    <a:pt x="25506" y="20441"/>
                    <a:pt x="25451" y="20652"/>
                  </a:cubicBezTo>
                  <a:cubicBezTo>
                    <a:pt x="25262" y="21450"/>
                    <a:pt x="24633" y="21888"/>
                    <a:pt x="23992" y="21888"/>
                  </a:cubicBezTo>
                  <a:cubicBezTo>
                    <a:pt x="23471" y="21888"/>
                    <a:pt x="22943" y="21598"/>
                    <a:pt x="22635" y="20976"/>
                  </a:cubicBezTo>
                  <a:cubicBezTo>
                    <a:pt x="22575" y="20870"/>
                    <a:pt x="22491" y="20836"/>
                    <a:pt x="22392" y="20836"/>
                  </a:cubicBezTo>
                  <a:cubicBezTo>
                    <a:pt x="22366" y="20836"/>
                    <a:pt x="22340" y="20839"/>
                    <a:pt x="22312" y="20843"/>
                  </a:cubicBezTo>
                  <a:cubicBezTo>
                    <a:pt x="22239" y="20776"/>
                    <a:pt x="22143" y="20744"/>
                    <a:pt x="22046" y="20744"/>
                  </a:cubicBezTo>
                  <a:cubicBezTo>
                    <a:pt x="21839" y="20744"/>
                    <a:pt x="21627" y="20888"/>
                    <a:pt x="21627" y="21147"/>
                  </a:cubicBezTo>
                  <a:cubicBezTo>
                    <a:pt x="21608" y="21775"/>
                    <a:pt x="21190" y="22193"/>
                    <a:pt x="20581" y="22212"/>
                  </a:cubicBezTo>
                  <a:cubicBezTo>
                    <a:pt x="20559" y="22213"/>
                    <a:pt x="20538" y="22214"/>
                    <a:pt x="20516" y="22214"/>
                  </a:cubicBezTo>
                  <a:cubicBezTo>
                    <a:pt x="19886" y="22214"/>
                    <a:pt x="19452" y="21680"/>
                    <a:pt x="19231" y="21147"/>
                  </a:cubicBezTo>
                  <a:cubicBezTo>
                    <a:pt x="18774" y="20082"/>
                    <a:pt x="19212" y="18883"/>
                    <a:pt x="19288" y="17780"/>
                  </a:cubicBezTo>
                  <a:cubicBezTo>
                    <a:pt x="19302" y="17611"/>
                    <a:pt x="19160" y="17515"/>
                    <a:pt x="19016" y="17515"/>
                  </a:cubicBezTo>
                  <a:cubicBezTo>
                    <a:pt x="18965" y="17515"/>
                    <a:pt x="18914" y="17527"/>
                    <a:pt x="18869" y="17552"/>
                  </a:cubicBezTo>
                  <a:cubicBezTo>
                    <a:pt x="17747" y="17970"/>
                    <a:pt x="16606" y="18256"/>
                    <a:pt x="15446" y="18446"/>
                  </a:cubicBezTo>
                  <a:cubicBezTo>
                    <a:pt x="14855" y="18550"/>
                    <a:pt x="14232" y="18639"/>
                    <a:pt x="13650" y="18639"/>
                  </a:cubicBezTo>
                  <a:cubicBezTo>
                    <a:pt x="13595" y="18639"/>
                    <a:pt x="13541" y="18638"/>
                    <a:pt x="13486" y="18636"/>
                  </a:cubicBezTo>
                  <a:cubicBezTo>
                    <a:pt x="13192" y="18636"/>
                    <a:pt x="12865" y="18674"/>
                    <a:pt x="12584" y="18674"/>
                  </a:cubicBezTo>
                  <a:cubicBezTo>
                    <a:pt x="12067" y="18674"/>
                    <a:pt x="11707" y="18546"/>
                    <a:pt x="12003" y="17818"/>
                  </a:cubicBezTo>
                  <a:cubicBezTo>
                    <a:pt x="12402" y="16791"/>
                    <a:pt x="14019" y="16411"/>
                    <a:pt x="15008" y="15973"/>
                  </a:cubicBezTo>
                  <a:cubicBezTo>
                    <a:pt x="16130" y="15422"/>
                    <a:pt x="17291" y="14889"/>
                    <a:pt x="18413" y="14357"/>
                  </a:cubicBezTo>
                  <a:cubicBezTo>
                    <a:pt x="20712" y="13286"/>
                    <a:pt x="24408" y="11654"/>
                    <a:pt x="27556" y="11654"/>
                  </a:cubicBezTo>
                  <a:cubicBezTo>
                    <a:pt x="29720" y="11654"/>
                    <a:pt x="31625" y="12425"/>
                    <a:pt x="32640" y="14680"/>
                  </a:cubicBezTo>
                  <a:cubicBezTo>
                    <a:pt x="32719" y="14845"/>
                    <a:pt x="32868" y="14915"/>
                    <a:pt x="33024" y="14915"/>
                  </a:cubicBezTo>
                  <a:cubicBezTo>
                    <a:pt x="33209" y="14915"/>
                    <a:pt x="33403" y="14816"/>
                    <a:pt x="33496" y="14661"/>
                  </a:cubicBezTo>
                  <a:cubicBezTo>
                    <a:pt x="41048" y="14699"/>
                    <a:pt x="49512" y="14319"/>
                    <a:pt x="55408" y="19968"/>
                  </a:cubicBezTo>
                  <a:cubicBezTo>
                    <a:pt x="61153" y="25408"/>
                    <a:pt x="61647" y="33910"/>
                    <a:pt x="61590" y="41309"/>
                  </a:cubicBezTo>
                  <a:cubicBezTo>
                    <a:pt x="61552" y="57572"/>
                    <a:pt x="61191" y="73815"/>
                    <a:pt x="61191" y="90078"/>
                  </a:cubicBezTo>
                  <a:cubicBezTo>
                    <a:pt x="61191" y="90459"/>
                    <a:pt x="61476" y="90649"/>
                    <a:pt x="61764" y="90649"/>
                  </a:cubicBezTo>
                  <a:cubicBezTo>
                    <a:pt x="62051" y="90649"/>
                    <a:pt x="62341" y="90459"/>
                    <a:pt x="62351" y="90078"/>
                  </a:cubicBezTo>
                  <a:cubicBezTo>
                    <a:pt x="62598" y="76136"/>
                    <a:pt x="62598" y="62194"/>
                    <a:pt x="62712" y="48252"/>
                  </a:cubicBezTo>
                  <a:cubicBezTo>
                    <a:pt x="62846" y="37334"/>
                    <a:pt x="64006" y="23239"/>
                    <a:pt x="53240" y="16829"/>
                  </a:cubicBezTo>
                  <a:cubicBezTo>
                    <a:pt x="48884" y="14241"/>
                    <a:pt x="43719" y="13483"/>
                    <a:pt x="38652" y="13483"/>
                  </a:cubicBezTo>
                  <a:cubicBezTo>
                    <a:pt x="36903" y="13483"/>
                    <a:pt x="35166" y="13573"/>
                    <a:pt x="33477" y="13710"/>
                  </a:cubicBezTo>
                  <a:cubicBezTo>
                    <a:pt x="33420" y="13710"/>
                    <a:pt x="33382" y="13729"/>
                    <a:pt x="33325" y="13748"/>
                  </a:cubicBezTo>
                  <a:cubicBezTo>
                    <a:pt x="32173" y="11341"/>
                    <a:pt x="30129" y="10494"/>
                    <a:pt x="27773" y="10494"/>
                  </a:cubicBezTo>
                  <a:cubicBezTo>
                    <a:pt x="23594" y="10494"/>
                    <a:pt x="18436" y="13159"/>
                    <a:pt x="15541" y="14509"/>
                  </a:cubicBezTo>
                  <a:cubicBezTo>
                    <a:pt x="14476" y="15022"/>
                    <a:pt x="9930" y="16316"/>
                    <a:pt x="10443" y="18199"/>
                  </a:cubicBezTo>
                  <a:cubicBezTo>
                    <a:pt x="8921" y="17951"/>
                    <a:pt x="7367" y="17814"/>
                    <a:pt x="5812" y="17814"/>
                  </a:cubicBezTo>
                  <a:cubicBezTo>
                    <a:pt x="4257" y="17814"/>
                    <a:pt x="2702" y="17951"/>
                    <a:pt x="1180" y="18256"/>
                  </a:cubicBezTo>
                  <a:cubicBezTo>
                    <a:pt x="1370" y="14737"/>
                    <a:pt x="1332" y="11180"/>
                    <a:pt x="1332" y="7661"/>
                  </a:cubicBezTo>
                  <a:lnTo>
                    <a:pt x="1332" y="3134"/>
                  </a:lnTo>
                  <a:lnTo>
                    <a:pt x="1332" y="1613"/>
                  </a:lnTo>
                  <a:cubicBezTo>
                    <a:pt x="1738" y="1207"/>
                    <a:pt x="2161" y="1012"/>
                    <a:pt x="2611" y="1012"/>
                  </a:cubicBezTo>
                  <a:cubicBezTo>
                    <a:pt x="2837" y="1012"/>
                    <a:pt x="3069" y="1061"/>
                    <a:pt x="3310" y="1156"/>
                  </a:cubicBezTo>
                  <a:cubicBezTo>
                    <a:pt x="3824" y="1194"/>
                    <a:pt x="4318" y="1327"/>
                    <a:pt x="4851" y="1346"/>
                  </a:cubicBezTo>
                  <a:cubicBezTo>
                    <a:pt x="5128" y="1366"/>
                    <a:pt x="5405" y="1375"/>
                    <a:pt x="5680" y="1375"/>
                  </a:cubicBezTo>
                  <a:cubicBezTo>
                    <a:pt x="6748" y="1375"/>
                    <a:pt x="7806" y="1239"/>
                    <a:pt x="8864" y="1042"/>
                  </a:cubicBezTo>
                  <a:cubicBezTo>
                    <a:pt x="9107" y="992"/>
                    <a:pt x="9325" y="968"/>
                    <a:pt x="9523" y="968"/>
                  </a:cubicBezTo>
                  <a:cubicBezTo>
                    <a:pt x="11579" y="968"/>
                    <a:pt x="11369" y="3512"/>
                    <a:pt x="11508" y="5265"/>
                  </a:cubicBezTo>
                  <a:cubicBezTo>
                    <a:pt x="11775" y="8764"/>
                    <a:pt x="11679" y="12264"/>
                    <a:pt x="11242" y="15726"/>
                  </a:cubicBezTo>
                  <a:cubicBezTo>
                    <a:pt x="11204" y="16002"/>
                    <a:pt x="11399" y="16140"/>
                    <a:pt x="11613" y="16140"/>
                  </a:cubicBezTo>
                  <a:cubicBezTo>
                    <a:pt x="11827" y="16140"/>
                    <a:pt x="12060" y="16002"/>
                    <a:pt x="12098" y="15726"/>
                  </a:cubicBezTo>
                  <a:cubicBezTo>
                    <a:pt x="12631" y="11351"/>
                    <a:pt x="12631" y="6938"/>
                    <a:pt x="12003" y="2583"/>
                  </a:cubicBezTo>
                  <a:cubicBezTo>
                    <a:pt x="11870" y="1518"/>
                    <a:pt x="11832" y="376"/>
                    <a:pt x="10633" y="53"/>
                  </a:cubicBezTo>
                  <a:cubicBezTo>
                    <a:pt x="10485" y="16"/>
                    <a:pt x="10332" y="1"/>
                    <a:pt x="10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45025" y="3711400"/>
              <a:ext cx="72300" cy="63925"/>
            </a:xfrm>
            <a:custGeom>
              <a:avLst/>
              <a:gdLst/>
              <a:ahLst/>
              <a:cxnLst/>
              <a:rect l="l" t="t" r="r" b="b"/>
              <a:pathLst>
                <a:path w="2892" h="2557" extrusionOk="0">
                  <a:moveTo>
                    <a:pt x="1046" y="585"/>
                  </a:moveTo>
                  <a:cubicBezTo>
                    <a:pt x="1350" y="604"/>
                    <a:pt x="1636" y="680"/>
                    <a:pt x="1826" y="946"/>
                  </a:cubicBezTo>
                  <a:cubicBezTo>
                    <a:pt x="2035" y="1251"/>
                    <a:pt x="1902" y="1574"/>
                    <a:pt x="1617" y="1745"/>
                  </a:cubicBezTo>
                  <a:cubicBezTo>
                    <a:pt x="1495" y="1819"/>
                    <a:pt x="1379" y="1851"/>
                    <a:pt x="1274" y="1851"/>
                  </a:cubicBezTo>
                  <a:cubicBezTo>
                    <a:pt x="757" y="1851"/>
                    <a:pt x="496" y="1075"/>
                    <a:pt x="970" y="680"/>
                  </a:cubicBezTo>
                  <a:cubicBezTo>
                    <a:pt x="1027" y="661"/>
                    <a:pt x="1046" y="604"/>
                    <a:pt x="1046" y="585"/>
                  </a:cubicBezTo>
                  <a:close/>
                  <a:moveTo>
                    <a:pt x="1387" y="1"/>
                  </a:moveTo>
                  <a:cubicBezTo>
                    <a:pt x="1175" y="1"/>
                    <a:pt x="968" y="67"/>
                    <a:pt x="799" y="224"/>
                  </a:cubicBezTo>
                  <a:cubicBezTo>
                    <a:pt x="775" y="219"/>
                    <a:pt x="754" y="216"/>
                    <a:pt x="733" y="216"/>
                  </a:cubicBezTo>
                  <a:cubicBezTo>
                    <a:pt x="673" y="216"/>
                    <a:pt x="623" y="238"/>
                    <a:pt x="552" y="281"/>
                  </a:cubicBezTo>
                  <a:cubicBezTo>
                    <a:pt x="76" y="680"/>
                    <a:pt x="0" y="1441"/>
                    <a:pt x="285" y="1954"/>
                  </a:cubicBezTo>
                  <a:cubicBezTo>
                    <a:pt x="493" y="2358"/>
                    <a:pt x="905" y="2557"/>
                    <a:pt x="1324" y="2557"/>
                  </a:cubicBezTo>
                  <a:cubicBezTo>
                    <a:pt x="1558" y="2557"/>
                    <a:pt x="1793" y="2495"/>
                    <a:pt x="1997" y="2373"/>
                  </a:cubicBezTo>
                  <a:cubicBezTo>
                    <a:pt x="2663" y="2031"/>
                    <a:pt x="2891" y="1232"/>
                    <a:pt x="2492" y="604"/>
                  </a:cubicBezTo>
                  <a:cubicBezTo>
                    <a:pt x="2275" y="273"/>
                    <a:pt x="1819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15050" y="3708775"/>
              <a:ext cx="26275" cy="60225"/>
            </a:xfrm>
            <a:custGeom>
              <a:avLst/>
              <a:gdLst/>
              <a:ahLst/>
              <a:cxnLst/>
              <a:rect l="l" t="t" r="r" b="b"/>
              <a:pathLst>
                <a:path w="1051" h="2409" extrusionOk="0">
                  <a:moveTo>
                    <a:pt x="806" y="1"/>
                  </a:moveTo>
                  <a:cubicBezTo>
                    <a:pt x="770" y="1"/>
                    <a:pt x="734" y="13"/>
                    <a:pt x="704" y="43"/>
                  </a:cubicBezTo>
                  <a:cubicBezTo>
                    <a:pt x="77" y="633"/>
                    <a:pt x="1" y="1641"/>
                    <a:pt x="476" y="2345"/>
                  </a:cubicBezTo>
                  <a:cubicBezTo>
                    <a:pt x="502" y="2389"/>
                    <a:pt x="540" y="2408"/>
                    <a:pt x="576" y="2408"/>
                  </a:cubicBezTo>
                  <a:cubicBezTo>
                    <a:pt x="650" y="2408"/>
                    <a:pt x="717" y="2332"/>
                    <a:pt x="666" y="2231"/>
                  </a:cubicBezTo>
                  <a:cubicBezTo>
                    <a:pt x="324" y="1565"/>
                    <a:pt x="438" y="823"/>
                    <a:pt x="933" y="252"/>
                  </a:cubicBezTo>
                  <a:cubicBezTo>
                    <a:pt x="1051" y="149"/>
                    <a:pt x="929" y="1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088900" y="3697375"/>
              <a:ext cx="28650" cy="53875"/>
            </a:xfrm>
            <a:custGeom>
              <a:avLst/>
              <a:gdLst/>
              <a:ahLst/>
              <a:cxnLst/>
              <a:rect l="l" t="t" r="r" b="b"/>
              <a:pathLst>
                <a:path w="1146" h="2155" extrusionOk="0">
                  <a:moveTo>
                    <a:pt x="917" y="0"/>
                  </a:moveTo>
                  <a:cubicBezTo>
                    <a:pt x="883" y="0"/>
                    <a:pt x="848" y="13"/>
                    <a:pt x="818" y="43"/>
                  </a:cubicBezTo>
                  <a:cubicBezTo>
                    <a:pt x="248" y="556"/>
                    <a:pt x="1" y="1317"/>
                    <a:pt x="77" y="2040"/>
                  </a:cubicBezTo>
                  <a:cubicBezTo>
                    <a:pt x="86" y="2116"/>
                    <a:pt x="138" y="2154"/>
                    <a:pt x="188" y="2154"/>
                  </a:cubicBezTo>
                  <a:cubicBezTo>
                    <a:pt x="238" y="2154"/>
                    <a:pt x="286" y="2116"/>
                    <a:pt x="286" y="2040"/>
                  </a:cubicBezTo>
                  <a:cubicBezTo>
                    <a:pt x="267" y="1336"/>
                    <a:pt x="533" y="766"/>
                    <a:pt x="1028" y="271"/>
                  </a:cubicBezTo>
                  <a:cubicBezTo>
                    <a:pt x="1146" y="153"/>
                    <a:pt x="1035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720400" y="3509950"/>
              <a:ext cx="80275" cy="56950"/>
            </a:xfrm>
            <a:custGeom>
              <a:avLst/>
              <a:gdLst/>
              <a:ahLst/>
              <a:cxnLst/>
              <a:rect l="l" t="t" r="r" b="b"/>
              <a:pathLst>
                <a:path w="3211" h="2278" extrusionOk="0">
                  <a:moveTo>
                    <a:pt x="336" y="0"/>
                  </a:moveTo>
                  <a:cubicBezTo>
                    <a:pt x="268" y="0"/>
                    <a:pt x="201" y="3"/>
                    <a:pt x="133" y="8"/>
                  </a:cubicBezTo>
                  <a:cubicBezTo>
                    <a:pt x="10" y="8"/>
                    <a:pt x="1" y="221"/>
                    <a:pt x="107" y="221"/>
                  </a:cubicBezTo>
                  <a:cubicBezTo>
                    <a:pt x="115" y="221"/>
                    <a:pt x="124" y="219"/>
                    <a:pt x="133" y="217"/>
                  </a:cubicBezTo>
                  <a:cubicBezTo>
                    <a:pt x="163" y="216"/>
                    <a:pt x="193" y="215"/>
                    <a:pt x="223" y="215"/>
                  </a:cubicBezTo>
                  <a:cubicBezTo>
                    <a:pt x="1492" y="215"/>
                    <a:pt x="2464" y="1005"/>
                    <a:pt x="2891" y="2176"/>
                  </a:cubicBezTo>
                  <a:cubicBezTo>
                    <a:pt x="2923" y="2246"/>
                    <a:pt x="2986" y="2278"/>
                    <a:pt x="3045" y="2278"/>
                  </a:cubicBezTo>
                  <a:cubicBezTo>
                    <a:pt x="3131" y="2278"/>
                    <a:pt x="3210" y="2212"/>
                    <a:pt x="3177" y="2100"/>
                  </a:cubicBezTo>
                  <a:cubicBezTo>
                    <a:pt x="2870" y="836"/>
                    <a:pt x="1603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728800" y="3535925"/>
              <a:ext cx="51575" cy="50000"/>
            </a:xfrm>
            <a:custGeom>
              <a:avLst/>
              <a:gdLst/>
              <a:ahLst/>
              <a:cxnLst/>
              <a:rect l="l" t="t" r="r" b="b"/>
              <a:pathLst>
                <a:path w="2063" h="2000" extrusionOk="0">
                  <a:moveTo>
                    <a:pt x="101" y="1"/>
                  </a:moveTo>
                  <a:cubicBezTo>
                    <a:pt x="42" y="1"/>
                    <a:pt x="1" y="97"/>
                    <a:pt x="64" y="129"/>
                  </a:cubicBezTo>
                  <a:cubicBezTo>
                    <a:pt x="805" y="566"/>
                    <a:pt x="1395" y="1175"/>
                    <a:pt x="1795" y="1936"/>
                  </a:cubicBezTo>
                  <a:cubicBezTo>
                    <a:pt x="1811" y="1981"/>
                    <a:pt x="1843" y="1999"/>
                    <a:pt x="1879" y="1999"/>
                  </a:cubicBezTo>
                  <a:cubicBezTo>
                    <a:pt x="1962" y="1999"/>
                    <a:pt x="2063" y="1896"/>
                    <a:pt x="2023" y="1803"/>
                  </a:cubicBezTo>
                  <a:cubicBezTo>
                    <a:pt x="1585" y="1023"/>
                    <a:pt x="939" y="395"/>
                    <a:pt x="140" y="15"/>
                  </a:cubicBezTo>
                  <a:cubicBezTo>
                    <a:pt x="127" y="5"/>
                    <a:pt x="114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731300" y="3387100"/>
              <a:ext cx="128825" cy="45750"/>
            </a:xfrm>
            <a:custGeom>
              <a:avLst/>
              <a:gdLst/>
              <a:ahLst/>
              <a:cxnLst/>
              <a:rect l="l" t="t" r="r" b="b"/>
              <a:pathLst>
                <a:path w="5153" h="1830" extrusionOk="0">
                  <a:moveTo>
                    <a:pt x="1665" y="1"/>
                  </a:moveTo>
                  <a:cubicBezTo>
                    <a:pt x="1155" y="1"/>
                    <a:pt x="639" y="86"/>
                    <a:pt x="135" y="261"/>
                  </a:cubicBezTo>
                  <a:cubicBezTo>
                    <a:pt x="1" y="312"/>
                    <a:pt x="44" y="480"/>
                    <a:pt x="147" y="480"/>
                  </a:cubicBezTo>
                  <a:cubicBezTo>
                    <a:pt x="161" y="480"/>
                    <a:pt x="176" y="477"/>
                    <a:pt x="192" y="471"/>
                  </a:cubicBezTo>
                  <a:cubicBezTo>
                    <a:pt x="637" y="329"/>
                    <a:pt x="1090" y="260"/>
                    <a:pt x="1537" y="260"/>
                  </a:cubicBezTo>
                  <a:cubicBezTo>
                    <a:pt x="2771" y="260"/>
                    <a:pt x="3957" y="787"/>
                    <a:pt x="4795" y="1764"/>
                  </a:cubicBezTo>
                  <a:cubicBezTo>
                    <a:pt x="4823" y="1810"/>
                    <a:pt x="4860" y="1830"/>
                    <a:pt x="4899" y="1830"/>
                  </a:cubicBezTo>
                  <a:cubicBezTo>
                    <a:pt x="5021" y="1830"/>
                    <a:pt x="5153" y="1642"/>
                    <a:pt x="5023" y="1498"/>
                  </a:cubicBezTo>
                  <a:cubicBezTo>
                    <a:pt x="4143" y="523"/>
                    <a:pt x="2925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784750" y="3358975"/>
              <a:ext cx="116725" cy="71575"/>
            </a:xfrm>
            <a:custGeom>
              <a:avLst/>
              <a:gdLst/>
              <a:ahLst/>
              <a:cxnLst/>
              <a:rect l="l" t="t" r="r" b="b"/>
              <a:pathLst>
                <a:path w="4669" h="2863" extrusionOk="0">
                  <a:moveTo>
                    <a:pt x="1155" y="1"/>
                  </a:moveTo>
                  <a:cubicBezTo>
                    <a:pt x="810" y="1"/>
                    <a:pt x="463" y="55"/>
                    <a:pt x="127" y="169"/>
                  </a:cubicBezTo>
                  <a:cubicBezTo>
                    <a:pt x="0" y="223"/>
                    <a:pt x="63" y="399"/>
                    <a:pt x="168" y="399"/>
                  </a:cubicBezTo>
                  <a:cubicBezTo>
                    <a:pt x="174" y="399"/>
                    <a:pt x="179" y="398"/>
                    <a:pt x="184" y="397"/>
                  </a:cubicBezTo>
                  <a:cubicBezTo>
                    <a:pt x="469" y="328"/>
                    <a:pt x="753" y="294"/>
                    <a:pt x="1031" y="294"/>
                  </a:cubicBezTo>
                  <a:cubicBezTo>
                    <a:pt x="2504" y="294"/>
                    <a:pt x="3826" y="1230"/>
                    <a:pt x="4274" y="2718"/>
                  </a:cubicBezTo>
                  <a:cubicBezTo>
                    <a:pt x="4305" y="2819"/>
                    <a:pt x="4380" y="2862"/>
                    <a:pt x="4454" y="2862"/>
                  </a:cubicBezTo>
                  <a:cubicBezTo>
                    <a:pt x="4562" y="2862"/>
                    <a:pt x="4669" y="2769"/>
                    <a:pt x="4635" y="2623"/>
                  </a:cubicBezTo>
                  <a:cubicBezTo>
                    <a:pt x="4215" y="1083"/>
                    <a:pt x="2701" y="1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6160250" y="3769625"/>
              <a:ext cx="134475" cy="101125"/>
            </a:xfrm>
            <a:custGeom>
              <a:avLst/>
              <a:gdLst/>
              <a:ahLst/>
              <a:cxnLst/>
              <a:rect l="l" t="t" r="r" b="b"/>
              <a:pathLst>
                <a:path w="5379" h="4045" extrusionOk="0">
                  <a:moveTo>
                    <a:pt x="370" y="0"/>
                  </a:moveTo>
                  <a:cubicBezTo>
                    <a:pt x="291" y="0"/>
                    <a:pt x="212" y="2"/>
                    <a:pt x="134" y="6"/>
                  </a:cubicBezTo>
                  <a:cubicBezTo>
                    <a:pt x="0" y="6"/>
                    <a:pt x="0" y="253"/>
                    <a:pt x="134" y="253"/>
                  </a:cubicBezTo>
                  <a:cubicBezTo>
                    <a:pt x="190" y="251"/>
                    <a:pt x="245" y="250"/>
                    <a:pt x="300" y="250"/>
                  </a:cubicBezTo>
                  <a:cubicBezTo>
                    <a:pt x="2581" y="250"/>
                    <a:pt x="4391" y="1770"/>
                    <a:pt x="5041" y="3905"/>
                  </a:cubicBezTo>
                  <a:cubicBezTo>
                    <a:pt x="5073" y="4002"/>
                    <a:pt x="5144" y="4044"/>
                    <a:pt x="5210" y="4044"/>
                  </a:cubicBezTo>
                  <a:cubicBezTo>
                    <a:pt x="5298" y="4044"/>
                    <a:pt x="5378" y="3968"/>
                    <a:pt x="5345" y="3848"/>
                  </a:cubicBezTo>
                  <a:cubicBezTo>
                    <a:pt x="4867" y="1569"/>
                    <a:pt x="2631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6201950" y="3816550"/>
              <a:ext cx="87675" cy="126200"/>
            </a:xfrm>
            <a:custGeom>
              <a:avLst/>
              <a:gdLst/>
              <a:ahLst/>
              <a:cxnLst/>
              <a:rect l="l" t="t" r="r" b="b"/>
              <a:pathLst>
                <a:path w="3507" h="5048" extrusionOk="0">
                  <a:moveTo>
                    <a:pt x="120" y="0"/>
                  </a:moveTo>
                  <a:cubicBezTo>
                    <a:pt x="45" y="0"/>
                    <a:pt x="1" y="134"/>
                    <a:pt x="82" y="183"/>
                  </a:cubicBezTo>
                  <a:cubicBezTo>
                    <a:pt x="1946" y="1134"/>
                    <a:pt x="3031" y="2770"/>
                    <a:pt x="3126" y="4862"/>
                  </a:cubicBezTo>
                  <a:cubicBezTo>
                    <a:pt x="3126" y="4986"/>
                    <a:pt x="3221" y="5048"/>
                    <a:pt x="3316" y="5048"/>
                  </a:cubicBezTo>
                  <a:cubicBezTo>
                    <a:pt x="3411" y="5048"/>
                    <a:pt x="3506" y="4986"/>
                    <a:pt x="3506" y="4862"/>
                  </a:cubicBezTo>
                  <a:cubicBezTo>
                    <a:pt x="3487" y="2770"/>
                    <a:pt x="2118" y="773"/>
                    <a:pt x="158" y="12"/>
                  </a:cubicBezTo>
                  <a:cubicBezTo>
                    <a:pt x="145" y="4"/>
                    <a:pt x="132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137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713250" y="41710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Output</a:t>
            </a:r>
            <a:endParaRPr dirty="0"/>
          </a:p>
        </p:txBody>
      </p:sp>
      <p:sp>
        <p:nvSpPr>
          <p:cNvPr id="299" name="Google Shape;299;p41"/>
          <p:cNvSpPr/>
          <p:nvPr/>
        </p:nvSpPr>
        <p:spPr>
          <a:xfrm>
            <a:off x="6916175" y="4163046"/>
            <a:ext cx="2227825" cy="471775"/>
          </a:xfrm>
          <a:custGeom>
            <a:avLst/>
            <a:gdLst/>
            <a:ahLst/>
            <a:cxnLst/>
            <a:rect l="l" t="t" r="r" b="b"/>
            <a:pathLst>
              <a:path w="89113" h="18871" extrusionOk="0">
                <a:moveTo>
                  <a:pt x="4528" y="7349"/>
                </a:moveTo>
                <a:cubicBezTo>
                  <a:pt x="5051" y="7349"/>
                  <a:pt x="5670" y="7444"/>
                  <a:pt x="6068" y="7808"/>
                </a:cubicBezTo>
                <a:cubicBezTo>
                  <a:pt x="6562" y="8302"/>
                  <a:pt x="6505" y="9063"/>
                  <a:pt x="5840" y="9367"/>
                </a:cubicBezTo>
                <a:cubicBezTo>
                  <a:pt x="5802" y="9405"/>
                  <a:pt x="5744" y="9443"/>
                  <a:pt x="5725" y="9462"/>
                </a:cubicBezTo>
                <a:lnTo>
                  <a:pt x="5687" y="9462"/>
                </a:lnTo>
                <a:cubicBezTo>
                  <a:pt x="5241" y="9483"/>
                  <a:pt x="4166" y="9651"/>
                  <a:pt x="3167" y="9651"/>
                </a:cubicBezTo>
                <a:cubicBezTo>
                  <a:pt x="2335" y="9651"/>
                  <a:pt x="1556" y="9535"/>
                  <a:pt x="1237" y="9120"/>
                </a:cubicBezTo>
                <a:cubicBezTo>
                  <a:pt x="1275" y="9063"/>
                  <a:pt x="1313" y="8968"/>
                  <a:pt x="1256" y="8892"/>
                </a:cubicBezTo>
                <a:cubicBezTo>
                  <a:pt x="761" y="7979"/>
                  <a:pt x="3899" y="7351"/>
                  <a:pt x="4375" y="7351"/>
                </a:cubicBezTo>
                <a:cubicBezTo>
                  <a:pt x="4425" y="7349"/>
                  <a:pt x="4476" y="7349"/>
                  <a:pt x="4528" y="7349"/>
                </a:cubicBezTo>
                <a:close/>
                <a:moveTo>
                  <a:pt x="5821" y="10071"/>
                </a:moveTo>
                <a:cubicBezTo>
                  <a:pt x="6315" y="10223"/>
                  <a:pt x="6657" y="10661"/>
                  <a:pt x="6772" y="11174"/>
                </a:cubicBezTo>
                <a:cubicBezTo>
                  <a:pt x="6753" y="11212"/>
                  <a:pt x="6734" y="11250"/>
                  <a:pt x="6734" y="11308"/>
                </a:cubicBezTo>
                <a:cubicBezTo>
                  <a:pt x="6586" y="12343"/>
                  <a:pt x="5437" y="12539"/>
                  <a:pt x="4468" y="12539"/>
                </a:cubicBezTo>
                <a:cubicBezTo>
                  <a:pt x="4191" y="12539"/>
                  <a:pt x="3929" y="12523"/>
                  <a:pt x="3709" y="12506"/>
                </a:cubicBezTo>
                <a:cubicBezTo>
                  <a:pt x="3158" y="12468"/>
                  <a:pt x="2606" y="12392"/>
                  <a:pt x="2092" y="12201"/>
                </a:cubicBezTo>
                <a:cubicBezTo>
                  <a:pt x="1275" y="11897"/>
                  <a:pt x="476" y="10832"/>
                  <a:pt x="1522" y="10204"/>
                </a:cubicBezTo>
                <a:cubicBezTo>
                  <a:pt x="1541" y="10204"/>
                  <a:pt x="1541" y="10204"/>
                  <a:pt x="1560" y="10223"/>
                </a:cubicBezTo>
                <a:cubicBezTo>
                  <a:pt x="2113" y="10388"/>
                  <a:pt x="2748" y="10464"/>
                  <a:pt x="3388" y="10464"/>
                </a:cubicBezTo>
                <a:cubicBezTo>
                  <a:pt x="4223" y="10464"/>
                  <a:pt x="5066" y="10335"/>
                  <a:pt x="5744" y="10109"/>
                </a:cubicBezTo>
                <a:cubicBezTo>
                  <a:pt x="5783" y="10109"/>
                  <a:pt x="5802" y="10090"/>
                  <a:pt x="5821" y="10071"/>
                </a:cubicBezTo>
                <a:close/>
                <a:moveTo>
                  <a:pt x="1313" y="12791"/>
                </a:moveTo>
                <a:cubicBezTo>
                  <a:pt x="1541" y="12943"/>
                  <a:pt x="1788" y="13038"/>
                  <a:pt x="2016" y="13114"/>
                </a:cubicBezTo>
                <a:cubicBezTo>
                  <a:pt x="2521" y="13274"/>
                  <a:pt x="3415" y="13426"/>
                  <a:pt x="4333" y="13426"/>
                </a:cubicBezTo>
                <a:cubicBezTo>
                  <a:pt x="4835" y="13426"/>
                  <a:pt x="5344" y="13381"/>
                  <a:pt x="5802" y="13267"/>
                </a:cubicBezTo>
                <a:cubicBezTo>
                  <a:pt x="6220" y="13476"/>
                  <a:pt x="6753" y="13780"/>
                  <a:pt x="6848" y="14218"/>
                </a:cubicBezTo>
                <a:cubicBezTo>
                  <a:pt x="6095" y="14931"/>
                  <a:pt x="5316" y="15149"/>
                  <a:pt x="4438" y="15149"/>
                </a:cubicBezTo>
                <a:cubicBezTo>
                  <a:pt x="4029" y="15149"/>
                  <a:pt x="3598" y="15102"/>
                  <a:pt x="3139" y="15036"/>
                </a:cubicBezTo>
                <a:cubicBezTo>
                  <a:pt x="2644" y="14959"/>
                  <a:pt x="2016" y="14883"/>
                  <a:pt x="1598" y="14598"/>
                </a:cubicBezTo>
                <a:cubicBezTo>
                  <a:pt x="856" y="14123"/>
                  <a:pt x="742" y="13324"/>
                  <a:pt x="1313" y="12791"/>
                </a:cubicBezTo>
                <a:close/>
                <a:moveTo>
                  <a:pt x="1522" y="15530"/>
                </a:moveTo>
                <a:cubicBezTo>
                  <a:pt x="2271" y="15887"/>
                  <a:pt x="3314" y="16119"/>
                  <a:pt x="4328" y="16119"/>
                </a:cubicBezTo>
                <a:cubicBezTo>
                  <a:pt x="4988" y="16119"/>
                  <a:pt x="5635" y="16021"/>
                  <a:pt x="6182" y="15796"/>
                </a:cubicBezTo>
                <a:cubicBezTo>
                  <a:pt x="6220" y="15834"/>
                  <a:pt x="6277" y="15892"/>
                  <a:pt x="6353" y="15911"/>
                </a:cubicBezTo>
                <a:cubicBezTo>
                  <a:pt x="6581" y="16177"/>
                  <a:pt x="6791" y="16443"/>
                  <a:pt x="7019" y="16690"/>
                </a:cubicBezTo>
                <a:cubicBezTo>
                  <a:pt x="6829" y="16976"/>
                  <a:pt x="6638" y="17299"/>
                  <a:pt x="6448" y="17584"/>
                </a:cubicBezTo>
                <a:cubicBezTo>
                  <a:pt x="6106" y="17870"/>
                  <a:pt x="5535" y="17889"/>
                  <a:pt x="5117" y="17908"/>
                </a:cubicBezTo>
                <a:cubicBezTo>
                  <a:pt x="5015" y="17911"/>
                  <a:pt x="4911" y="17912"/>
                  <a:pt x="4806" y="17912"/>
                </a:cubicBezTo>
                <a:cubicBezTo>
                  <a:pt x="4263" y="17912"/>
                  <a:pt x="3687" y="17870"/>
                  <a:pt x="3177" y="17775"/>
                </a:cubicBezTo>
                <a:cubicBezTo>
                  <a:pt x="2587" y="17641"/>
                  <a:pt x="1883" y="17432"/>
                  <a:pt x="1522" y="16862"/>
                </a:cubicBezTo>
                <a:cubicBezTo>
                  <a:pt x="1218" y="16367"/>
                  <a:pt x="1332" y="15968"/>
                  <a:pt x="1522" y="15530"/>
                </a:cubicBezTo>
                <a:close/>
                <a:moveTo>
                  <a:pt x="9577" y="0"/>
                </a:moveTo>
                <a:cubicBezTo>
                  <a:pt x="9517" y="0"/>
                  <a:pt x="9457" y="3"/>
                  <a:pt x="9396" y="9"/>
                </a:cubicBezTo>
                <a:cubicBezTo>
                  <a:pt x="6943" y="237"/>
                  <a:pt x="6829" y="3851"/>
                  <a:pt x="7456" y="5620"/>
                </a:cubicBezTo>
                <a:cubicBezTo>
                  <a:pt x="7297" y="5593"/>
                  <a:pt x="7132" y="5579"/>
                  <a:pt x="6964" y="5579"/>
                </a:cubicBezTo>
                <a:cubicBezTo>
                  <a:pt x="6089" y="5579"/>
                  <a:pt x="5137" y="5940"/>
                  <a:pt x="4546" y="6514"/>
                </a:cubicBezTo>
                <a:cubicBezTo>
                  <a:pt x="4518" y="6514"/>
                  <a:pt x="4490" y="6514"/>
                  <a:pt x="4462" y="6514"/>
                </a:cubicBezTo>
                <a:cubicBezTo>
                  <a:pt x="3363" y="6514"/>
                  <a:pt x="2185" y="6873"/>
                  <a:pt x="1332" y="7503"/>
                </a:cubicBezTo>
                <a:cubicBezTo>
                  <a:pt x="989" y="7732"/>
                  <a:pt x="704" y="8093"/>
                  <a:pt x="647" y="8454"/>
                </a:cubicBezTo>
                <a:cubicBezTo>
                  <a:pt x="266" y="8949"/>
                  <a:pt x="476" y="9462"/>
                  <a:pt x="875" y="9824"/>
                </a:cubicBezTo>
                <a:cubicBezTo>
                  <a:pt x="457" y="10071"/>
                  <a:pt x="171" y="10566"/>
                  <a:pt x="171" y="11079"/>
                </a:cubicBezTo>
                <a:cubicBezTo>
                  <a:pt x="133" y="11631"/>
                  <a:pt x="400" y="12087"/>
                  <a:pt x="780" y="12411"/>
                </a:cubicBezTo>
                <a:cubicBezTo>
                  <a:pt x="495" y="12582"/>
                  <a:pt x="305" y="12867"/>
                  <a:pt x="209" y="13229"/>
                </a:cubicBezTo>
                <a:cubicBezTo>
                  <a:pt x="0" y="13989"/>
                  <a:pt x="305" y="14674"/>
                  <a:pt x="894" y="15150"/>
                </a:cubicBezTo>
                <a:cubicBezTo>
                  <a:pt x="476" y="15587"/>
                  <a:pt x="419" y="16405"/>
                  <a:pt x="590" y="16938"/>
                </a:cubicBezTo>
                <a:cubicBezTo>
                  <a:pt x="1046" y="18364"/>
                  <a:pt x="2644" y="18669"/>
                  <a:pt x="3918" y="18821"/>
                </a:cubicBezTo>
                <a:cubicBezTo>
                  <a:pt x="4220" y="18849"/>
                  <a:pt x="4545" y="18871"/>
                  <a:pt x="4874" y="18871"/>
                </a:cubicBezTo>
                <a:cubicBezTo>
                  <a:pt x="5853" y="18871"/>
                  <a:pt x="6873" y="18681"/>
                  <a:pt x="7456" y="17927"/>
                </a:cubicBezTo>
                <a:cubicBezTo>
                  <a:pt x="7901" y="18080"/>
                  <a:pt x="8364" y="18150"/>
                  <a:pt x="8830" y="18150"/>
                </a:cubicBezTo>
                <a:cubicBezTo>
                  <a:pt x="10915" y="18150"/>
                  <a:pt x="13070" y="16742"/>
                  <a:pt x="14019" y="15017"/>
                </a:cubicBezTo>
                <a:cubicBezTo>
                  <a:pt x="14076" y="14940"/>
                  <a:pt x="14095" y="14845"/>
                  <a:pt x="14095" y="14769"/>
                </a:cubicBezTo>
                <a:cubicBezTo>
                  <a:pt x="19858" y="15549"/>
                  <a:pt x="25907" y="15321"/>
                  <a:pt x="31708" y="15492"/>
                </a:cubicBezTo>
                <a:cubicBezTo>
                  <a:pt x="37833" y="15682"/>
                  <a:pt x="43957" y="15834"/>
                  <a:pt x="50063" y="16063"/>
                </a:cubicBezTo>
                <a:cubicBezTo>
                  <a:pt x="56055" y="16253"/>
                  <a:pt x="62046" y="16386"/>
                  <a:pt x="68038" y="16538"/>
                </a:cubicBezTo>
                <a:cubicBezTo>
                  <a:pt x="72950" y="16658"/>
                  <a:pt x="77899" y="16955"/>
                  <a:pt x="82826" y="16955"/>
                </a:cubicBezTo>
                <a:cubicBezTo>
                  <a:pt x="84156" y="16955"/>
                  <a:pt x="85485" y="16933"/>
                  <a:pt x="86811" y="16881"/>
                </a:cubicBezTo>
                <a:cubicBezTo>
                  <a:pt x="87344" y="16862"/>
                  <a:pt x="87325" y="16101"/>
                  <a:pt x="86811" y="16063"/>
                </a:cubicBezTo>
                <a:cubicBezTo>
                  <a:pt x="80858" y="15511"/>
                  <a:pt x="74790" y="15587"/>
                  <a:pt x="68837" y="15397"/>
                </a:cubicBezTo>
                <a:cubicBezTo>
                  <a:pt x="62712" y="15207"/>
                  <a:pt x="56587" y="15017"/>
                  <a:pt x="50481" y="14864"/>
                </a:cubicBezTo>
                <a:cubicBezTo>
                  <a:pt x="44490" y="14731"/>
                  <a:pt x="38498" y="14560"/>
                  <a:pt x="32507" y="14408"/>
                </a:cubicBezTo>
                <a:cubicBezTo>
                  <a:pt x="28113" y="14297"/>
                  <a:pt x="23589" y="13936"/>
                  <a:pt x="19139" y="13936"/>
                </a:cubicBezTo>
                <a:cubicBezTo>
                  <a:pt x="17463" y="13936"/>
                  <a:pt x="15796" y="13987"/>
                  <a:pt x="14152" y="14123"/>
                </a:cubicBezTo>
                <a:cubicBezTo>
                  <a:pt x="14019" y="14123"/>
                  <a:pt x="13923" y="14218"/>
                  <a:pt x="13885" y="14294"/>
                </a:cubicBezTo>
                <a:cubicBezTo>
                  <a:pt x="13779" y="14220"/>
                  <a:pt x="13659" y="14178"/>
                  <a:pt x="13542" y="14178"/>
                </a:cubicBezTo>
                <a:cubicBezTo>
                  <a:pt x="13385" y="14178"/>
                  <a:pt x="13233" y="14253"/>
                  <a:pt x="13125" y="14427"/>
                </a:cubicBezTo>
                <a:cubicBezTo>
                  <a:pt x="11793" y="16481"/>
                  <a:pt x="10024" y="17128"/>
                  <a:pt x="7799" y="17337"/>
                </a:cubicBezTo>
                <a:cubicBezTo>
                  <a:pt x="8103" y="16500"/>
                  <a:pt x="7742" y="15549"/>
                  <a:pt x="6962" y="15245"/>
                </a:cubicBezTo>
                <a:cubicBezTo>
                  <a:pt x="7019" y="15207"/>
                  <a:pt x="7076" y="15150"/>
                  <a:pt x="7133" y="15112"/>
                </a:cubicBezTo>
                <a:cubicBezTo>
                  <a:pt x="7147" y="15114"/>
                  <a:pt x="7162" y="15115"/>
                  <a:pt x="7177" y="15115"/>
                </a:cubicBezTo>
                <a:cubicBezTo>
                  <a:pt x="7284" y="15115"/>
                  <a:pt x="7406" y="15057"/>
                  <a:pt x="7456" y="14940"/>
                </a:cubicBezTo>
                <a:cubicBezTo>
                  <a:pt x="7532" y="14750"/>
                  <a:pt x="7551" y="14579"/>
                  <a:pt x="7551" y="14389"/>
                </a:cubicBezTo>
                <a:cubicBezTo>
                  <a:pt x="7551" y="14389"/>
                  <a:pt x="7551" y="14370"/>
                  <a:pt x="7589" y="14370"/>
                </a:cubicBezTo>
                <a:cubicBezTo>
                  <a:pt x="7628" y="14256"/>
                  <a:pt x="7589" y="14123"/>
                  <a:pt x="7513" y="14066"/>
                </a:cubicBezTo>
                <a:cubicBezTo>
                  <a:pt x="7437" y="13875"/>
                  <a:pt x="7342" y="13647"/>
                  <a:pt x="7171" y="13514"/>
                </a:cubicBezTo>
                <a:cubicBezTo>
                  <a:pt x="6962" y="13267"/>
                  <a:pt x="6676" y="13134"/>
                  <a:pt x="6391" y="13038"/>
                </a:cubicBezTo>
                <a:cubicBezTo>
                  <a:pt x="7114" y="12734"/>
                  <a:pt x="7551" y="12182"/>
                  <a:pt x="7399" y="11250"/>
                </a:cubicBezTo>
                <a:cubicBezTo>
                  <a:pt x="7399" y="11231"/>
                  <a:pt x="7361" y="11212"/>
                  <a:pt x="7361" y="11174"/>
                </a:cubicBezTo>
                <a:cubicBezTo>
                  <a:pt x="7342" y="10642"/>
                  <a:pt x="6981" y="10166"/>
                  <a:pt x="6505" y="9881"/>
                </a:cubicBezTo>
                <a:cubicBezTo>
                  <a:pt x="7038" y="9539"/>
                  <a:pt x="7266" y="8930"/>
                  <a:pt x="7171" y="8283"/>
                </a:cubicBezTo>
                <a:cubicBezTo>
                  <a:pt x="7057" y="7408"/>
                  <a:pt x="6372" y="6876"/>
                  <a:pt x="5592" y="6666"/>
                </a:cubicBezTo>
                <a:cubicBezTo>
                  <a:pt x="5783" y="6590"/>
                  <a:pt x="5973" y="6514"/>
                  <a:pt x="6163" y="6476"/>
                </a:cubicBezTo>
                <a:cubicBezTo>
                  <a:pt x="6393" y="6432"/>
                  <a:pt x="6619" y="6417"/>
                  <a:pt x="6845" y="6417"/>
                </a:cubicBezTo>
                <a:cubicBezTo>
                  <a:pt x="7104" y="6417"/>
                  <a:pt x="7363" y="6437"/>
                  <a:pt x="7628" y="6457"/>
                </a:cubicBezTo>
                <a:cubicBezTo>
                  <a:pt x="7635" y="6458"/>
                  <a:pt x="7642" y="6458"/>
                  <a:pt x="7649" y="6458"/>
                </a:cubicBezTo>
                <a:cubicBezTo>
                  <a:pt x="8012" y="6458"/>
                  <a:pt x="8118" y="5977"/>
                  <a:pt x="7894" y="5753"/>
                </a:cubicBezTo>
                <a:cubicBezTo>
                  <a:pt x="7894" y="5734"/>
                  <a:pt x="7913" y="5734"/>
                  <a:pt x="7913" y="5715"/>
                </a:cubicBezTo>
                <a:cubicBezTo>
                  <a:pt x="8103" y="4384"/>
                  <a:pt x="7647" y="2330"/>
                  <a:pt x="8769" y="1360"/>
                </a:cubicBezTo>
                <a:cubicBezTo>
                  <a:pt x="9024" y="1133"/>
                  <a:pt x="9293" y="1034"/>
                  <a:pt x="9551" y="1034"/>
                </a:cubicBezTo>
                <a:cubicBezTo>
                  <a:pt x="10158" y="1034"/>
                  <a:pt x="10707" y="1579"/>
                  <a:pt x="10880" y="2273"/>
                </a:cubicBezTo>
                <a:cubicBezTo>
                  <a:pt x="11127" y="3148"/>
                  <a:pt x="10785" y="4118"/>
                  <a:pt x="10538" y="4955"/>
                </a:cubicBezTo>
                <a:cubicBezTo>
                  <a:pt x="10410" y="5307"/>
                  <a:pt x="10727" y="5552"/>
                  <a:pt x="11035" y="5552"/>
                </a:cubicBezTo>
                <a:cubicBezTo>
                  <a:pt x="11092" y="5552"/>
                  <a:pt x="11150" y="5543"/>
                  <a:pt x="11203" y="5525"/>
                </a:cubicBezTo>
                <a:cubicBezTo>
                  <a:pt x="12573" y="6305"/>
                  <a:pt x="13296" y="7598"/>
                  <a:pt x="13315" y="9215"/>
                </a:cubicBezTo>
                <a:cubicBezTo>
                  <a:pt x="13315" y="9516"/>
                  <a:pt x="13520" y="9649"/>
                  <a:pt x="13738" y="9649"/>
                </a:cubicBezTo>
                <a:cubicBezTo>
                  <a:pt x="13865" y="9649"/>
                  <a:pt x="13997" y="9604"/>
                  <a:pt x="14095" y="9520"/>
                </a:cubicBezTo>
                <a:cubicBezTo>
                  <a:pt x="14152" y="9596"/>
                  <a:pt x="14247" y="9634"/>
                  <a:pt x="14361" y="9634"/>
                </a:cubicBezTo>
                <a:cubicBezTo>
                  <a:pt x="24635" y="10836"/>
                  <a:pt x="35166" y="10930"/>
                  <a:pt x="45567" y="10930"/>
                </a:cubicBezTo>
                <a:cubicBezTo>
                  <a:pt x="47509" y="10930"/>
                  <a:pt x="49446" y="10927"/>
                  <a:pt x="51375" y="10927"/>
                </a:cubicBezTo>
                <a:cubicBezTo>
                  <a:pt x="63701" y="10927"/>
                  <a:pt x="76103" y="10794"/>
                  <a:pt x="88390" y="9805"/>
                </a:cubicBezTo>
                <a:cubicBezTo>
                  <a:pt x="89088" y="9748"/>
                  <a:pt x="89112" y="8682"/>
                  <a:pt x="88390" y="8682"/>
                </a:cubicBezTo>
                <a:cubicBezTo>
                  <a:pt x="88384" y="8682"/>
                  <a:pt x="88377" y="8682"/>
                  <a:pt x="88371" y="8683"/>
                </a:cubicBezTo>
                <a:cubicBezTo>
                  <a:pt x="76026" y="9063"/>
                  <a:pt x="63720" y="9691"/>
                  <a:pt x="51356" y="9691"/>
                </a:cubicBezTo>
                <a:cubicBezTo>
                  <a:pt x="45251" y="9691"/>
                  <a:pt x="39126" y="9615"/>
                  <a:pt x="33039" y="9443"/>
                </a:cubicBezTo>
                <a:cubicBezTo>
                  <a:pt x="27088" y="9280"/>
                  <a:pt x="21118" y="8889"/>
                  <a:pt x="15165" y="8889"/>
                </a:cubicBezTo>
                <a:cubicBezTo>
                  <a:pt x="14897" y="8889"/>
                  <a:pt x="14629" y="8890"/>
                  <a:pt x="14361" y="8892"/>
                </a:cubicBezTo>
                <a:cubicBezTo>
                  <a:pt x="14342" y="8892"/>
                  <a:pt x="14304" y="8892"/>
                  <a:pt x="14266" y="8930"/>
                </a:cubicBezTo>
                <a:cubicBezTo>
                  <a:pt x="14304" y="7218"/>
                  <a:pt x="13144" y="5563"/>
                  <a:pt x="11584" y="4898"/>
                </a:cubicBezTo>
                <a:cubicBezTo>
                  <a:pt x="11907" y="3794"/>
                  <a:pt x="12193" y="2558"/>
                  <a:pt x="11641" y="1455"/>
                </a:cubicBezTo>
                <a:cubicBezTo>
                  <a:pt x="11249" y="652"/>
                  <a:pt x="10472" y="0"/>
                  <a:pt x="95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C20369-7BBB-C8CE-D9BB-ADB6172D8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21747"/>
              </p:ext>
            </p:extLst>
          </p:nvPr>
        </p:nvGraphicFramePr>
        <p:xfrm>
          <a:off x="956280" y="1049505"/>
          <a:ext cx="4264876" cy="3585316"/>
        </p:xfrm>
        <a:graphic>
          <a:graphicData uri="http://schemas.openxmlformats.org/drawingml/2006/table">
            <a:tbl>
              <a:tblPr/>
              <a:tblGrid>
                <a:gridCol w="1066219">
                  <a:extLst>
                    <a:ext uri="{9D8B030D-6E8A-4147-A177-3AD203B41FA5}">
                      <a16:colId xmlns:a16="http://schemas.microsoft.com/office/drawing/2014/main" val="3497623548"/>
                    </a:ext>
                  </a:extLst>
                </a:gridCol>
                <a:gridCol w="1066219">
                  <a:extLst>
                    <a:ext uri="{9D8B030D-6E8A-4147-A177-3AD203B41FA5}">
                      <a16:colId xmlns:a16="http://schemas.microsoft.com/office/drawing/2014/main" val="1401472609"/>
                    </a:ext>
                  </a:extLst>
                </a:gridCol>
                <a:gridCol w="1066219">
                  <a:extLst>
                    <a:ext uri="{9D8B030D-6E8A-4147-A177-3AD203B41FA5}">
                      <a16:colId xmlns:a16="http://schemas.microsoft.com/office/drawing/2014/main" val="362900177"/>
                    </a:ext>
                  </a:extLst>
                </a:gridCol>
                <a:gridCol w="1066219">
                  <a:extLst>
                    <a:ext uri="{9D8B030D-6E8A-4147-A177-3AD203B41FA5}">
                      <a16:colId xmlns:a16="http://schemas.microsoft.com/office/drawing/2014/main" val="3833350193"/>
                    </a:ext>
                  </a:extLst>
                </a:gridCol>
              </a:tblGrid>
              <a:tr h="2560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week_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events_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events per week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925143"/>
                  </a:ext>
                </a:extLst>
              </a:tr>
              <a:tr h="285281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acer aspire desktop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068698"/>
                  </a:ext>
                </a:extLst>
              </a:tr>
              <a:tr h="272202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acer aspire notebook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704710"/>
                  </a:ext>
                </a:extLst>
              </a:tr>
              <a:tr h="256097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fire phone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498231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asus</a:t>
                      </a:r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chromebook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236583"/>
                  </a:ext>
                </a:extLst>
              </a:tr>
              <a:tr h="289214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dell </a:t>
                      </a:r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inspiron</a:t>
                      </a:r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desktop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92047"/>
                  </a:ext>
                </a:extLst>
              </a:tr>
              <a:tr h="271434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dell </a:t>
                      </a:r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inspiron</a:t>
                      </a:r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notebook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417706"/>
                  </a:ext>
                </a:extLst>
              </a:tr>
              <a:tr h="28921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 pavilion desktop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068175"/>
                  </a:ext>
                </a:extLst>
              </a:tr>
              <a:tr h="13804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htc one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929500"/>
                  </a:ext>
                </a:extLst>
              </a:tr>
              <a:tr h="13804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ipad air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10553"/>
                  </a:ext>
                </a:extLst>
              </a:tr>
              <a:tr h="13804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ipad mini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069741"/>
                  </a:ext>
                </a:extLst>
              </a:tr>
              <a:tr h="13804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iphone 4s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026501"/>
                  </a:ext>
                </a:extLst>
              </a:tr>
              <a:tr h="13804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iphone 5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057685"/>
                  </a:ext>
                </a:extLst>
              </a:tr>
              <a:tr h="13804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iphone 5s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01543"/>
                  </a:ext>
                </a:extLst>
              </a:tr>
              <a:tr h="13804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kindle fire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04952"/>
                  </a:ext>
                </a:extLst>
              </a:tr>
              <a:tr h="256097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 thinkpad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834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188824"/>
                  </a:ext>
                </a:extLst>
              </a:tr>
              <a:tr h="13804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 mini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906" marR="3906" marT="39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27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01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50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/>
          <p:nvPr/>
        </p:nvSpPr>
        <p:spPr>
          <a:xfrm>
            <a:off x="713225" y="1673539"/>
            <a:ext cx="4039200" cy="162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713251" y="3352489"/>
            <a:ext cx="40392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869701" y="1878575"/>
            <a:ext cx="3852338" cy="12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Tech-Stack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4" name="Google Shape;254;p40"/>
          <p:cNvSpPr txBox="1">
            <a:spLocks noGrp="1"/>
          </p:cNvSpPr>
          <p:nvPr>
            <p:ph type="subTitle" idx="1"/>
          </p:nvPr>
        </p:nvSpPr>
        <p:spPr>
          <a:xfrm>
            <a:off x="845700" y="3615739"/>
            <a:ext cx="37263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IN" b="1" dirty="0"/>
              <a:t>MySQL version 8.0.33</a:t>
            </a:r>
          </a:p>
          <a:p>
            <a:pPr marL="0" indent="0" algn="ctr"/>
            <a:r>
              <a:rPr lang="en-IN" b="1" dirty="0"/>
              <a:t>Microsoft Excel 2019</a:t>
            </a:r>
            <a:endParaRPr b="1" dirty="0"/>
          </a:p>
        </p:txBody>
      </p:sp>
      <p:grpSp>
        <p:nvGrpSpPr>
          <p:cNvPr id="255" name="Google Shape;255;p40"/>
          <p:cNvGrpSpPr/>
          <p:nvPr/>
        </p:nvGrpSpPr>
        <p:grpSpPr>
          <a:xfrm>
            <a:off x="5334749" y="657495"/>
            <a:ext cx="3272675" cy="4582235"/>
            <a:chOff x="4955275" y="3127725"/>
            <a:chExt cx="1668625" cy="2336325"/>
          </a:xfrm>
          <a:solidFill>
            <a:schemeClr val="lt1"/>
          </a:solidFill>
        </p:grpSpPr>
        <p:sp>
          <p:nvSpPr>
            <p:cNvPr id="256" name="Google Shape;256;p40"/>
            <p:cNvSpPr/>
            <p:nvPr/>
          </p:nvSpPr>
          <p:spPr>
            <a:xfrm>
              <a:off x="4955275" y="3127725"/>
              <a:ext cx="452725" cy="704825"/>
            </a:xfrm>
            <a:custGeom>
              <a:avLst/>
              <a:gdLst/>
              <a:ahLst/>
              <a:cxnLst/>
              <a:rect l="l" t="t" r="r" b="b"/>
              <a:pathLst>
                <a:path w="18109" h="28193" extrusionOk="0">
                  <a:moveTo>
                    <a:pt x="3333" y="1"/>
                  </a:moveTo>
                  <a:cubicBezTo>
                    <a:pt x="2765" y="1"/>
                    <a:pt x="2196" y="75"/>
                    <a:pt x="1694" y="365"/>
                  </a:cubicBezTo>
                  <a:cubicBezTo>
                    <a:pt x="1" y="1354"/>
                    <a:pt x="495" y="4074"/>
                    <a:pt x="514" y="5691"/>
                  </a:cubicBezTo>
                  <a:cubicBezTo>
                    <a:pt x="552" y="9096"/>
                    <a:pt x="571" y="12462"/>
                    <a:pt x="571" y="15867"/>
                  </a:cubicBezTo>
                  <a:cubicBezTo>
                    <a:pt x="590" y="19120"/>
                    <a:pt x="419" y="22410"/>
                    <a:pt x="628" y="25663"/>
                  </a:cubicBezTo>
                  <a:cubicBezTo>
                    <a:pt x="743" y="27888"/>
                    <a:pt x="2492" y="27641"/>
                    <a:pt x="4433" y="27793"/>
                  </a:cubicBezTo>
                  <a:cubicBezTo>
                    <a:pt x="7013" y="28028"/>
                    <a:pt x="9644" y="28192"/>
                    <a:pt x="12259" y="28192"/>
                  </a:cubicBezTo>
                  <a:cubicBezTo>
                    <a:pt x="13249" y="28192"/>
                    <a:pt x="14236" y="28169"/>
                    <a:pt x="15217" y="28117"/>
                  </a:cubicBezTo>
                  <a:cubicBezTo>
                    <a:pt x="17766" y="27964"/>
                    <a:pt x="17538" y="25796"/>
                    <a:pt x="17310" y="23666"/>
                  </a:cubicBezTo>
                  <a:cubicBezTo>
                    <a:pt x="17310" y="23442"/>
                    <a:pt x="17151" y="23328"/>
                    <a:pt x="16995" y="23328"/>
                  </a:cubicBezTo>
                  <a:cubicBezTo>
                    <a:pt x="16847" y="23328"/>
                    <a:pt x="16701" y="23433"/>
                    <a:pt x="16701" y="23647"/>
                  </a:cubicBezTo>
                  <a:cubicBezTo>
                    <a:pt x="16701" y="24179"/>
                    <a:pt x="16815" y="25301"/>
                    <a:pt x="16625" y="25815"/>
                  </a:cubicBezTo>
                  <a:cubicBezTo>
                    <a:pt x="16187" y="26956"/>
                    <a:pt x="15598" y="27184"/>
                    <a:pt x="14533" y="27184"/>
                  </a:cubicBezTo>
                  <a:cubicBezTo>
                    <a:pt x="13182" y="27184"/>
                    <a:pt x="11794" y="27184"/>
                    <a:pt x="10424" y="27127"/>
                  </a:cubicBezTo>
                  <a:cubicBezTo>
                    <a:pt x="9055" y="27089"/>
                    <a:pt x="7685" y="27032"/>
                    <a:pt x="6335" y="26956"/>
                  </a:cubicBezTo>
                  <a:cubicBezTo>
                    <a:pt x="4737" y="26861"/>
                    <a:pt x="2340" y="27165"/>
                    <a:pt x="1617" y="25225"/>
                  </a:cubicBezTo>
                  <a:cubicBezTo>
                    <a:pt x="1256" y="24236"/>
                    <a:pt x="1598" y="22410"/>
                    <a:pt x="1598" y="21307"/>
                  </a:cubicBezTo>
                  <a:lnTo>
                    <a:pt x="1579" y="17008"/>
                  </a:lnTo>
                  <a:cubicBezTo>
                    <a:pt x="1541" y="14136"/>
                    <a:pt x="1522" y="11245"/>
                    <a:pt x="1522" y="8392"/>
                  </a:cubicBezTo>
                  <a:cubicBezTo>
                    <a:pt x="1522" y="6965"/>
                    <a:pt x="1503" y="5520"/>
                    <a:pt x="1503" y="4093"/>
                  </a:cubicBezTo>
                  <a:cubicBezTo>
                    <a:pt x="1503" y="2914"/>
                    <a:pt x="1427" y="2857"/>
                    <a:pt x="2378" y="1868"/>
                  </a:cubicBezTo>
                  <a:cubicBezTo>
                    <a:pt x="3081" y="1124"/>
                    <a:pt x="3275" y="969"/>
                    <a:pt x="3784" y="969"/>
                  </a:cubicBezTo>
                  <a:cubicBezTo>
                    <a:pt x="3978" y="969"/>
                    <a:pt x="4217" y="991"/>
                    <a:pt x="4547" y="1012"/>
                  </a:cubicBezTo>
                  <a:cubicBezTo>
                    <a:pt x="7305" y="1126"/>
                    <a:pt x="10063" y="1297"/>
                    <a:pt x="12821" y="1392"/>
                  </a:cubicBezTo>
                  <a:cubicBezTo>
                    <a:pt x="14723" y="1449"/>
                    <a:pt x="16225" y="1392"/>
                    <a:pt x="16606" y="3770"/>
                  </a:cubicBezTo>
                  <a:cubicBezTo>
                    <a:pt x="16834" y="5158"/>
                    <a:pt x="16568" y="6832"/>
                    <a:pt x="16549" y="8259"/>
                  </a:cubicBezTo>
                  <a:cubicBezTo>
                    <a:pt x="16492" y="11017"/>
                    <a:pt x="16435" y="13756"/>
                    <a:pt x="16283" y="16514"/>
                  </a:cubicBezTo>
                  <a:cubicBezTo>
                    <a:pt x="16273" y="16799"/>
                    <a:pt x="16497" y="16942"/>
                    <a:pt x="16725" y="16942"/>
                  </a:cubicBezTo>
                  <a:cubicBezTo>
                    <a:pt x="16953" y="16942"/>
                    <a:pt x="17186" y="16799"/>
                    <a:pt x="17196" y="16514"/>
                  </a:cubicBezTo>
                  <a:cubicBezTo>
                    <a:pt x="17329" y="13394"/>
                    <a:pt x="17443" y="10256"/>
                    <a:pt x="17443" y="7137"/>
                  </a:cubicBezTo>
                  <a:cubicBezTo>
                    <a:pt x="17443" y="5539"/>
                    <a:pt x="18109" y="2077"/>
                    <a:pt x="16568" y="1012"/>
                  </a:cubicBezTo>
                  <a:cubicBezTo>
                    <a:pt x="15826" y="498"/>
                    <a:pt x="14761" y="574"/>
                    <a:pt x="13924" y="536"/>
                  </a:cubicBezTo>
                  <a:cubicBezTo>
                    <a:pt x="12288" y="441"/>
                    <a:pt x="10671" y="346"/>
                    <a:pt x="9036" y="270"/>
                  </a:cubicBezTo>
                  <a:cubicBezTo>
                    <a:pt x="7533" y="194"/>
                    <a:pt x="6011" y="118"/>
                    <a:pt x="4509" y="61"/>
                  </a:cubicBezTo>
                  <a:cubicBezTo>
                    <a:pt x="4132" y="37"/>
                    <a:pt x="3732" y="1"/>
                    <a:pt x="33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23750" y="3197825"/>
              <a:ext cx="1600150" cy="2266225"/>
            </a:xfrm>
            <a:custGeom>
              <a:avLst/>
              <a:gdLst/>
              <a:ahLst/>
              <a:cxnLst/>
              <a:rect l="l" t="t" r="r" b="b"/>
              <a:pathLst>
                <a:path w="64006" h="90649" extrusionOk="0">
                  <a:moveTo>
                    <a:pt x="10178" y="1"/>
                  </a:moveTo>
                  <a:cubicBezTo>
                    <a:pt x="9859" y="1"/>
                    <a:pt x="9534" y="65"/>
                    <a:pt x="9226" y="129"/>
                  </a:cubicBezTo>
                  <a:cubicBezTo>
                    <a:pt x="7994" y="320"/>
                    <a:pt x="6810" y="574"/>
                    <a:pt x="5544" y="574"/>
                  </a:cubicBezTo>
                  <a:cubicBezTo>
                    <a:pt x="5421" y="574"/>
                    <a:pt x="5298" y="572"/>
                    <a:pt x="5174" y="566"/>
                  </a:cubicBezTo>
                  <a:cubicBezTo>
                    <a:pt x="4412" y="525"/>
                    <a:pt x="3126" y="60"/>
                    <a:pt x="2086" y="60"/>
                  </a:cubicBezTo>
                  <a:cubicBezTo>
                    <a:pt x="1699" y="60"/>
                    <a:pt x="1345" y="124"/>
                    <a:pt x="1066" y="300"/>
                  </a:cubicBezTo>
                  <a:cubicBezTo>
                    <a:pt x="1" y="966"/>
                    <a:pt x="457" y="2906"/>
                    <a:pt x="419" y="3914"/>
                  </a:cubicBezTo>
                  <a:cubicBezTo>
                    <a:pt x="400" y="8707"/>
                    <a:pt x="267" y="13539"/>
                    <a:pt x="514" y="18313"/>
                  </a:cubicBezTo>
                  <a:cubicBezTo>
                    <a:pt x="514" y="18408"/>
                    <a:pt x="571" y="18484"/>
                    <a:pt x="609" y="18560"/>
                  </a:cubicBezTo>
                  <a:cubicBezTo>
                    <a:pt x="592" y="18716"/>
                    <a:pt x="670" y="18888"/>
                    <a:pt x="828" y="18888"/>
                  </a:cubicBezTo>
                  <a:cubicBezTo>
                    <a:pt x="843" y="18888"/>
                    <a:pt x="859" y="18887"/>
                    <a:pt x="876" y="18883"/>
                  </a:cubicBezTo>
                  <a:cubicBezTo>
                    <a:pt x="2003" y="18830"/>
                    <a:pt x="3112" y="18800"/>
                    <a:pt x="4215" y="18800"/>
                  </a:cubicBezTo>
                  <a:cubicBezTo>
                    <a:pt x="6255" y="18800"/>
                    <a:pt x="8273" y="18903"/>
                    <a:pt x="10348" y="19150"/>
                  </a:cubicBezTo>
                  <a:cubicBezTo>
                    <a:pt x="10361" y="19151"/>
                    <a:pt x="10375" y="19152"/>
                    <a:pt x="10387" y="19152"/>
                  </a:cubicBezTo>
                  <a:cubicBezTo>
                    <a:pt x="10574" y="19152"/>
                    <a:pt x="10695" y="19025"/>
                    <a:pt x="10766" y="18864"/>
                  </a:cubicBezTo>
                  <a:lnTo>
                    <a:pt x="10766" y="18883"/>
                  </a:lnTo>
                  <a:cubicBezTo>
                    <a:pt x="11311" y="19499"/>
                    <a:pt x="12233" y="19608"/>
                    <a:pt x="13053" y="19608"/>
                  </a:cubicBezTo>
                  <a:cubicBezTo>
                    <a:pt x="13322" y="19608"/>
                    <a:pt x="13580" y="19597"/>
                    <a:pt x="13810" y="19587"/>
                  </a:cubicBezTo>
                  <a:cubicBezTo>
                    <a:pt x="15503" y="19492"/>
                    <a:pt x="16967" y="19017"/>
                    <a:pt x="18470" y="18313"/>
                  </a:cubicBezTo>
                  <a:lnTo>
                    <a:pt x="18470" y="18313"/>
                  </a:lnTo>
                  <a:cubicBezTo>
                    <a:pt x="17880" y="19892"/>
                    <a:pt x="17937" y="21965"/>
                    <a:pt x="19535" y="22878"/>
                  </a:cubicBezTo>
                  <a:cubicBezTo>
                    <a:pt x="19837" y="23054"/>
                    <a:pt x="20179" y="23134"/>
                    <a:pt x="20522" y="23134"/>
                  </a:cubicBezTo>
                  <a:cubicBezTo>
                    <a:pt x="21364" y="23134"/>
                    <a:pt x="22207" y="22646"/>
                    <a:pt x="22464" y="21889"/>
                  </a:cubicBezTo>
                  <a:cubicBezTo>
                    <a:pt x="22878" y="22460"/>
                    <a:pt x="23518" y="22731"/>
                    <a:pt x="24162" y="22731"/>
                  </a:cubicBezTo>
                  <a:cubicBezTo>
                    <a:pt x="24910" y="22731"/>
                    <a:pt x="25660" y="22365"/>
                    <a:pt x="26059" y="21680"/>
                  </a:cubicBezTo>
                  <a:cubicBezTo>
                    <a:pt x="26412" y="22199"/>
                    <a:pt x="27000" y="22574"/>
                    <a:pt x="27665" y="22574"/>
                  </a:cubicBezTo>
                  <a:cubicBezTo>
                    <a:pt x="27681" y="22574"/>
                    <a:pt x="27698" y="22574"/>
                    <a:pt x="27714" y="22574"/>
                  </a:cubicBezTo>
                  <a:cubicBezTo>
                    <a:pt x="28475" y="22554"/>
                    <a:pt x="29141" y="22022"/>
                    <a:pt x="29445" y="21356"/>
                  </a:cubicBezTo>
                  <a:cubicBezTo>
                    <a:pt x="29875" y="21754"/>
                    <a:pt x="30438" y="21992"/>
                    <a:pt x="31046" y="21992"/>
                  </a:cubicBezTo>
                  <a:cubicBezTo>
                    <a:pt x="31164" y="21992"/>
                    <a:pt x="31283" y="21983"/>
                    <a:pt x="31404" y="21965"/>
                  </a:cubicBezTo>
                  <a:cubicBezTo>
                    <a:pt x="32621" y="21737"/>
                    <a:pt x="33477" y="20576"/>
                    <a:pt x="33401" y="19359"/>
                  </a:cubicBezTo>
                  <a:cubicBezTo>
                    <a:pt x="33401" y="19302"/>
                    <a:pt x="33382" y="19226"/>
                    <a:pt x="33344" y="19169"/>
                  </a:cubicBezTo>
                  <a:cubicBezTo>
                    <a:pt x="34267" y="19163"/>
                    <a:pt x="35247" y="19149"/>
                    <a:pt x="36260" y="19149"/>
                  </a:cubicBezTo>
                  <a:cubicBezTo>
                    <a:pt x="42117" y="19149"/>
                    <a:pt x="49044" y="19627"/>
                    <a:pt x="51947" y="25027"/>
                  </a:cubicBezTo>
                  <a:cubicBezTo>
                    <a:pt x="53449" y="27823"/>
                    <a:pt x="53716" y="31133"/>
                    <a:pt x="53830" y="34252"/>
                  </a:cubicBezTo>
                  <a:cubicBezTo>
                    <a:pt x="53944" y="37752"/>
                    <a:pt x="53963" y="41271"/>
                    <a:pt x="54020" y="44790"/>
                  </a:cubicBezTo>
                  <a:cubicBezTo>
                    <a:pt x="54077" y="52322"/>
                    <a:pt x="54115" y="59873"/>
                    <a:pt x="54001" y="67424"/>
                  </a:cubicBezTo>
                  <a:cubicBezTo>
                    <a:pt x="53868" y="74957"/>
                    <a:pt x="53449" y="82508"/>
                    <a:pt x="53373" y="90059"/>
                  </a:cubicBezTo>
                  <a:cubicBezTo>
                    <a:pt x="53373" y="90371"/>
                    <a:pt x="53607" y="90523"/>
                    <a:pt x="53850" y="90523"/>
                  </a:cubicBezTo>
                  <a:cubicBezTo>
                    <a:pt x="54097" y="90523"/>
                    <a:pt x="54353" y="90366"/>
                    <a:pt x="54381" y="90059"/>
                  </a:cubicBezTo>
                  <a:cubicBezTo>
                    <a:pt x="55294" y="77125"/>
                    <a:pt x="55180" y="64001"/>
                    <a:pt x="55161" y="51010"/>
                  </a:cubicBezTo>
                  <a:cubicBezTo>
                    <a:pt x="55142" y="44752"/>
                    <a:pt x="55294" y="38437"/>
                    <a:pt x="54819" y="32198"/>
                  </a:cubicBezTo>
                  <a:cubicBezTo>
                    <a:pt x="54514" y="28090"/>
                    <a:pt x="53525" y="23677"/>
                    <a:pt x="50025" y="21071"/>
                  </a:cubicBezTo>
                  <a:cubicBezTo>
                    <a:pt x="47781" y="19435"/>
                    <a:pt x="44966" y="18845"/>
                    <a:pt x="42265" y="18465"/>
                  </a:cubicBezTo>
                  <a:cubicBezTo>
                    <a:pt x="40672" y="18244"/>
                    <a:pt x="39065" y="18106"/>
                    <a:pt x="37461" y="18106"/>
                  </a:cubicBezTo>
                  <a:cubicBezTo>
                    <a:pt x="35884" y="18106"/>
                    <a:pt x="34310" y="18240"/>
                    <a:pt x="32755" y="18560"/>
                  </a:cubicBezTo>
                  <a:cubicBezTo>
                    <a:pt x="32545" y="18598"/>
                    <a:pt x="32507" y="18845"/>
                    <a:pt x="32564" y="19017"/>
                  </a:cubicBezTo>
                  <a:cubicBezTo>
                    <a:pt x="32469" y="19074"/>
                    <a:pt x="32431" y="19207"/>
                    <a:pt x="32431" y="19359"/>
                  </a:cubicBezTo>
                  <a:cubicBezTo>
                    <a:pt x="32431" y="20177"/>
                    <a:pt x="31956" y="20976"/>
                    <a:pt x="31081" y="21052"/>
                  </a:cubicBezTo>
                  <a:cubicBezTo>
                    <a:pt x="31032" y="21057"/>
                    <a:pt x="30983" y="21059"/>
                    <a:pt x="30934" y="21059"/>
                  </a:cubicBezTo>
                  <a:cubicBezTo>
                    <a:pt x="30419" y="21059"/>
                    <a:pt x="29943" y="20791"/>
                    <a:pt x="29578" y="20443"/>
                  </a:cubicBezTo>
                  <a:cubicBezTo>
                    <a:pt x="29521" y="20291"/>
                    <a:pt x="29407" y="20196"/>
                    <a:pt x="29293" y="20158"/>
                  </a:cubicBezTo>
                  <a:cubicBezTo>
                    <a:pt x="29274" y="20120"/>
                    <a:pt x="29217" y="20120"/>
                    <a:pt x="29179" y="20120"/>
                  </a:cubicBezTo>
                  <a:cubicBezTo>
                    <a:pt x="29147" y="20115"/>
                    <a:pt x="29115" y="20112"/>
                    <a:pt x="29084" y="20112"/>
                  </a:cubicBezTo>
                  <a:cubicBezTo>
                    <a:pt x="28895" y="20112"/>
                    <a:pt x="28736" y="20214"/>
                    <a:pt x="28703" y="20443"/>
                  </a:cubicBezTo>
                  <a:cubicBezTo>
                    <a:pt x="28627" y="20976"/>
                    <a:pt x="28342" y="21527"/>
                    <a:pt x="27714" y="21642"/>
                  </a:cubicBezTo>
                  <a:cubicBezTo>
                    <a:pt x="27646" y="21656"/>
                    <a:pt x="27579" y="21662"/>
                    <a:pt x="27515" y="21662"/>
                  </a:cubicBezTo>
                  <a:cubicBezTo>
                    <a:pt x="26963" y="21662"/>
                    <a:pt x="26536" y="21182"/>
                    <a:pt x="26383" y="20671"/>
                  </a:cubicBezTo>
                  <a:cubicBezTo>
                    <a:pt x="26364" y="20576"/>
                    <a:pt x="26287" y="20500"/>
                    <a:pt x="26211" y="20481"/>
                  </a:cubicBezTo>
                  <a:cubicBezTo>
                    <a:pt x="26132" y="20394"/>
                    <a:pt x="26004" y="20347"/>
                    <a:pt x="25875" y="20347"/>
                  </a:cubicBezTo>
                  <a:cubicBezTo>
                    <a:pt x="25692" y="20347"/>
                    <a:pt x="25506" y="20441"/>
                    <a:pt x="25451" y="20652"/>
                  </a:cubicBezTo>
                  <a:cubicBezTo>
                    <a:pt x="25262" y="21450"/>
                    <a:pt x="24633" y="21888"/>
                    <a:pt x="23992" y="21888"/>
                  </a:cubicBezTo>
                  <a:cubicBezTo>
                    <a:pt x="23471" y="21888"/>
                    <a:pt x="22943" y="21598"/>
                    <a:pt x="22635" y="20976"/>
                  </a:cubicBezTo>
                  <a:cubicBezTo>
                    <a:pt x="22575" y="20870"/>
                    <a:pt x="22491" y="20836"/>
                    <a:pt x="22392" y="20836"/>
                  </a:cubicBezTo>
                  <a:cubicBezTo>
                    <a:pt x="22366" y="20836"/>
                    <a:pt x="22340" y="20839"/>
                    <a:pt x="22312" y="20843"/>
                  </a:cubicBezTo>
                  <a:cubicBezTo>
                    <a:pt x="22239" y="20776"/>
                    <a:pt x="22143" y="20744"/>
                    <a:pt x="22046" y="20744"/>
                  </a:cubicBezTo>
                  <a:cubicBezTo>
                    <a:pt x="21839" y="20744"/>
                    <a:pt x="21627" y="20888"/>
                    <a:pt x="21627" y="21147"/>
                  </a:cubicBezTo>
                  <a:cubicBezTo>
                    <a:pt x="21608" y="21775"/>
                    <a:pt x="21190" y="22193"/>
                    <a:pt x="20581" y="22212"/>
                  </a:cubicBezTo>
                  <a:cubicBezTo>
                    <a:pt x="20559" y="22213"/>
                    <a:pt x="20538" y="22214"/>
                    <a:pt x="20516" y="22214"/>
                  </a:cubicBezTo>
                  <a:cubicBezTo>
                    <a:pt x="19886" y="22214"/>
                    <a:pt x="19452" y="21680"/>
                    <a:pt x="19231" y="21147"/>
                  </a:cubicBezTo>
                  <a:cubicBezTo>
                    <a:pt x="18774" y="20082"/>
                    <a:pt x="19212" y="18883"/>
                    <a:pt x="19288" y="17780"/>
                  </a:cubicBezTo>
                  <a:cubicBezTo>
                    <a:pt x="19302" y="17611"/>
                    <a:pt x="19160" y="17515"/>
                    <a:pt x="19016" y="17515"/>
                  </a:cubicBezTo>
                  <a:cubicBezTo>
                    <a:pt x="18965" y="17515"/>
                    <a:pt x="18914" y="17527"/>
                    <a:pt x="18869" y="17552"/>
                  </a:cubicBezTo>
                  <a:cubicBezTo>
                    <a:pt x="17747" y="17970"/>
                    <a:pt x="16606" y="18256"/>
                    <a:pt x="15446" y="18446"/>
                  </a:cubicBezTo>
                  <a:cubicBezTo>
                    <a:pt x="14855" y="18550"/>
                    <a:pt x="14232" y="18639"/>
                    <a:pt x="13650" y="18639"/>
                  </a:cubicBezTo>
                  <a:cubicBezTo>
                    <a:pt x="13595" y="18639"/>
                    <a:pt x="13541" y="18638"/>
                    <a:pt x="13486" y="18636"/>
                  </a:cubicBezTo>
                  <a:cubicBezTo>
                    <a:pt x="13192" y="18636"/>
                    <a:pt x="12865" y="18674"/>
                    <a:pt x="12584" y="18674"/>
                  </a:cubicBezTo>
                  <a:cubicBezTo>
                    <a:pt x="12067" y="18674"/>
                    <a:pt x="11707" y="18546"/>
                    <a:pt x="12003" y="17818"/>
                  </a:cubicBezTo>
                  <a:cubicBezTo>
                    <a:pt x="12402" y="16791"/>
                    <a:pt x="14019" y="16411"/>
                    <a:pt x="15008" y="15973"/>
                  </a:cubicBezTo>
                  <a:cubicBezTo>
                    <a:pt x="16130" y="15422"/>
                    <a:pt x="17291" y="14889"/>
                    <a:pt x="18413" y="14357"/>
                  </a:cubicBezTo>
                  <a:cubicBezTo>
                    <a:pt x="20712" y="13286"/>
                    <a:pt x="24408" y="11654"/>
                    <a:pt x="27556" y="11654"/>
                  </a:cubicBezTo>
                  <a:cubicBezTo>
                    <a:pt x="29720" y="11654"/>
                    <a:pt x="31625" y="12425"/>
                    <a:pt x="32640" y="14680"/>
                  </a:cubicBezTo>
                  <a:cubicBezTo>
                    <a:pt x="32719" y="14845"/>
                    <a:pt x="32868" y="14915"/>
                    <a:pt x="33024" y="14915"/>
                  </a:cubicBezTo>
                  <a:cubicBezTo>
                    <a:pt x="33209" y="14915"/>
                    <a:pt x="33403" y="14816"/>
                    <a:pt x="33496" y="14661"/>
                  </a:cubicBezTo>
                  <a:cubicBezTo>
                    <a:pt x="41048" y="14699"/>
                    <a:pt x="49512" y="14319"/>
                    <a:pt x="55408" y="19968"/>
                  </a:cubicBezTo>
                  <a:cubicBezTo>
                    <a:pt x="61153" y="25408"/>
                    <a:pt x="61647" y="33910"/>
                    <a:pt x="61590" y="41309"/>
                  </a:cubicBezTo>
                  <a:cubicBezTo>
                    <a:pt x="61552" y="57572"/>
                    <a:pt x="61191" y="73815"/>
                    <a:pt x="61191" y="90078"/>
                  </a:cubicBezTo>
                  <a:cubicBezTo>
                    <a:pt x="61191" y="90459"/>
                    <a:pt x="61476" y="90649"/>
                    <a:pt x="61764" y="90649"/>
                  </a:cubicBezTo>
                  <a:cubicBezTo>
                    <a:pt x="62051" y="90649"/>
                    <a:pt x="62341" y="90459"/>
                    <a:pt x="62351" y="90078"/>
                  </a:cubicBezTo>
                  <a:cubicBezTo>
                    <a:pt x="62598" y="76136"/>
                    <a:pt x="62598" y="62194"/>
                    <a:pt x="62712" y="48252"/>
                  </a:cubicBezTo>
                  <a:cubicBezTo>
                    <a:pt x="62846" y="37334"/>
                    <a:pt x="64006" y="23239"/>
                    <a:pt x="53240" y="16829"/>
                  </a:cubicBezTo>
                  <a:cubicBezTo>
                    <a:pt x="48884" y="14241"/>
                    <a:pt x="43719" y="13483"/>
                    <a:pt x="38652" y="13483"/>
                  </a:cubicBezTo>
                  <a:cubicBezTo>
                    <a:pt x="36903" y="13483"/>
                    <a:pt x="35166" y="13573"/>
                    <a:pt x="33477" y="13710"/>
                  </a:cubicBezTo>
                  <a:cubicBezTo>
                    <a:pt x="33420" y="13710"/>
                    <a:pt x="33382" y="13729"/>
                    <a:pt x="33325" y="13748"/>
                  </a:cubicBezTo>
                  <a:cubicBezTo>
                    <a:pt x="32173" y="11341"/>
                    <a:pt x="30129" y="10494"/>
                    <a:pt x="27773" y="10494"/>
                  </a:cubicBezTo>
                  <a:cubicBezTo>
                    <a:pt x="23594" y="10494"/>
                    <a:pt x="18436" y="13159"/>
                    <a:pt x="15541" y="14509"/>
                  </a:cubicBezTo>
                  <a:cubicBezTo>
                    <a:pt x="14476" y="15022"/>
                    <a:pt x="9930" y="16316"/>
                    <a:pt x="10443" y="18199"/>
                  </a:cubicBezTo>
                  <a:cubicBezTo>
                    <a:pt x="8921" y="17951"/>
                    <a:pt x="7367" y="17814"/>
                    <a:pt x="5812" y="17814"/>
                  </a:cubicBezTo>
                  <a:cubicBezTo>
                    <a:pt x="4257" y="17814"/>
                    <a:pt x="2702" y="17951"/>
                    <a:pt x="1180" y="18256"/>
                  </a:cubicBezTo>
                  <a:cubicBezTo>
                    <a:pt x="1370" y="14737"/>
                    <a:pt x="1332" y="11180"/>
                    <a:pt x="1332" y="7661"/>
                  </a:cubicBezTo>
                  <a:lnTo>
                    <a:pt x="1332" y="3134"/>
                  </a:lnTo>
                  <a:lnTo>
                    <a:pt x="1332" y="1613"/>
                  </a:lnTo>
                  <a:cubicBezTo>
                    <a:pt x="1738" y="1207"/>
                    <a:pt x="2161" y="1012"/>
                    <a:pt x="2611" y="1012"/>
                  </a:cubicBezTo>
                  <a:cubicBezTo>
                    <a:pt x="2837" y="1012"/>
                    <a:pt x="3069" y="1061"/>
                    <a:pt x="3310" y="1156"/>
                  </a:cubicBezTo>
                  <a:cubicBezTo>
                    <a:pt x="3824" y="1194"/>
                    <a:pt x="4318" y="1327"/>
                    <a:pt x="4851" y="1346"/>
                  </a:cubicBezTo>
                  <a:cubicBezTo>
                    <a:pt x="5128" y="1366"/>
                    <a:pt x="5405" y="1375"/>
                    <a:pt x="5680" y="1375"/>
                  </a:cubicBezTo>
                  <a:cubicBezTo>
                    <a:pt x="6748" y="1375"/>
                    <a:pt x="7806" y="1239"/>
                    <a:pt x="8864" y="1042"/>
                  </a:cubicBezTo>
                  <a:cubicBezTo>
                    <a:pt x="9107" y="992"/>
                    <a:pt x="9325" y="968"/>
                    <a:pt x="9523" y="968"/>
                  </a:cubicBezTo>
                  <a:cubicBezTo>
                    <a:pt x="11579" y="968"/>
                    <a:pt x="11369" y="3512"/>
                    <a:pt x="11508" y="5265"/>
                  </a:cubicBezTo>
                  <a:cubicBezTo>
                    <a:pt x="11775" y="8764"/>
                    <a:pt x="11679" y="12264"/>
                    <a:pt x="11242" y="15726"/>
                  </a:cubicBezTo>
                  <a:cubicBezTo>
                    <a:pt x="11204" y="16002"/>
                    <a:pt x="11399" y="16140"/>
                    <a:pt x="11613" y="16140"/>
                  </a:cubicBezTo>
                  <a:cubicBezTo>
                    <a:pt x="11827" y="16140"/>
                    <a:pt x="12060" y="16002"/>
                    <a:pt x="12098" y="15726"/>
                  </a:cubicBezTo>
                  <a:cubicBezTo>
                    <a:pt x="12631" y="11351"/>
                    <a:pt x="12631" y="6938"/>
                    <a:pt x="12003" y="2583"/>
                  </a:cubicBezTo>
                  <a:cubicBezTo>
                    <a:pt x="11870" y="1518"/>
                    <a:pt x="11832" y="376"/>
                    <a:pt x="10633" y="53"/>
                  </a:cubicBezTo>
                  <a:cubicBezTo>
                    <a:pt x="10485" y="16"/>
                    <a:pt x="10332" y="1"/>
                    <a:pt x="10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45025" y="3711400"/>
              <a:ext cx="72300" cy="63925"/>
            </a:xfrm>
            <a:custGeom>
              <a:avLst/>
              <a:gdLst/>
              <a:ahLst/>
              <a:cxnLst/>
              <a:rect l="l" t="t" r="r" b="b"/>
              <a:pathLst>
                <a:path w="2892" h="2557" extrusionOk="0">
                  <a:moveTo>
                    <a:pt x="1046" y="585"/>
                  </a:moveTo>
                  <a:cubicBezTo>
                    <a:pt x="1350" y="604"/>
                    <a:pt x="1636" y="680"/>
                    <a:pt x="1826" y="946"/>
                  </a:cubicBezTo>
                  <a:cubicBezTo>
                    <a:pt x="2035" y="1251"/>
                    <a:pt x="1902" y="1574"/>
                    <a:pt x="1617" y="1745"/>
                  </a:cubicBezTo>
                  <a:cubicBezTo>
                    <a:pt x="1495" y="1819"/>
                    <a:pt x="1379" y="1851"/>
                    <a:pt x="1274" y="1851"/>
                  </a:cubicBezTo>
                  <a:cubicBezTo>
                    <a:pt x="757" y="1851"/>
                    <a:pt x="496" y="1075"/>
                    <a:pt x="970" y="680"/>
                  </a:cubicBezTo>
                  <a:cubicBezTo>
                    <a:pt x="1027" y="661"/>
                    <a:pt x="1046" y="604"/>
                    <a:pt x="1046" y="585"/>
                  </a:cubicBezTo>
                  <a:close/>
                  <a:moveTo>
                    <a:pt x="1387" y="1"/>
                  </a:moveTo>
                  <a:cubicBezTo>
                    <a:pt x="1175" y="1"/>
                    <a:pt x="968" y="67"/>
                    <a:pt x="799" y="224"/>
                  </a:cubicBezTo>
                  <a:cubicBezTo>
                    <a:pt x="775" y="219"/>
                    <a:pt x="754" y="216"/>
                    <a:pt x="733" y="216"/>
                  </a:cubicBezTo>
                  <a:cubicBezTo>
                    <a:pt x="673" y="216"/>
                    <a:pt x="623" y="238"/>
                    <a:pt x="552" y="281"/>
                  </a:cubicBezTo>
                  <a:cubicBezTo>
                    <a:pt x="76" y="680"/>
                    <a:pt x="0" y="1441"/>
                    <a:pt x="285" y="1954"/>
                  </a:cubicBezTo>
                  <a:cubicBezTo>
                    <a:pt x="493" y="2358"/>
                    <a:pt x="905" y="2557"/>
                    <a:pt x="1324" y="2557"/>
                  </a:cubicBezTo>
                  <a:cubicBezTo>
                    <a:pt x="1558" y="2557"/>
                    <a:pt x="1793" y="2495"/>
                    <a:pt x="1997" y="2373"/>
                  </a:cubicBezTo>
                  <a:cubicBezTo>
                    <a:pt x="2663" y="2031"/>
                    <a:pt x="2891" y="1232"/>
                    <a:pt x="2492" y="604"/>
                  </a:cubicBezTo>
                  <a:cubicBezTo>
                    <a:pt x="2275" y="273"/>
                    <a:pt x="1819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15050" y="3708775"/>
              <a:ext cx="26275" cy="60225"/>
            </a:xfrm>
            <a:custGeom>
              <a:avLst/>
              <a:gdLst/>
              <a:ahLst/>
              <a:cxnLst/>
              <a:rect l="l" t="t" r="r" b="b"/>
              <a:pathLst>
                <a:path w="1051" h="2409" extrusionOk="0">
                  <a:moveTo>
                    <a:pt x="806" y="1"/>
                  </a:moveTo>
                  <a:cubicBezTo>
                    <a:pt x="770" y="1"/>
                    <a:pt x="734" y="13"/>
                    <a:pt x="704" y="43"/>
                  </a:cubicBezTo>
                  <a:cubicBezTo>
                    <a:pt x="77" y="633"/>
                    <a:pt x="1" y="1641"/>
                    <a:pt x="476" y="2345"/>
                  </a:cubicBezTo>
                  <a:cubicBezTo>
                    <a:pt x="502" y="2389"/>
                    <a:pt x="540" y="2408"/>
                    <a:pt x="576" y="2408"/>
                  </a:cubicBezTo>
                  <a:cubicBezTo>
                    <a:pt x="650" y="2408"/>
                    <a:pt x="717" y="2332"/>
                    <a:pt x="666" y="2231"/>
                  </a:cubicBezTo>
                  <a:cubicBezTo>
                    <a:pt x="324" y="1565"/>
                    <a:pt x="438" y="823"/>
                    <a:pt x="933" y="252"/>
                  </a:cubicBezTo>
                  <a:cubicBezTo>
                    <a:pt x="1051" y="149"/>
                    <a:pt x="929" y="1"/>
                    <a:pt x="8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088900" y="3697375"/>
              <a:ext cx="28650" cy="53875"/>
            </a:xfrm>
            <a:custGeom>
              <a:avLst/>
              <a:gdLst/>
              <a:ahLst/>
              <a:cxnLst/>
              <a:rect l="l" t="t" r="r" b="b"/>
              <a:pathLst>
                <a:path w="1146" h="2155" extrusionOk="0">
                  <a:moveTo>
                    <a:pt x="917" y="0"/>
                  </a:moveTo>
                  <a:cubicBezTo>
                    <a:pt x="883" y="0"/>
                    <a:pt x="848" y="13"/>
                    <a:pt x="818" y="43"/>
                  </a:cubicBezTo>
                  <a:cubicBezTo>
                    <a:pt x="248" y="556"/>
                    <a:pt x="1" y="1317"/>
                    <a:pt x="77" y="2040"/>
                  </a:cubicBezTo>
                  <a:cubicBezTo>
                    <a:pt x="86" y="2116"/>
                    <a:pt x="138" y="2154"/>
                    <a:pt x="188" y="2154"/>
                  </a:cubicBezTo>
                  <a:cubicBezTo>
                    <a:pt x="238" y="2154"/>
                    <a:pt x="286" y="2116"/>
                    <a:pt x="286" y="2040"/>
                  </a:cubicBezTo>
                  <a:cubicBezTo>
                    <a:pt x="267" y="1336"/>
                    <a:pt x="533" y="766"/>
                    <a:pt x="1028" y="271"/>
                  </a:cubicBezTo>
                  <a:cubicBezTo>
                    <a:pt x="1146" y="153"/>
                    <a:pt x="1035" y="0"/>
                    <a:pt x="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720400" y="3509950"/>
              <a:ext cx="80275" cy="56950"/>
            </a:xfrm>
            <a:custGeom>
              <a:avLst/>
              <a:gdLst/>
              <a:ahLst/>
              <a:cxnLst/>
              <a:rect l="l" t="t" r="r" b="b"/>
              <a:pathLst>
                <a:path w="3211" h="2278" extrusionOk="0">
                  <a:moveTo>
                    <a:pt x="336" y="0"/>
                  </a:moveTo>
                  <a:cubicBezTo>
                    <a:pt x="268" y="0"/>
                    <a:pt x="201" y="3"/>
                    <a:pt x="133" y="8"/>
                  </a:cubicBezTo>
                  <a:cubicBezTo>
                    <a:pt x="10" y="8"/>
                    <a:pt x="1" y="221"/>
                    <a:pt x="107" y="221"/>
                  </a:cubicBezTo>
                  <a:cubicBezTo>
                    <a:pt x="115" y="221"/>
                    <a:pt x="124" y="219"/>
                    <a:pt x="133" y="217"/>
                  </a:cubicBezTo>
                  <a:cubicBezTo>
                    <a:pt x="163" y="216"/>
                    <a:pt x="193" y="215"/>
                    <a:pt x="223" y="215"/>
                  </a:cubicBezTo>
                  <a:cubicBezTo>
                    <a:pt x="1492" y="215"/>
                    <a:pt x="2464" y="1005"/>
                    <a:pt x="2891" y="2176"/>
                  </a:cubicBezTo>
                  <a:cubicBezTo>
                    <a:pt x="2923" y="2246"/>
                    <a:pt x="2986" y="2278"/>
                    <a:pt x="3045" y="2278"/>
                  </a:cubicBezTo>
                  <a:cubicBezTo>
                    <a:pt x="3131" y="2278"/>
                    <a:pt x="3210" y="2212"/>
                    <a:pt x="3177" y="2100"/>
                  </a:cubicBezTo>
                  <a:cubicBezTo>
                    <a:pt x="2870" y="836"/>
                    <a:pt x="1603" y="0"/>
                    <a:pt x="3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728800" y="3535925"/>
              <a:ext cx="51575" cy="50000"/>
            </a:xfrm>
            <a:custGeom>
              <a:avLst/>
              <a:gdLst/>
              <a:ahLst/>
              <a:cxnLst/>
              <a:rect l="l" t="t" r="r" b="b"/>
              <a:pathLst>
                <a:path w="2063" h="2000" extrusionOk="0">
                  <a:moveTo>
                    <a:pt x="101" y="1"/>
                  </a:moveTo>
                  <a:cubicBezTo>
                    <a:pt x="42" y="1"/>
                    <a:pt x="1" y="97"/>
                    <a:pt x="64" y="129"/>
                  </a:cubicBezTo>
                  <a:cubicBezTo>
                    <a:pt x="805" y="566"/>
                    <a:pt x="1395" y="1175"/>
                    <a:pt x="1795" y="1936"/>
                  </a:cubicBezTo>
                  <a:cubicBezTo>
                    <a:pt x="1811" y="1981"/>
                    <a:pt x="1843" y="1999"/>
                    <a:pt x="1879" y="1999"/>
                  </a:cubicBezTo>
                  <a:cubicBezTo>
                    <a:pt x="1962" y="1999"/>
                    <a:pt x="2063" y="1896"/>
                    <a:pt x="2023" y="1803"/>
                  </a:cubicBezTo>
                  <a:cubicBezTo>
                    <a:pt x="1585" y="1023"/>
                    <a:pt x="939" y="395"/>
                    <a:pt x="140" y="15"/>
                  </a:cubicBezTo>
                  <a:cubicBezTo>
                    <a:pt x="127" y="5"/>
                    <a:pt x="114" y="1"/>
                    <a:pt x="1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731300" y="3387100"/>
              <a:ext cx="128825" cy="45750"/>
            </a:xfrm>
            <a:custGeom>
              <a:avLst/>
              <a:gdLst/>
              <a:ahLst/>
              <a:cxnLst/>
              <a:rect l="l" t="t" r="r" b="b"/>
              <a:pathLst>
                <a:path w="5153" h="1830" extrusionOk="0">
                  <a:moveTo>
                    <a:pt x="1665" y="1"/>
                  </a:moveTo>
                  <a:cubicBezTo>
                    <a:pt x="1155" y="1"/>
                    <a:pt x="639" y="86"/>
                    <a:pt x="135" y="261"/>
                  </a:cubicBezTo>
                  <a:cubicBezTo>
                    <a:pt x="1" y="312"/>
                    <a:pt x="44" y="480"/>
                    <a:pt x="147" y="480"/>
                  </a:cubicBezTo>
                  <a:cubicBezTo>
                    <a:pt x="161" y="480"/>
                    <a:pt x="176" y="477"/>
                    <a:pt x="192" y="471"/>
                  </a:cubicBezTo>
                  <a:cubicBezTo>
                    <a:pt x="637" y="329"/>
                    <a:pt x="1090" y="260"/>
                    <a:pt x="1537" y="260"/>
                  </a:cubicBezTo>
                  <a:cubicBezTo>
                    <a:pt x="2771" y="260"/>
                    <a:pt x="3957" y="787"/>
                    <a:pt x="4795" y="1764"/>
                  </a:cubicBezTo>
                  <a:cubicBezTo>
                    <a:pt x="4823" y="1810"/>
                    <a:pt x="4860" y="1830"/>
                    <a:pt x="4899" y="1830"/>
                  </a:cubicBezTo>
                  <a:cubicBezTo>
                    <a:pt x="5021" y="1830"/>
                    <a:pt x="5153" y="1642"/>
                    <a:pt x="5023" y="1498"/>
                  </a:cubicBezTo>
                  <a:cubicBezTo>
                    <a:pt x="4143" y="523"/>
                    <a:pt x="2925" y="1"/>
                    <a:pt x="16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784750" y="3358975"/>
              <a:ext cx="116725" cy="71575"/>
            </a:xfrm>
            <a:custGeom>
              <a:avLst/>
              <a:gdLst/>
              <a:ahLst/>
              <a:cxnLst/>
              <a:rect l="l" t="t" r="r" b="b"/>
              <a:pathLst>
                <a:path w="4669" h="2863" extrusionOk="0">
                  <a:moveTo>
                    <a:pt x="1155" y="1"/>
                  </a:moveTo>
                  <a:cubicBezTo>
                    <a:pt x="810" y="1"/>
                    <a:pt x="463" y="55"/>
                    <a:pt x="127" y="169"/>
                  </a:cubicBezTo>
                  <a:cubicBezTo>
                    <a:pt x="0" y="223"/>
                    <a:pt x="63" y="399"/>
                    <a:pt x="168" y="399"/>
                  </a:cubicBezTo>
                  <a:cubicBezTo>
                    <a:pt x="174" y="399"/>
                    <a:pt x="179" y="398"/>
                    <a:pt x="184" y="397"/>
                  </a:cubicBezTo>
                  <a:cubicBezTo>
                    <a:pt x="469" y="328"/>
                    <a:pt x="753" y="294"/>
                    <a:pt x="1031" y="294"/>
                  </a:cubicBezTo>
                  <a:cubicBezTo>
                    <a:pt x="2504" y="294"/>
                    <a:pt x="3826" y="1230"/>
                    <a:pt x="4274" y="2718"/>
                  </a:cubicBezTo>
                  <a:cubicBezTo>
                    <a:pt x="4305" y="2819"/>
                    <a:pt x="4380" y="2862"/>
                    <a:pt x="4454" y="2862"/>
                  </a:cubicBezTo>
                  <a:cubicBezTo>
                    <a:pt x="4562" y="2862"/>
                    <a:pt x="4669" y="2769"/>
                    <a:pt x="4635" y="2623"/>
                  </a:cubicBezTo>
                  <a:cubicBezTo>
                    <a:pt x="4215" y="1083"/>
                    <a:pt x="2701" y="1"/>
                    <a:pt x="1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6160250" y="3769625"/>
              <a:ext cx="134475" cy="101125"/>
            </a:xfrm>
            <a:custGeom>
              <a:avLst/>
              <a:gdLst/>
              <a:ahLst/>
              <a:cxnLst/>
              <a:rect l="l" t="t" r="r" b="b"/>
              <a:pathLst>
                <a:path w="5379" h="4045" extrusionOk="0">
                  <a:moveTo>
                    <a:pt x="370" y="0"/>
                  </a:moveTo>
                  <a:cubicBezTo>
                    <a:pt x="291" y="0"/>
                    <a:pt x="212" y="2"/>
                    <a:pt x="134" y="6"/>
                  </a:cubicBezTo>
                  <a:cubicBezTo>
                    <a:pt x="0" y="6"/>
                    <a:pt x="0" y="253"/>
                    <a:pt x="134" y="253"/>
                  </a:cubicBezTo>
                  <a:cubicBezTo>
                    <a:pt x="190" y="251"/>
                    <a:pt x="245" y="250"/>
                    <a:pt x="300" y="250"/>
                  </a:cubicBezTo>
                  <a:cubicBezTo>
                    <a:pt x="2581" y="250"/>
                    <a:pt x="4391" y="1770"/>
                    <a:pt x="5041" y="3905"/>
                  </a:cubicBezTo>
                  <a:cubicBezTo>
                    <a:pt x="5073" y="4002"/>
                    <a:pt x="5144" y="4044"/>
                    <a:pt x="5210" y="4044"/>
                  </a:cubicBezTo>
                  <a:cubicBezTo>
                    <a:pt x="5298" y="4044"/>
                    <a:pt x="5378" y="3968"/>
                    <a:pt x="5345" y="3848"/>
                  </a:cubicBezTo>
                  <a:cubicBezTo>
                    <a:pt x="4867" y="1569"/>
                    <a:pt x="2631" y="0"/>
                    <a:pt x="3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6201950" y="3816550"/>
              <a:ext cx="87675" cy="126200"/>
            </a:xfrm>
            <a:custGeom>
              <a:avLst/>
              <a:gdLst/>
              <a:ahLst/>
              <a:cxnLst/>
              <a:rect l="l" t="t" r="r" b="b"/>
              <a:pathLst>
                <a:path w="3507" h="5048" extrusionOk="0">
                  <a:moveTo>
                    <a:pt x="120" y="0"/>
                  </a:moveTo>
                  <a:cubicBezTo>
                    <a:pt x="45" y="0"/>
                    <a:pt x="1" y="134"/>
                    <a:pt x="82" y="183"/>
                  </a:cubicBezTo>
                  <a:cubicBezTo>
                    <a:pt x="1946" y="1134"/>
                    <a:pt x="3031" y="2770"/>
                    <a:pt x="3126" y="4862"/>
                  </a:cubicBezTo>
                  <a:cubicBezTo>
                    <a:pt x="3126" y="4986"/>
                    <a:pt x="3221" y="5048"/>
                    <a:pt x="3316" y="5048"/>
                  </a:cubicBezTo>
                  <a:cubicBezTo>
                    <a:pt x="3411" y="5048"/>
                    <a:pt x="3506" y="4986"/>
                    <a:pt x="3506" y="4862"/>
                  </a:cubicBezTo>
                  <a:cubicBezTo>
                    <a:pt x="3487" y="2770"/>
                    <a:pt x="2118" y="773"/>
                    <a:pt x="158" y="12"/>
                  </a:cubicBezTo>
                  <a:cubicBezTo>
                    <a:pt x="145" y="4"/>
                    <a:pt x="132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/>
          <p:nvPr/>
        </p:nvSpPr>
        <p:spPr>
          <a:xfrm>
            <a:off x="7248900" y="3845513"/>
            <a:ext cx="2227825" cy="471775"/>
          </a:xfrm>
          <a:custGeom>
            <a:avLst/>
            <a:gdLst/>
            <a:ahLst/>
            <a:cxnLst/>
            <a:rect l="l" t="t" r="r" b="b"/>
            <a:pathLst>
              <a:path w="89113" h="18871" extrusionOk="0">
                <a:moveTo>
                  <a:pt x="4528" y="7349"/>
                </a:moveTo>
                <a:cubicBezTo>
                  <a:pt x="5051" y="7349"/>
                  <a:pt x="5670" y="7444"/>
                  <a:pt x="6068" y="7808"/>
                </a:cubicBezTo>
                <a:cubicBezTo>
                  <a:pt x="6562" y="8302"/>
                  <a:pt x="6505" y="9063"/>
                  <a:pt x="5840" y="9367"/>
                </a:cubicBezTo>
                <a:cubicBezTo>
                  <a:pt x="5802" y="9405"/>
                  <a:pt x="5744" y="9443"/>
                  <a:pt x="5725" y="9462"/>
                </a:cubicBezTo>
                <a:lnTo>
                  <a:pt x="5687" y="9462"/>
                </a:lnTo>
                <a:cubicBezTo>
                  <a:pt x="5241" y="9483"/>
                  <a:pt x="4166" y="9651"/>
                  <a:pt x="3167" y="9651"/>
                </a:cubicBezTo>
                <a:cubicBezTo>
                  <a:pt x="2335" y="9651"/>
                  <a:pt x="1556" y="9535"/>
                  <a:pt x="1237" y="9120"/>
                </a:cubicBezTo>
                <a:cubicBezTo>
                  <a:pt x="1275" y="9063"/>
                  <a:pt x="1313" y="8968"/>
                  <a:pt x="1256" y="8892"/>
                </a:cubicBezTo>
                <a:cubicBezTo>
                  <a:pt x="761" y="7979"/>
                  <a:pt x="3899" y="7351"/>
                  <a:pt x="4375" y="7351"/>
                </a:cubicBezTo>
                <a:cubicBezTo>
                  <a:pt x="4425" y="7349"/>
                  <a:pt x="4476" y="7349"/>
                  <a:pt x="4528" y="7349"/>
                </a:cubicBezTo>
                <a:close/>
                <a:moveTo>
                  <a:pt x="5821" y="10071"/>
                </a:moveTo>
                <a:cubicBezTo>
                  <a:pt x="6315" y="10223"/>
                  <a:pt x="6657" y="10661"/>
                  <a:pt x="6772" y="11174"/>
                </a:cubicBezTo>
                <a:cubicBezTo>
                  <a:pt x="6753" y="11212"/>
                  <a:pt x="6734" y="11250"/>
                  <a:pt x="6734" y="11308"/>
                </a:cubicBezTo>
                <a:cubicBezTo>
                  <a:pt x="6586" y="12343"/>
                  <a:pt x="5437" y="12539"/>
                  <a:pt x="4468" y="12539"/>
                </a:cubicBezTo>
                <a:cubicBezTo>
                  <a:pt x="4191" y="12539"/>
                  <a:pt x="3929" y="12523"/>
                  <a:pt x="3709" y="12506"/>
                </a:cubicBezTo>
                <a:cubicBezTo>
                  <a:pt x="3158" y="12468"/>
                  <a:pt x="2606" y="12392"/>
                  <a:pt x="2092" y="12201"/>
                </a:cubicBezTo>
                <a:cubicBezTo>
                  <a:pt x="1275" y="11897"/>
                  <a:pt x="476" y="10832"/>
                  <a:pt x="1522" y="10204"/>
                </a:cubicBezTo>
                <a:cubicBezTo>
                  <a:pt x="1541" y="10204"/>
                  <a:pt x="1541" y="10204"/>
                  <a:pt x="1560" y="10223"/>
                </a:cubicBezTo>
                <a:cubicBezTo>
                  <a:pt x="2113" y="10388"/>
                  <a:pt x="2748" y="10464"/>
                  <a:pt x="3388" y="10464"/>
                </a:cubicBezTo>
                <a:cubicBezTo>
                  <a:pt x="4223" y="10464"/>
                  <a:pt x="5066" y="10335"/>
                  <a:pt x="5744" y="10109"/>
                </a:cubicBezTo>
                <a:cubicBezTo>
                  <a:pt x="5783" y="10109"/>
                  <a:pt x="5802" y="10090"/>
                  <a:pt x="5821" y="10071"/>
                </a:cubicBezTo>
                <a:close/>
                <a:moveTo>
                  <a:pt x="1313" y="12791"/>
                </a:moveTo>
                <a:cubicBezTo>
                  <a:pt x="1541" y="12943"/>
                  <a:pt x="1788" y="13038"/>
                  <a:pt x="2016" y="13114"/>
                </a:cubicBezTo>
                <a:cubicBezTo>
                  <a:pt x="2521" y="13274"/>
                  <a:pt x="3415" y="13426"/>
                  <a:pt x="4333" y="13426"/>
                </a:cubicBezTo>
                <a:cubicBezTo>
                  <a:pt x="4835" y="13426"/>
                  <a:pt x="5344" y="13381"/>
                  <a:pt x="5802" y="13267"/>
                </a:cubicBezTo>
                <a:cubicBezTo>
                  <a:pt x="6220" y="13476"/>
                  <a:pt x="6753" y="13780"/>
                  <a:pt x="6848" y="14218"/>
                </a:cubicBezTo>
                <a:cubicBezTo>
                  <a:pt x="6095" y="14931"/>
                  <a:pt x="5316" y="15149"/>
                  <a:pt x="4438" y="15149"/>
                </a:cubicBezTo>
                <a:cubicBezTo>
                  <a:pt x="4029" y="15149"/>
                  <a:pt x="3598" y="15102"/>
                  <a:pt x="3139" y="15036"/>
                </a:cubicBezTo>
                <a:cubicBezTo>
                  <a:pt x="2644" y="14959"/>
                  <a:pt x="2016" y="14883"/>
                  <a:pt x="1598" y="14598"/>
                </a:cubicBezTo>
                <a:cubicBezTo>
                  <a:pt x="856" y="14123"/>
                  <a:pt x="742" y="13324"/>
                  <a:pt x="1313" y="12791"/>
                </a:cubicBezTo>
                <a:close/>
                <a:moveTo>
                  <a:pt x="1522" y="15530"/>
                </a:moveTo>
                <a:cubicBezTo>
                  <a:pt x="2271" y="15887"/>
                  <a:pt x="3314" y="16119"/>
                  <a:pt x="4328" y="16119"/>
                </a:cubicBezTo>
                <a:cubicBezTo>
                  <a:pt x="4988" y="16119"/>
                  <a:pt x="5635" y="16021"/>
                  <a:pt x="6182" y="15796"/>
                </a:cubicBezTo>
                <a:cubicBezTo>
                  <a:pt x="6220" y="15834"/>
                  <a:pt x="6277" y="15892"/>
                  <a:pt x="6353" y="15911"/>
                </a:cubicBezTo>
                <a:cubicBezTo>
                  <a:pt x="6581" y="16177"/>
                  <a:pt x="6791" y="16443"/>
                  <a:pt x="7019" y="16690"/>
                </a:cubicBezTo>
                <a:cubicBezTo>
                  <a:pt x="6829" y="16976"/>
                  <a:pt x="6638" y="17299"/>
                  <a:pt x="6448" y="17584"/>
                </a:cubicBezTo>
                <a:cubicBezTo>
                  <a:pt x="6106" y="17870"/>
                  <a:pt x="5535" y="17889"/>
                  <a:pt x="5117" y="17908"/>
                </a:cubicBezTo>
                <a:cubicBezTo>
                  <a:pt x="5015" y="17911"/>
                  <a:pt x="4911" y="17912"/>
                  <a:pt x="4806" y="17912"/>
                </a:cubicBezTo>
                <a:cubicBezTo>
                  <a:pt x="4263" y="17912"/>
                  <a:pt x="3687" y="17870"/>
                  <a:pt x="3177" y="17775"/>
                </a:cubicBezTo>
                <a:cubicBezTo>
                  <a:pt x="2587" y="17641"/>
                  <a:pt x="1883" y="17432"/>
                  <a:pt x="1522" y="16862"/>
                </a:cubicBezTo>
                <a:cubicBezTo>
                  <a:pt x="1218" y="16367"/>
                  <a:pt x="1332" y="15968"/>
                  <a:pt x="1522" y="15530"/>
                </a:cubicBezTo>
                <a:close/>
                <a:moveTo>
                  <a:pt x="9577" y="0"/>
                </a:moveTo>
                <a:cubicBezTo>
                  <a:pt x="9517" y="0"/>
                  <a:pt x="9457" y="3"/>
                  <a:pt x="9396" y="9"/>
                </a:cubicBezTo>
                <a:cubicBezTo>
                  <a:pt x="6943" y="237"/>
                  <a:pt x="6829" y="3851"/>
                  <a:pt x="7456" y="5620"/>
                </a:cubicBezTo>
                <a:cubicBezTo>
                  <a:pt x="7297" y="5593"/>
                  <a:pt x="7132" y="5579"/>
                  <a:pt x="6964" y="5579"/>
                </a:cubicBezTo>
                <a:cubicBezTo>
                  <a:pt x="6089" y="5579"/>
                  <a:pt x="5137" y="5940"/>
                  <a:pt x="4546" y="6514"/>
                </a:cubicBezTo>
                <a:cubicBezTo>
                  <a:pt x="4518" y="6514"/>
                  <a:pt x="4490" y="6514"/>
                  <a:pt x="4462" y="6514"/>
                </a:cubicBezTo>
                <a:cubicBezTo>
                  <a:pt x="3363" y="6514"/>
                  <a:pt x="2185" y="6873"/>
                  <a:pt x="1332" y="7503"/>
                </a:cubicBezTo>
                <a:cubicBezTo>
                  <a:pt x="989" y="7732"/>
                  <a:pt x="704" y="8093"/>
                  <a:pt x="647" y="8454"/>
                </a:cubicBezTo>
                <a:cubicBezTo>
                  <a:pt x="266" y="8949"/>
                  <a:pt x="476" y="9462"/>
                  <a:pt x="875" y="9824"/>
                </a:cubicBezTo>
                <a:cubicBezTo>
                  <a:pt x="457" y="10071"/>
                  <a:pt x="171" y="10566"/>
                  <a:pt x="171" y="11079"/>
                </a:cubicBezTo>
                <a:cubicBezTo>
                  <a:pt x="133" y="11631"/>
                  <a:pt x="400" y="12087"/>
                  <a:pt x="780" y="12411"/>
                </a:cubicBezTo>
                <a:cubicBezTo>
                  <a:pt x="495" y="12582"/>
                  <a:pt x="305" y="12867"/>
                  <a:pt x="209" y="13229"/>
                </a:cubicBezTo>
                <a:cubicBezTo>
                  <a:pt x="0" y="13989"/>
                  <a:pt x="305" y="14674"/>
                  <a:pt x="894" y="15150"/>
                </a:cubicBezTo>
                <a:cubicBezTo>
                  <a:pt x="476" y="15587"/>
                  <a:pt x="419" y="16405"/>
                  <a:pt x="590" y="16938"/>
                </a:cubicBezTo>
                <a:cubicBezTo>
                  <a:pt x="1046" y="18364"/>
                  <a:pt x="2644" y="18669"/>
                  <a:pt x="3918" y="18821"/>
                </a:cubicBezTo>
                <a:cubicBezTo>
                  <a:pt x="4220" y="18849"/>
                  <a:pt x="4545" y="18871"/>
                  <a:pt x="4874" y="18871"/>
                </a:cubicBezTo>
                <a:cubicBezTo>
                  <a:pt x="5853" y="18871"/>
                  <a:pt x="6873" y="18681"/>
                  <a:pt x="7456" y="17927"/>
                </a:cubicBezTo>
                <a:cubicBezTo>
                  <a:pt x="7901" y="18080"/>
                  <a:pt x="8364" y="18150"/>
                  <a:pt x="8830" y="18150"/>
                </a:cubicBezTo>
                <a:cubicBezTo>
                  <a:pt x="10915" y="18150"/>
                  <a:pt x="13070" y="16742"/>
                  <a:pt x="14019" y="15017"/>
                </a:cubicBezTo>
                <a:cubicBezTo>
                  <a:pt x="14076" y="14940"/>
                  <a:pt x="14095" y="14845"/>
                  <a:pt x="14095" y="14769"/>
                </a:cubicBezTo>
                <a:cubicBezTo>
                  <a:pt x="19858" y="15549"/>
                  <a:pt x="25907" y="15321"/>
                  <a:pt x="31708" y="15492"/>
                </a:cubicBezTo>
                <a:cubicBezTo>
                  <a:pt x="37833" y="15682"/>
                  <a:pt x="43957" y="15834"/>
                  <a:pt x="50063" y="16063"/>
                </a:cubicBezTo>
                <a:cubicBezTo>
                  <a:pt x="56055" y="16253"/>
                  <a:pt x="62046" y="16386"/>
                  <a:pt x="68038" y="16538"/>
                </a:cubicBezTo>
                <a:cubicBezTo>
                  <a:pt x="72950" y="16658"/>
                  <a:pt x="77899" y="16955"/>
                  <a:pt x="82826" y="16955"/>
                </a:cubicBezTo>
                <a:cubicBezTo>
                  <a:pt x="84156" y="16955"/>
                  <a:pt x="85485" y="16933"/>
                  <a:pt x="86811" y="16881"/>
                </a:cubicBezTo>
                <a:cubicBezTo>
                  <a:pt x="87344" y="16862"/>
                  <a:pt x="87325" y="16101"/>
                  <a:pt x="86811" y="16063"/>
                </a:cubicBezTo>
                <a:cubicBezTo>
                  <a:pt x="80858" y="15511"/>
                  <a:pt x="74790" y="15587"/>
                  <a:pt x="68837" y="15397"/>
                </a:cubicBezTo>
                <a:cubicBezTo>
                  <a:pt x="62712" y="15207"/>
                  <a:pt x="56587" y="15017"/>
                  <a:pt x="50481" y="14864"/>
                </a:cubicBezTo>
                <a:cubicBezTo>
                  <a:pt x="44490" y="14731"/>
                  <a:pt x="38498" y="14560"/>
                  <a:pt x="32507" y="14408"/>
                </a:cubicBezTo>
                <a:cubicBezTo>
                  <a:pt x="28113" y="14297"/>
                  <a:pt x="23589" y="13936"/>
                  <a:pt x="19139" y="13936"/>
                </a:cubicBezTo>
                <a:cubicBezTo>
                  <a:pt x="17463" y="13936"/>
                  <a:pt x="15796" y="13987"/>
                  <a:pt x="14152" y="14123"/>
                </a:cubicBezTo>
                <a:cubicBezTo>
                  <a:pt x="14019" y="14123"/>
                  <a:pt x="13923" y="14218"/>
                  <a:pt x="13885" y="14294"/>
                </a:cubicBezTo>
                <a:cubicBezTo>
                  <a:pt x="13779" y="14220"/>
                  <a:pt x="13659" y="14178"/>
                  <a:pt x="13542" y="14178"/>
                </a:cubicBezTo>
                <a:cubicBezTo>
                  <a:pt x="13385" y="14178"/>
                  <a:pt x="13233" y="14253"/>
                  <a:pt x="13125" y="14427"/>
                </a:cubicBezTo>
                <a:cubicBezTo>
                  <a:pt x="11793" y="16481"/>
                  <a:pt x="10024" y="17128"/>
                  <a:pt x="7799" y="17337"/>
                </a:cubicBezTo>
                <a:cubicBezTo>
                  <a:pt x="8103" y="16500"/>
                  <a:pt x="7742" y="15549"/>
                  <a:pt x="6962" y="15245"/>
                </a:cubicBezTo>
                <a:cubicBezTo>
                  <a:pt x="7019" y="15207"/>
                  <a:pt x="7076" y="15150"/>
                  <a:pt x="7133" y="15112"/>
                </a:cubicBezTo>
                <a:cubicBezTo>
                  <a:pt x="7147" y="15114"/>
                  <a:pt x="7162" y="15115"/>
                  <a:pt x="7177" y="15115"/>
                </a:cubicBezTo>
                <a:cubicBezTo>
                  <a:pt x="7284" y="15115"/>
                  <a:pt x="7406" y="15057"/>
                  <a:pt x="7456" y="14940"/>
                </a:cubicBezTo>
                <a:cubicBezTo>
                  <a:pt x="7532" y="14750"/>
                  <a:pt x="7551" y="14579"/>
                  <a:pt x="7551" y="14389"/>
                </a:cubicBezTo>
                <a:cubicBezTo>
                  <a:pt x="7551" y="14389"/>
                  <a:pt x="7551" y="14370"/>
                  <a:pt x="7589" y="14370"/>
                </a:cubicBezTo>
                <a:cubicBezTo>
                  <a:pt x="7628" y="14256"/>
                  <a:pt x="7589" y="14123"/>
                  <a:pt x="7513" y="14066"/>
                </a:cubicBezTo>
                <a:cubicBezTo>
                  <a:pt x="7437" y="13875"/>
                  <a:pt x="7342" y="13647"/>
                  <a:pt x="7171" y="13514"/>
                </a:cubicBezTo>
                <a:cubicBezTo>
                  <a:pt x="6962" y="13267"/>
                  <a:pt x="6676" y="13134"/>
                  <a:pt x="6391" y="13038"/>
                </a:cubicBezTo>
                <a:cubicBezTo>
                  <a:pt x="7114" y="12734"/>
                  <a:pt x="7551" y="12182"/>
                  <a:pt x="7399" y="11250"/>
                </a:cubicBezTo>
                <a:cubicBezTo>
                  <a:pt x="7399" y="11231"/>
                  <a:pt x="7361" y="11212"/>
                  <a:pt x="7361" y="11174"/>
                </a:cubicBezTo>
                <a:cubicBezTo>
                  <a:pt x="7342" y="10642"/>
                  <a:pt x="6981" y="10166"/>
                  <a:pt x="6505" y="9881"/>
                </a:cubicBezTo>
                <a:cubicBezTo>
                  <a:pt x="7038" y="9539"/>
                  <a:pt x="7266" y="8930"/>
                  <a:pt x="7171" y="8283"/>
                </a:cubicBezTo>
                <a:cubicBezTo>
                  <a:pt x="7057" y="7408"/>
                  <a:pt x="6372" y="6876"/>
                  <a:pt x="5592" y="6666"/>
                </a:cubicBezTo>
                <a:cubicBezTo>
                  <a:pt x="5783" y="6590"/>
                  <a:pt x="5973" y="6514"/>
                  <a:pt x="6163" y="6476"/>
                </a:cubicBezTo>
                <a:cubicBezTo>
                  <a:pt x="6393" y="6432"/>
                  <a:pt x="6619" y="6417"/>
                  <a:pt x="6845" y="6417"/>
                </a:cubicBezTo>
                <a:cubicBezTo>
                  <a:pt x="7104" y="6417"/>
                  <a:pt x="7363" y="6437"/>
                  <a:pt x="7628" y="6457"/>
                </a:cubicBezTo>
                <a:cubicBezTo>
                  <a:pt x="7635" y="6458"/>
                  <a:pt x="7642" y="6458"/>
                  <a:pt x="7649" y="6458"/>
                </a:cubicBezTo>
                <a:cubicBezTo>
                  <a:pt x="8012" y="6458"/>
                  <a:pt x="8118" y="5977"/>
                  <a:pt x="7894" y="5753"/>
                </a:cubicBezTo>
                <a:cubicBezTo>
                  <a:pt x="7894" y="5734"/>
                  <a:pt x="7913" y="5734"/>
                  <a:pt x="7913" y="5715"/>
                </a:cubicBezTo>
                <a:cubicBezTo>
                  <a:pt x="8103" y="4384"/>
                  <a:pt x="7647" y="2330"/>
                  <a:pt x="8769" y="1360"/>
                </a:cubicBezTo>
                <a:cubicBezTo>
                  <a:pt x="9024" y="1133"/>
                  <a:pt x="9293" y="1034"/>
                  <a:pt x="9551" y="1034"/>
                </a:cubicBezTo>
                <a:cubicBezTo>
                  <a:pt x="10158" y="1034"/>
                  <a:pt x="10707" y="1579"/>
                  <a:pt x="10880" y="2273"/>
                </a:cubicBezTo>
                <a:cubicBezTo>
                  <a:pt x="11127" y="3148"/>
                  <a:pt x="10785" y="4118"/>
                  <a:pt x="10538" y="4955"/>
                </a:cubicBezTo>
                <a:cubicBezTo>
                  <a:pt x="10410" y="5307"/>
                  <a:pt x="10727" y="5552"/>
                  <a:pt x="11035" y="5552"/>
                </a:cubicBezTo>
                <a:cubicBezTo>
                  <a:pt x="11092" y="5552"/>
                  <a:pt x="11150" y="5543"/>
                  <a:pt x="11203" y="5525"/>
                </a:cubicBezTo>
                <a:cubicBezTo>
                  <a:pt x="12573" y="6305"/>
                  <a:pt x="13296" y="7598"/>
                  <a:pt x="13315" y="9215"/>
                </a:cubicBezTo>
                <a:cubicBezTo>
                  <a:pt x="13315" y="9516"/>
                  <a:pt x="13520" y="9649"/>
                  <a:pt x="13738" y="9649"/>
                </a:cubicBezTo>
                <a:cubicBezTo>
                  <a:pt x="13865" y="9649"/>
                  <a:pt x="13997" y="9604"/>
                  <a:pt x="14095" y="9520"/>
                </a:cubicBezTo>
                <a:cubicBezTo>
                  <a:pt x="14152" y="9596"/>
                  <a:pt x="14247" y="9634"/>
                  <a:pt x="14361" y="9634"/>
                </a:cubicBezTo>
                <a:cubicBezTo>
                  <a:pt x="24635" y="10836"/>
                  <a:pt x="35166" y="10930"/>
                  <a:pt x="45567" y="10930"/>
                </a:cubicBezTo>
                <a:cubicBezTo>
                  <a:pt x="47509" y="10930"/>
                  <a:pt x="49446" y="10927"/>
                  <a:pt x="51375" y="10927"/>
                </a:cubicBezTo>
                <a:cubicBezTo>
                  <a:pt x="63701" y="10927"/>
                  <a:pt x="76103" y="10794"/>
                  <a:pt x="88390" y="9805"/>
                </a:cubicBezTo>
                <a:cubicBezTo>
                  <a:pt x="89088" y="9748"/>
                  <a:pt x="89112" y="8682"/>
                  <a:pt x="88390" y="8682"/>
                </a:cubicBezTo>
                <a:cubicBezTo>
                  <a:pt x="88384" y="8682"/>
                  <a:pt x="88377" y="8682"/>
                  <a:pt x="88371" y="8683"/>
                </a:cubicBezTo>
                <a:cubicBezTo>
                  <a:pt x="76026" y="9063"/>
                  <a:pt x="63720" y="9691"/>
                  <a:pt x="51356" y="9691"/>
                </a:cubicBezTo>
                <a:cubicBezTo>
                  <a:pt x="45251" y="9691"/>
                  <a:pt x="39126" y="9615"/>
                  <a:pt x="33039" y="9443"/>
                </a:cubicBezTo>
                <a:cubicBezTo>
                  <a:pt x="27088" y="9280"/>
                  <a:pt x="21118" y="8889"/>
                  <a:pt x="15165" y="8889"/>
                </a:cubicBezTo>
                <a:cubicBezTo>
                  <a:pt x="14897" y="8889"/>
                  <a:pt x="14629" y="8890"/>
                  <a:pt x="14361" y="8892"/>
                </a:cubicBezTo>
                <a:cubicBezTo>
                  <a:pt x="14342" y="8892"/>
                  <a:pt x="14304" y="8892"/>
                  <a:pt x="14266" y="8930"/>
                </a:cubicBezTo>
                <a:cubicBezTo>
                  <a:pt x="14304" y="7218"/>
                  <a:pt x="13144" y="5563"/>
                  <a:pt x="11584" y="4898"/>
                </a:cubicBezTo>
                <a:cubicBezTo>
                  <a:pt x="11907" y="3794"/>
                  <a:pt x="12193" y="2558"/>
                  <a:pt x="11641" y="1455"/>
                </a:cubicBezTo>
                <a:cubicBezTo>
                  <a:pt x="11249" y="652"/>
                  <a:pt x="10472" y="0"/>
                  <a:pt x="95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5F056E-BE1A-1313-34FB-304F17020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035955"/>
              </p:ext>
            </p:extLst>
          </p:nvPr>
        </p:nvGraphicFramePr>
        <p:xfrm>
          <a:off x="949300" y="593313"/>
          <a:ext cx="4069428" cy="4143784"/>
        </p:xfrm>
        <a:graphic>
          <a:graphicData uri="http://schemas.openxmlformats.org/drawingml/2006/table">
            <a:tbl>
              <a:tblPr/>
              <a:tblGrid>
                <a:gridCol w="1017357">
                  <a:extLst>
                    <a:ext uri="{9D8B030D-6E8A-4147-A177-3AD203B41FA5}">
                      <a16:colId xmlns:a16="http://schemas.microsoft.com/office/drawing/2014/main" val="1920532836"/>
                    </a:ext>
                  </a:extLst>
                </a:gridCol>
                <a:gridCol w="1017357">
                  <a:extLst>
                    <a:ext uri="{9D8B030D-6E8A-4147-A177-3AD203B41FA5}">
                      <a16:colId xmlns:a16="http://schemas.microsoft.com/office/drawing/2014/main" val="3458312966"/>
                    </a:ext>
                  </a:extLst>
                </a:gridCol>
                <a:gridCol w="1017357">
                  <a:extLst>
                    <a:ext uri="{9D8B030D-6E8A-4147-A177-3AD203B41FA5}">
                      <a16:colId xmlns:a16="http://schemas.microsoft.com/office/drawing/2014/main" val="2783069279"/>
                    </a:ext>
                  </a:extLst>
                </a:gridCol>
                <a:gridCol w="1017357">
                  <a:extLst>
                    <a:ext uri="{9D8B030D-6E8A-4147-A177-3AD203B41FA5}">
                      <a16:colId xmlns:a16="http://schemas.microsoft.com/office/drawing/2014/main" val="238059676"/>
                    </a:ext>
                  </a:extLst>
                </a:gridCol>
              </a:tblGrid>
              <a:tr h="198513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macbook air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298577"/>
                  </a:ext>
                </a:extLst>
              </a:tr>
              <a:tr h="198513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macbook pro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1579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91806"/>
                  </a:ext>
                </a:extLst>
              </a:tr>
              <a:tr h="107006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nexus 10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22349"/>
                  </a:ext>
                </a:extLst>
              </a:tr>
              <a:tr h="107006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nexus 5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03251"/>
                  </a:ext>
                </a:extLst>
              </a:tr>
              <a:tr h="107006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nexus 7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319003"/>
                  </a:ext>
                </a:extLst>
              </a:tr>
              <a:tr h="198513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nokia lumia 635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61575"/>
                  </a:ext>
                </a:extLst>
              </a:tr>
              <a:tr h="29592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samsumg</a:t>
                      </a:r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galaxy tablet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45928"/>
                  </a:ext>
                </a:extLst>
              </a:tr>
              <a:tr h="211222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galaxy note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352060"/>
                  </a:ext>
                </a:extLst>
              </a:tr>
              <a:tr h="198513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 galaxy s4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937964"/>
                  </a:ext>
                </a:extLst>
              </a:tr>
              <a:tr h="198513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 surface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323.2308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724466"/>
                  </a:ext>
                </a:extLst>
              </a:tr>
              <a:tr h="29592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acer aspire desktop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701.6154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66970"/>
                  </a:ext>
                </a:extLst>
              </a:tr>
              <a:tr h="29592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acer aspire notebook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701.6154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559290"/>
                  </a:ext>
                </a:extLst>
              </a:tr>
              <a:tr h="198513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fire phone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701.6154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779964"/>
                  </a:ext>
                </a:extLst>
              </a:tr>
              <a:tr h="29592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asus</a:t>
                      </a:r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chromebook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701.6154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748505"/>
                  </a:ext>
                </a:extLst>
              </a:tr>
              <a:tr h="29592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dell inspiron desktop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701.6154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100539"/>
                  </a:ext>
                </a:extLst>
              </a:tr>
              <a:tr h="29592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dell inspiron notebook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701.6154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272273"/>
                  </a:ext>
                </a:extLst>
              </a:tr>
              <a:tr h="196333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 pavilion desktop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701.6154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46598"/>
                  </a:ext>
                </a:extLst>
              </a:tr>
              <a:tr h="169474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htc one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701.6154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462988"/>
                  </a:ext>
                </a:extLst>
              </a:tr>
              <a:tr h="161403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ipad air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701.6154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690627"/>
                  </a:ext>
                </a:extLst>
              </a:tr>
              <a:tr h="107006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ipad</a:t>
                      </a:r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mini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701.6154</a:t>
                      </a:r>
                    </a:p>
                  </a:txBody>
                  <a:tcPr marL="3001" marR="3001" marT="30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1872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3BDFE8-A5A1-5F9F-900D-EB9C24C12C76}"/>
              </a:ext>
            </a:extLst>
          </p:cNvPr>
          <p:cNvSpPr txBox="1"/>
          <p:nvPr/>
        </p:nvSpPr>
        <p:spPr>
          <a:xfrm>
            <a:off x="5018728" y="4550187"/>
            <a:ext cx="4739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continues (491 rows)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8729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/>
          <p:nvPr/>
        </p:nvSpPr>
        <p:spPr>
          <a:xfrm>
            <a:off x="485475" y="2703963"/>
            <a:ext cx="5560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6" name="Google Shape;236;p39"/>
          <p:cNvSpPr/>
          <p:nvPr/>
        </p:nvSpPr>
        <p:spPr>
          <a:xfrm>
            <a:off x="485475" y="855238"/>
            <a:ext cx="8172900" cy="1744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906499" y="1099338"/>
            <a:ext cx="5801427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Email Engagement</a:t>
            </a:r>
            <a:endParaRPr dirty="0"/>
          </a:p>
        </p:txBody>
      </p:sp>
      <p:sp>
        <p:nvSpPr>
          <p:cNvPr id="238" name="Google Shape;238;p39"/>
          <p:cNvSpPr txBox="1">
            <a:spLocks noGrp="1"/>
          </p:cNvSpPr>
          <p:nvPr>
            <p:ph type="subTitle" idx="1"/>
          </p:nvPr>
        </p:nvSpPr>
        <p:spPr>
          <a:xfrm>
            <a:off x="906500" y="3068313"/>
            <a:ext cx="48042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/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Email Engagement: 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Users engaging with the email service.</a:t>
            </a:r>
            <a:br>
              <a:rPr lang="en-US" b="0" i="0" dirty="0">
                <a:solidFill>
                  <a:srgbClr val="8492A6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Your task: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 Calculate the email engagement metrics?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39"/>
          <p:cNvSpPr/>
          <p:nvPr/>
        </p:nvSpPr>
        <p:spPr>
          <a:xfrm>
            <a:off x="6140325" y="2703963"/>
            <a:ext cx="2518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0" name="Google Shape;240;p39"/>
          <p:cNvGrpSpPr/>
          <p:nvPr/>
        </p:nvGrpSpPr>
        <p:grpSpPr>
          <a:xfrm rot="953720">
            <a:off x="6703142" y="2940385"/>
            <a:ext cx="1298104" cy="1008506"/>
            <a:chOff x="1606475" y="2275025"/>
            <a:chExt cx="436925" cy="339450"/>
          </a:xfrm>
        </p:grpSpPr>
        <p:sp>
          <p:nvSpPr>
            <p:cNvPr id="241" name="Google Shape;241;p39"/>
            <p:cNvSpPr/>
            <p:nvPr/>
          </p:nvSpPr>
          <p:spPr>
            <a:xfrm>
              <a:off x="1606475" y="2275025"/>
              <a:ext cx="430525" cy="339450"/>
            </a:xfrm>
            <a:custGeom>
              <a:avLst/>
              <a:gdLst/>
              <a:ahLst/>
              <a:cxnLst/>
              <a:rect l="l" t="t" r="r" b="b"/>
              <a:pathLst>
                <a:path w="17221" h="13578" extrusionOk="0">
                  <a:moveTo>
                    <a:pt x="14182" y="4098"/>
                  </a:moveTo>
                  <a:cubicBezTo>
                    <a:pt x="14408" y="4098"/>
                    <a:pt x="14636" y="4134"/>
                    <a:pt x="14856" y="4185"/>
                  </a:cubicBezTo>
                  <a:cubicBezTo>
                    <a:pt x="14877" y="4185"/>
                    <a:pt x="14940" y="4206"/>
                    <a:pt x="14961" y="4206"/>
                  </a:cubicBezTo>
                  <a:cubicBezTo>
                    <a:pt x="14668" y="4311"/>
                    <a:pt x="14396" y="4499"/>
                    <a:pt x="14145" y="4687"/>
                  </a:cubicBezTo>
                  <a:cubicBezTo>
                    <a:pt x="13810" y="4939"/>
                    <a:pt x="13559" y="5252"/>
                    <a:pt x="13308" y="5587"/>
                  </a:cubicBezTo>
                  <a:cubicBezTo>
                    <a:pt x="13308" y="5231"/>
                    <a:pt x="13350" y="4834"/>
                    <a:pt x="13203" y="4499"/>
                  </a:cubicBezTo>
                  <a:cubicBezTo>
                    <a:pt x="13350" y="4332"/>
                    <a:pt x="13559" y="4227"/>
                    <a:pt x="13768" y="4143"/>
                  </a:cubicBezTo>
                  <a:cubicBezTo>
                    <a:pt x="13904" y="4111"/>
                    <a:pt x="14043" y="4098"/>
                    <a:pt x="14182" y="4098"/>
                  </a:cubicBezTo>
                  <a:close/>
                  <a:moveTo>
                    <a:pt x="10211" y="4855"/>
                  </a:moveTo>
                  <a:cubicBezTo>
                    <a:pt x="10483" y="4897"/>
                    <a:pt x="10776" y="4918"/>
                    <a:pt x="11069" y="4918"/>
                  </a:cubicBezTo>
                  <a:cubicBezTo>
                    <a:pt x="11676" y="4918"/>
                    <a:pt x="12241" y="4939"/>
                    <a:pt x="12847" y="4939"/>
                  </a:cubicBezTo>
                  <a:cubicBezTo>
                    <a:pt x="12826" y="5148"/>
                    <a:pt x="12826" y="5378"/>
                    <a:pt x="12826" y="5587"/>
                  </a:cubicBezTo>
                  <a:cubicBezTo>
                    <a:pt x="12826" y="5985"/>
                    <a:pt x="12826" y="6382"/>
                    <a:pt x="12847" y="6780"/>
                  </a:cubicBezTo>
                  <a:cubicBezTo>
                    <a:pt x="12889" y="7554"/>
                    <a:pt x="12994" y="8349"/>
                    <a:pt x="13161" y="9102"/>
                  </a:cubicBezTo>
                  <a:cubicBezTo>
                    <a:pt x="13245" y="9500"/>
                    <a:pt x="13350" y="9856"/>
                    <a:pt x="13454" y="10232"/>
                  </a:cubicBezTo>
                  <a:cubicBezTo>
                    <a:pt x="13559" y="10567"/>
                    <a:pt x="13684" y="10881"/>
                    <a:pt x="13789" y="11216"/>
                  </a:cubicBezTo>
                  <a:cubicBezTo>
                    <a:pt x="13831" y="11404"/>
                    <a:pt x="13914" y="11718"/>
                    <a:pt x="13789" y="11906"/>
                  </a:cubicBezTo>
                  <a:cubicBezTo>
                    <a:pt x="13684" y="12037"/>
                    <a:pt x="13457" y="12061"/>
                    <a:pt x="13250" y="12061"/>
                  </a:cubicBezTo>
                  <a:cubicBezTo>
                    <a:pt x="13126" y="12061"/>
                    <a:pt x="13010" y="12053"/>
                    <a:pt x="12931" y="12053"/>
                  </a:cubicBezTo>
                  <a:cubicBezTo>
                    <a:pt x="12052" y="12073"/>
                    <a:pt x="11194" y="12115"/>
                    <a:pt x="10316" y="12136"/>
                  </a:cubicBezTo>
                  <a:cubicBezTo>
                    <a:pt x="9834" y="10985"/>
                    <a:pt x="9688" y="9751"/>
                    <a:pt x="9625" y="8516"/>
                  </a:cubicBezTo>
                  <a:cubicBezTo>
                    <a:pt x="9604" y="7868"/>
                    <a:pt x="9604" y="7240"/>
                    <a:pt x="9604" y="6591"/>
                  </a:cubicBezTo>
                  <a:cubicBezTo>
                    <a:pt x="9604" y="5985"/>
                    <a:pt x="9625" y="5441"/>
                    <a:pt x="9939" y="4897"/>
                  </a:cubicBezTo>
                  <a:lnTo>
                    <a:pt x="9939" y="4855"/>
                  </a:lnTo>
                  <a:close/>
                  <a:moveTo>
                    <a:pt x="5613" y="373"/>
                  </a:moveTo>
                  <a:cubicBezTo>
                    <a:pt x="5662" y="373"/>
                    <a:pt x="5710" y="398"/>
                    <a:pt x="5754" y="461"/>
                  </a:cubicBezTo>
                  <a:cubicBezTo>
                    <a:pt x="5880" y="628"/>
                    <a:pt x="5859" y="838"/>
                    <a:pt x="5859" y="1026"/>
                  </a:cubicBezTo>
                  <a:cubicBezTo>
                    <a:pt x="5859" y="1256"/>
                    <a:pt x="5838" y="1486"/>
                    <a:pt x="5838" y="1695"/>
                  </a:cubicBezTo>
                  <a:cubicBezTo>
                    <a:pt x="5838" y="2114"/>
                    <a:pt x="5880" y="2511"/>
                    <a:pt x="5964" y="2930"/>
                  </a:cubicBezTo>
                  <a:cubicBezTo>
                    <a:pt x="6047" y="3327"/>
                    <a:pt x="6089" y="3809"/>
                    <a:pt x="6361" y="4123"/>
                  </a:cubicBezTo>
                  <a:cubicBezTo>
                    <a:pt x="6591" y="4415"/>
                    <a:pt x="6800" y="4687"/>
                    <a:pt x="7093" y="4918"/>
                  </a:cubicBezTo>
                  <a:cubicBezTo>
                    <a:pt x="7700" y="5441"/>
                    <a:pt x="8453" y="5629"/>
                    <a:pt x="9228" y="5671"/>
                  </a:cubicBezTo>
                  <a:cubicBezTo>
                    <a:pt x="9207" y="5943"/>
                    <a:pt x="9186" y="6194"/>
                    <a:pt x="9186" y="6424"/>
                  </a:cubicBezTo>
                  <a:cubicBezTo>
                    <a:pt x="9165" y="7115"/>
                    <a:pt x="9165" y="7784"/>
                    <a:pt x="9186" y="8496"/>
                  </a:cubicBezTo>
                  <a:cubicBezTo>
                    <a:pt x="9207" y="9040"/>
                    <a:pt x="9228" y="9563"/>
                    <a:pt x="9311" y="10128"/>
                  </a:cubicBezTo>
                  <a:cubicBezTo>
                    <a:pt x="7972" y="10128"/>
                    <a:pt x="6863" y="10755"/>
                    <a:pt x="5775" y="11320"/>
                  </a:cubicBezTo>
                  <a:cubicBezTo>
                    <a:pt x="4915" y="11793"/>
                    <a:pt x="3919" y="12319"/>
                    <a:pt x="2907" y="12319"/>
                  </a:cubicBezTo>
                  <a:cubicBezTo>
                    <a:pt x="2664" y="12319"/>
                    <a:pt x="2420" y="12289"/>
                    <a:pt x="2176" y="12220"/>
                  </a:cubicBezTo>
                  <a:cubicBezTo>
                    <a:pt x="1632" y="12053"/>
                    <a:pt x="942" y="11488"/>
                    <a:pt x="1360" y="10881"/>
                  </a:cubicBezTo>
                  <a:cubicBezTo>
                    <a:pt x="1444" y="10776"/>
                    <a:pt x="1381" y="10609"/>
                    <a:pt x="1277" y="10567"/>
                  </a:cubicBezTo>
                  <a:cubicBezTo>
                    <a:pt x="754" y="10337"/>
                    <a:pt x="691" y="9458"/>
                    <a:pt x="1172" y="9186"/>
                  </a:cubicBezTo>
                  <a:cubicBezTo>
                    <a:pt x="1360" y="9081"/>
                    <a:pt x="1318" y="8830"/>
                    <a:pt x="1130" y="8747"/>
                  </a:cubicBezTo>
                  <a:cubicBezTo>
                    <a:pt x="754" y="8621"/>
                    <a:pt x="523" y="8265"/>
                    <a:pt x="523" y="7868"/>
                  </a:cubicBezTo>
                  <a:cubicBezTo>
                    <a:pt x="523" y="7470"/>
                    <a:pt x="754" y="7136"/>
                    <a:pt x="1130" y="6947"/>
                  </a:cubicBezTo>
                  <a:cubicBezTo>
                    <a:pt x="1235" y="6905"/>
                    <a:pt x="1256" y="6738"/>
                    <a:pt x="1214" y="6654"/>
                  </a:cubicBezTo>
                  <a:cubicBezTo>
                    <a:pt x="963" y="6278"/>
                    <a:pt x="963" y="5775"/>
                    <a:pt x="1172" y="5378"/>
                  </a:cubicBezTo>
                  <a:cubicBezTo>
                    <a:pt x="1423" y="4939"/>
                    <a:pt x="1842" y="4729"/>
                    <a:pt x="2302" y="4708"/>
                  </a:cubicBezTo>
                  <a:cubicBezTo>
                    <a:pt x="2391" y="4700"/>
                    <a:pt x="2481" y="4697"/>
                    <a:pt x="2573" y="4697"/>
                  </a:cubicBezTo>
                  <a:cubicBezTo>
                    <a:pt x="2990" y="4697"/>
                    <a:pt x="3431" y="4764"/>
                    <a:pt x="3855" y="4764"/>
                  </a:cubicBezTo>
                  <a:cubicBezTo>
                    <a:pt x="4328" y="4764"/>
                    <a:pt x="4778" y="4681"/>
                    <a:pt x="5147" y="4332"/>
                  </a:cubicBezTo>
                  <a:cubicBezTo>
                    <a:pt x="5231" y="4248"/>
                    <a:pt x="5189" y="4143"/>
                    <a:pt x="5106" y="4123"/>
                  </a:cubicBezTo>
                  <a:cubicBezTo>
                    <a:pt x="4834" y="3453"/>
                    <a:pt x="4583" y="2721"/>
                    <a:pt x="4562" y="1988"/>
                  </a:cubicBezTo>
                  <a:cubicBezTo>
                    <a:pt x="4520" y="1591"/>
                    <a:pt x="4708" y="1256"/>
                    <a:pt x="4938" y="963"/>
                  </a:cubicBezTo>
                  <a:cubicBezTo>
                    <a:pt x="5043" y="838"/>
                    <a:pt x="5147" y="712"/>
                    <a:pt x="5294" y="607"/>
                  </a:cubicBezTo>
                  <a:cubicBezTo>
                    <a:pt x="5381" y="505"/>
                    <a:pt x="5500" y="373"/>
                    <a:pt x="5613" y="373"/>
                  </a:cubicBezTo>
                  <a:close/>
                  <a:moveTo>
                    <a:pt x="5545" y="1"/>
                  </a:moveTo>
                  <a:cubicBezTo>
                    <a:pt x="5147" y="1"/>
                    <a:pt x="4855" y="419"/>
                    <a:pt x="4645" y="712"/>
                  </a:cubicBezTo>
                  <a:cubicBezTo>
                    <a:pt x="4436" y="984"/>
                    <a:pt x="4269" y="1298"/>
                    <a:pt x="4206" y="1674"/>
                  </a:cubicBezTo>
                  <a:cubicBezTo>
                    <a:pt x="4164" y="2114"/>
                    <a:pt x="4290" y="2553"/>
                    <a:pt x="4415" y="2972"/>
                  </a:cubicBezTo>
                  <a:cubicBezTo>
                    <a:pt x="4541" y="3390"/>
                    <a:pt x="4729" y="3788"/>
                    <a:pt x="4917" y="4185"/>
                  </a:cubicBezTo>
                  <a:cubicBezTo>
                    <a:pt x="4630" y="4391"/>
                    <a:pt x="4279" y="4435"/>
                    <a:pt x="3924" y="4435"/>
                  </a:cubicBezTo>
                  <a:cubicBezTo>
                    <a:pt x="3737" y="4435"/>
                    <a:pt x="3549" y="4423"/>
                    <a:pt x="3369" y="4415"/>
                  </a:cubicBezTo>
                  <a:cubicBezTo>
                    <a:pt x="3056" y="4391"/>
                    <a:pt x="2722" y="4353"/>
                    <a:pt x="2392" y="4353"/>
                  </a:cubicBezTo>
                  <a:cubicBezTo>
                    <a:pt x="2148" y="4353"/>
                    <a:pt x="1905" y="4374"/>
                    <a:pt x="1674" y="4436"/>
                  </a:cubicBezTo>
                  <a:cubicBezTo>
                    <a:pt x="754" y="4729"/>
                    <a:pt x="293" y="5859"/>
                    <a:pt x="670" y="6717"/>
                  </a:cubicBezTo>
                  <a:cubicBezTo>
                    <a:pt x="293" y="6989"/>
                    <a:pt x="0" y="7470"/>
                    <a:pt x="21" y="7952"/>
                  </a:cubicBezTo>
                  <a:cubicBezTo>
                    <a:pt x="42" y="8391"/>
                    <a:pt x="293" y="8788"/>
                    <a:pt x="628" y="9040"/>
                  </a:cubicBezTo>
                  <a:cubicBezTo>
                    <a:pt x="189" y="9563"/>
                    <a:pt x="251" y="10483"/>
                    <a:pt x="816" y="10902"/>
                  </a:cubicBezTo>
                  <a:cubicBezTo>
                    <a:pt x="607" y="11404"/>
                    <a:pt x="816" y="12011"/>
                    <a:pt x="1235" y="12345"/>
                  </a:cubicBezTo>
                  <a:cubicBezTo>
                    <a:pt x="1687" y="12738"/>
                    <a:pt x="2359" y="12891"/>
                    <a:pt x="2959" y="12891"/>
                  </a:cubicBezTo>
                  <a:cubicBezTo>
                    <a:pt x="2999" y="12891"/>
                    <a:pt x="3038" y="12891"/>
                    <a:pt x="3076" y="12890"/>
                  </a:cubicBezTo>
                  <a:cubicBezTo>
                    <a:pt x="4541" y="12869"/>
                    <a:pt x="5796" y="12032"/>
                    <a:pt x="7093" y="11404"/>
                  </a:cubicBezTo>
                  <a:cubicBezTo>
                    <a:pt x="7784" y="11069"/>
                    <a:pt x="8516" y="10797"/>
                    <a:pt x="9311" y="10797"/>
                  </a:cubicBezTo>
                  <a:cubicBezTo>
                    <a:pt x="9437" y="11404"/>
                    <a:pt x="9604" y="12011"/>
                    <a:pt x="9855" y="12576"/>
                  </a:cubicBezTo>
                  <a:cubicBezTo>
                    <a:pt x="9872" y="12644"/>
                    <a:pt x="9973" y="12712"/>
                    <a:pt x="10044" y="12712"/>
                  </a:cubicBezTo>
                  <a:cubicBezTo>
                    <a:pt x="10060" y="12712"/>
                    <a:pt x="10074" y="12709"/>
                    <a:pt x="10085" y="12701"/>
                  </a:cubicBezTo>
                  <a:cubicBezTo>
                    <a:pt x="10985" y="12680"/>
                    <a:pt x="11843" y="12680"/>
                    <a:pt x="12743" y="12659"/>
                  </a:cubicBezTo>
                  <a:cubicBezTo>
                    <a:pt x="12872" y="12659"/>
                    <a:pt x="13013" y="12665"/>
                    <a:pt x="13157" y="12665"/>
                  </a:cubicBezTo>
                  <a:cubicBezTo>
                    <a:pt x="13410" y="12665"/>
                    <a:pt x="13675" y="12648"/>
                    <a:pt x="13914" y="12555"/>
                  </a:cubicBezTo>
                  <a:cubicBezTo>
                    <a:pt x="14019" y="12492"/>
                    <a:pt x="14124" y="12429"/>
                    <a:pt x="14207" y="12345"/>
                  </a:cubicBezTo>
                  <a:cubicBezTo>
                    <a:pt x="14312" y="12576"/>
                    <a:pt x="14417" y="12785"/>
                    <a:pt x="14584" y="12973"/>
                  </a:cubicBezTo>
                  <a:cubicBezTo>
                    <a:pt x="14856" y="13266"/>
                    <a:pt x="15191" y="13434"/>
                    <a:pt x="15588" y="13517"/>
                  </a:cubicBezTo>
                  <a:cubicBezTo>
                    <a:pt x="15786" y="13557"/>
                    <a:pt x="16007" y="13578"/>
                    <a:pt x="16231" y="13578"/>
                  </a:cubicBezTo>
                  <a:cubicBezTo>
                    <a:pt x="16482" y="13578"/>
                    <a:pt x="16737" y="13552"/>
                    <a:pt x="16969" y="13496"/>
                  </a:cubicBezTo>
                  <a:cubicBezTo>
                    <a:pt x="17220" y="13413"/>
                    <a:pt x="17158" y="13015"/>
                    <a:pt x="16886" y="13015"/>
                  </a:cubicBezTo>
                  <a:cubicBezTo>
                    <a:pt x="16551" y="13015"/>
                    <a:pt x="16216" y="13081"/>
                    <a:pt x="15867" y="13081"/>
                  </a:cubicBezTo>
                  <a:cubicBezTo>
                    <a:pt x="15823" y="13081"/>
                    <a:pt x="15779" y="13080"/>
                    <a:pt x="15735" y="13078"/>
                  </a:cubicBezTo>
                  <a:cubicBezTo>
                    <a:pt x="15379" y="13057"/>
                    <a:pt x="15065" y="12890"/>
                    <a:pt x="14835" y="12597"/>
                  </a:cubicBezTo>
                  <a:cubicBezTo>
                    <a:pt x="14647" y="12387"/>
                    <a:pt x="14521" y="12157"/>
                    <a:pt x="14438" y="11906"/>
                  </a:cubicBezTo>
                  <a:cubicBezTo>
                    <a:pt x="14438" y="11864"/>
                    <a:pt x="14438" y="11843"/>
                    <a:pt x="14458" y="11822"/>
                  </a:cubicBezTo>
                  <a:cubicBezTo>
                    <a:pt x="14521" y="11509"/>
                    <a:pt x="14438" y="11195"/>
                    <a:pt x="14354" y="10881"/>
                  </a:cubicBezTo>
                  <a:cubicBezTo>
                    <a:pt x="14333" y="10797"/>
                    <a:pt x="14312" y="10755"/>
                    <a:pt x="14270" y="10672"/>
                  </a:cubicBezTo>
                  <a:cubicBezTo>
                    <a:pt x="14668" y="10253"/>
                    <a:pt x="15107" y="9856"/>
                    <a:pt x="15588" y="9542"/>
                  </a:cubicBezTo>
                  <a:cubicBezTo>
                    <a:pt x="15839" y="9353"/>
                    <a:pt x="16132" y="9186"/>
                    <a:pt x="16404" y="8998"/>
                  </a:cubicBezTo>
                  <a:lnTo>
                    <a:pt x="16781" y="8747"/>
                  </a:lnTo>
                  <a:cubicBezTo>
                    <a:pt x="16927" y="8684"/>
                    <a:pt x="17053" y="8621"/>
                    <a:pt x="17137" y="8516"/>
                  </a:cubicBezTo>
                  <a:cubicBezTo>
                    <a:pt x="17158" y="8475"/>
                    <a:pt x="17137" y="8433"/>
                    <a:pt x="17074" y="8433"/>
                  </a:cubicBezTo>
                  <a:cubicBezTo>
                    <a:pt x="16948" y="8433"/>
                    <a:pt x="16781" y="8516"/>
                    <a:pt x="16655" y="8579"/>
                  </a:cubicBezTo>
                  <a:lnTo>
                    <a:pt x="16195" y="8809"/>
                  </a:lnTo>
                  <a:cubicBezTo>
                    <a:pt x="15902" y="8956"/>
                    <a:pt x="15651" y="9165"/>
                    <a:pt x="15379" y="9353"/>
                  </a:cubicBezTo>
                  <a:cubicBezTo>
                    <a:pt x="14940" y="9709"/>
                    <a:pt x="14542" y="10065"/>
                    <a:pt x="14207" y="10483"/>
                  </a:cubicBezTo>
                  <a:lnTo>
                    <a:pt x="13956" y="9772"/>
                  </a:lnTo>
                  <a:cubicBezTo>
                    <a:pt x="13726" y="8956"/>
                    <a:pt x="13559" y="8140"/>
                    <a:pt x="13433" y="7303"/>
                  </a:cubicBezTo>
                  <a:cubicBezTo>
                    <a:pt x="13412" y="7136"/>
                    <a:pt x="13391" y="6989"/>
                    <a:pt x="13391" y="6801"/>
                  </a:cubicBezTo>
                  <a:cubicBezTo>
                    <a:pt x="13412" y="6801"/>
                    <a:pt x="13433" y="6801"/>
                    <a:pt x="13433" y="6780"/>
                  </a:cubicBezTo>
                  <a:cubicBezTo>
                    <a:pt x="13831" y="6382"/>
                    <a:pt x="14270" y="6006"/>
                    <a:pt x="14751" y="5692"/>
                  </a:cubicBezTo>
                  <a:cubicBezTo>
                    <a:pt x="14961" y="5545"/>
                    <a:pt x="15191" y="5399"/>
                    <a:pt x="15421" y="5252"/>
                  </a:cubicBezTo>
                  <a:cubicBezTo>
                    <a:pt x="15672" y="5127"/>
                    <a:pt x="15923" y="5001"/>
                    <a:pt x="16153" y="4834"/>
                  </a:cubicBezTo>
                  <a:cubicBezTo>
                    <a:pt x="16209" y="4815"/>
                    <a:pt x="16199" y="4747"/>
                    <a:pt x="16151" y="4747"/>
                  </a:cubicBezTo>
                  <a:cubicBezTo>
                    <a:pt x="16146" y="4747"/>
                    <a:pt x="16139" y="4748"/>
                    <a:pt x="16132" y="4750"/>
                  </a:cubicBezTo>
                  <a:cubicBezTo>
                    <a:pt x="15588" y="4876"/>
                    <a:pt x="15086" y="5252"/>
                    <a:pt x="14647" y="5566"/>
                  </a:cubicBezTo>
                  <a:cubicBezTo>
                    <a:pt x="14207" y="5901"/>
                    <a:pt x="13789" y="6278"/>
                    <a:pt x="13391" y="6654"/>
                  </a:cubicBezTo>
                  <a:cubicBezTo>
                    <a:pt x="13370" y="6403"/>
                    <a:pt x="13329" y="6173"/>
                    <a:pt x="13329" y="5901"/>
                  </a:cubicBezTo>
                  <a:lnTo>
                    <a:pt x="13329" y="5880"/>
                  </a:lnTo>
                  <a:cubicBezTo>
                    <a:pt x="13580" y="5462"/>
                    <a:pt x="13914" y="5127"/>
                    <a:pt x="14312" y="4834"/>
                  </a:cubicBezTo>
                  <a:cubicBezTo>
                    <a:pt x="14626" y="4604"/>
                    <a:pt x="14961" y="4499"/>
                    <a:pt x="15295" y="4332"/>
                  </a:cubicBezTo>
                  <a:cubicBezTo>
                    <a:pt x="15526" y="4415"/>
                    <a:pt x="15777" y="4478"/>
                    <a:pt x="16007" y="4541"/>
                  </a:cubicBezTo>
                  <a:cubicBezTo>
                    <a:pt x="16216" y="4604"/>
                    <a:pt x="16404" y="4646"/>
                    <a:pt x="16614" y="4708"/>
                  </a:cubicBezTo>
                  <a:cubicBezTo>
                    <a:pt x="16708" y="4735"/>
                    <a:pt x="16820" y="4780"/>
                    <a:pt x="16927" y="4780"/>
                  </a:cubicBezTo>
                  <a:cubicBezTo>
                    <a:pt x="16986" y="4780"/>
                    <a:pt x="17043" y="4766"/>
                    <a:pt x="17095" y="4729"/>
                  </a:cubicBezTo>
                  <a:cubicBezTo>
                    <a:pt x="17158" y="4687"/>
                    <a:pt x="17179" y="4625"/>
                    <a:pt x="17158" y="4541"/>
                  </a:cubicBezTo>
                  <a:cubicBezTo>
                    <a:pt x="17053" y="4374"/>
                    <a:pt x="16781" y="4332"/>
                    <a:pt x="16614" y="4290"/>
                  </a:cubicBezTo>
                  <a:cubicBezTo>
                    <a:pt x="16363" y="4227"/>
                    <a:pt x="16111" y="4185"/>
                    <a:pt x="15881" y="4102"/>
                  </a:cubicBezTo>
                  <a:cubicBezTo>
                    <a:pt x="15421" y="3997"/>
                    <a:pt x="14961" y="3871"/>
                    <a:pt x="14521" y="3809"/>
                  </a:cubicBezTo>
                  <a:cubicBezTo>
                    <a:pt x="14467" y="3805"/>
                    <a:pt x="14412" y="3803"/>
                    <a:pt x="14359" y="3803"/>
                  </a:cubicBezTo>
                  <a:cubicBezTo>
                    <a:pt x="13812" y="3803"/>
                    <a:pt x="13308" y="3998"/>
                    <a:pt x="13098" y="4436"/>
                  </a:cubicBezTo>
                  <a:cubicBezTo>
                    <a:pt x="13078" y="4436"/>
                    <a:pt x="13057" y="4436"/>
                    <a:pt x="13057" y="4478"/>
                  </a:cubicBezTo>
                  <a:lnTo>
                    <a:pt x="12973" y="4478"/>
                  </a:lnTo>
                  <a:cubicBezTo>
                    <a:pt x="12746" y="4465"/>
                    <a:pt x="12517" y="4460"/>
                    <a:pt x="12287" y="4460"/>
                  </a:cubicBezTo>
                  <a:cubicBezTo>
                    <a:pt x="11775" y="4460"/>
                    <a:pt x="11260" y="4485"/>
                    <a:pt x="10755" y="4499"/>
                  </a:cubicBezTo>
                  <a:cubicBezTo>
                    <a:pt x="10504" y="4499"/>
                    <a:pt x="10169" y="4520"/>
                    <a:pt x="9876" y="4604"/>
                  </a:cubicBezTo>
                  <a:cubicBezTo>
                    <a:pt x="9847" y="4564"/>
                    <a:pt x="9798" y="4543"/>
                    <a:pt x="9749" y="4543"/>
                  </a:cubicBezTo>
                  <a:cubicBezTo>
                    <a:pt x="9694" y="4543"/>
                    <a:pt x="9637" y="4569"/>
                    <a:pt x="9604" y="4625"/>
                  </a:cubicBezTo>
                  <a:cubicBezTo>
                    <a:pt x="9437" y="4813"/>
                    <a:pt x="9332" y="5001"/>
                    <a:pt x="9290" y="5211"/>
                  </a:cubicBezTo>
                  <a:cubicBezTo>
                    <a:pt x="8914" y="5148"/>
                    <a:pt x="8579" y="5148"/>
                    <a:pt x="8202" y="5043"/>
                  </a:cubicBezTo>
                  <a:cubicBezTo>
                    <a:pt x="7784" y="4939"/>
                    <a:pt x="7470" y="4729"/>
                    <a:pt x="7156" y="4436"/>
                  </a:cubicBezTo>
                  <a:cubicBezTo>
                    <a:pt x="7010" y="4311"/>
                    <a:pt x="6884" y="4143"/>
                    <a:pt x="6738" y="3997"/>
                  </a:cubicBezTo>
                  <a:cubicBezTo>
                    <a:pt x="6696" y="3913"/>
                    <a:pt x="6612" y="3871"/>
                    <a:pt x="6570" y="3788"/>
                  </a:cubicBezTo>
                  <a:cubicBezTo>
                    <a:pt x="6508" y="3683"/>
                    <a:pt x="6487" y="3558"/>
                    <a:pt x="6466" y="3453"/>
                  </a:cubicBezTo>
                  <a:cubicBezTo>
                    <a:pt x="6319" y="3014"/>
                    <a:pt x="6256" y="2532"/>
                    <a:pt x="6194" y="2051"/>
                  </a:cubicBezTo>
                  <a:cubicBezTo>
                    <a:pt x="6173" y="1842"/>
                    <a:pt x="6173" y="1612"/>
                    <a:pt x="6173" y="1402"/>
                  </a:cubicBezTo>
                  <a:cubicBezTo>
                    <a:pt x="6173" y="1172"/>
                    <a:pt x="6194" y="942"/>
                    <a:pt x="6173" y="712"/>
                  </a:cubicBezTo>
                  <a:cubicBezTo>
                    <a:pt x="6152" y="356"/>
                    <a:pt x="5901" y="1"/>
                    <a:pt x="554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1897825" y="2534925"/>
              <a:ext cx="27750" cy="32050"/>
            </a:xfrm>
            <a:custGeom>
              <a:avLst/>
              <a:gdLst/>
              <a:ahLst/>
              <a:cxnLst/>
              <a:rect l="l" t="t" r="r" b="b"/>
              <a:pathLst>
                <a:path w="1110" h="1282" extrusionOk="0">
                  <a:moveTo>
                    <a:pt x="587" y="255"/>
                  </a:moveTo>
                  <a:cubicBezTo>
                    <a:pt x="670" y="297"/>
                    <a:pt x="712" y="401"/>
                    <a:pt x="712" y="485"/>
                  </a:cubicBezTo>
                  <a:cubicBezTo>
                    <a:pt x="754" y="589"/>
                    <a:pt x="817" y="924"/>
                    <a:pt x="649" y="987"/>
                  </a:cubicBezTo>
                  <a:cubicBezTo>
                    <a:pt x="634" y="990"/>
                    <a:pt x="619" y="992"/>
                    <a:pt x="605" y="992"/>
                  </a:cubicBezTo>
                  <a:cubicBezTo>
                    <a:pt x="448" y="992"/>
                    <a:pt x="379" y="788"/>
                    <a:pt x="398" y="673"/>
                  </a:cubicBezTo>
                  <a:cubicBezTo>
                    <a:pt x="419" y="506"/>
                    <a:pt x="503" y="380"/>
                    <a:pt x="587" y="255"/>
                  </a:cubicBezTo>
                  <a:close/>
                  <a:moveTo>
                    <a:pt x="505" y="1"/>
                  </a:moveTo>
                  <a:cubicBezTo>
                    <a:pt x="352" y="1"/>
                    <a:pt x="203" y="78"/>
                    <a:pt x="168" y="255"/>
                  </a:cubicBezTo>
                  <a:cubicBezTo>
                    <a:pt x="168" y="276"/>
                    <a:pt x="168" y="317"/>
                    <a:pt x="189" y="359"/>
                  </a:cubicBezTo>
                  <a:cubicBezTo>
                    <a:pt x="64" y="527"/>
                    <a:pt x="1" y="778"/>
                    <a:pt x="147" y="966"/>
                  </a:cubicBezTo>
                  <a:cubicBezTo>
                    <a:pt x="238" y="1148"/>
                    <a:pt x="434" y="1281"/>
                    <a:pt x="619" y="1281"/>
                  </a:cubicBezTo>
                  <a:cubicBezTo>
                    <a:pt x="733" y="1281"/>
                    <a:pt x="842" y="1232"/>
                    <a:pt x="921" y="1113"/>
                  </a:cubicBezTo>
                  <a:cubicBezTo>
                    <a:pt x="1110" y="841"/>
                    <a:pt x="1026" y="380"/>
                    <a:pt x="817" y="129"/>
                  </a:cubicBezTo>
                  <a:cubicBezTo>
                    <a:pt x="744" y="47"/>
                    <a:pt x="623" y="1"/>
                    <a:pt x="50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9"/>
            <p:cNvSpPr/>
            <p:nvPr/>
          </p:nvSpPr>
          <p:spPr>
            <a:xfrm>
              <a:off x="1948325" y="2408875"/>
              <a:ext cx="94275" cy="69600"/>
            </a:xfrm>
            <a:custGeom>
              <a:avLst/>
              <a:gdLst/>
              <a:ahLst/>
              <a:cxnLst/>
              <a:rect l="l" t="t" r="r" b="b"/>
              <a:pathLst>
                <a:path w="3771" h="2784" extrusionOk="0">
                  <a:moveTo>
                    <a:pt x="3704" y="0"/>
                  </a:moveTo>
                  <a:cubicBezTo>
                    <a:pt x="3700" y="0"/>
                    <a:pt x="3697" y="1"/>
                    <a:pt x="3693" y="3"/>
                  </a:cubicBezTo>
                  <a:cubicBezTo>
                    <a:pt x="3337" y="66"/>
                    <a:pt x="2981" y="212"/>
                    <a:pt x="2668" y="401"/>
                  </a:cubicBezTo>
                  <a:cubicBezTo>
                    <a:pt x="2354" y="589"/>
                    <a:pt x="2019" y="798"/>
                    <a:pt x="1705" y="1028"/>
                  </a:cubicBezTo>
                  <a:cubicBezTo>
                    <a:pt x="1077" y="1468"/>
                    <a:pt x="512" y="2012"/>
                    <a:pt x="31" y="2639"/>
                  </a:cubicBezTo>
                  <a:cubicBezTo>
                    <a:pt x="1" y="2700"/>
                    <a:pt x="48" y="2784"/>
                    <a:pt x="92" y="2784"/>
                  </a:cubicBezTo>
                  <a:cubicBezTo>
                    <a:pt x="109" y="2784"/>
                    <a:pt x="125" y="2772"/>
                    <a:pt x="136" y="2744"/>
                  </a:cubicBezTo>
                  <a:cubicBezTo>
                    <a:pt x="617" y="2179"/>
                    <a:pt x="1182" y="1656"/>
                    <a:pt x="1789" y="1217"/>
                  </a:cubicBezTo>
                  <a:cubicBezTo>
                    <a:pt x="2082" y="986"/>
                    <a:pt x="2396" y="819"/>
                    <a:pt x="2709" y="631"/>
                  </a:cubicBezTo>
                  <a:cubicBezTo>
                    <a:pt x="3044" y="442"/>
                    <a:pt x="3400" y="317"/>
                    <a:pt x="3714" y="108"/>
                  </a:cubicBezTo>
                  <a:cubicBezTo>
                    <a:pt x="3771" y="89"/>
                    <a:pt x="3741" y="0"/>
                    <a:pt x="37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9"/>
            <p:cNvSpPr/>
            <p:nvPr/>
          </p:nvSpPr>
          <p:spPr>
            <a:xfrm>
              <a:off x="1956225" y="2444225"/>
              <a:ext cx="87175" cy="64225"/>
            </a:xfrm>
            <a:custGeom>
              <a:avLst/>
              <a:gdLst/>
              <a:ahLst/>
              <a:cxnLst/>
              <a:rect l="l" t="t" r="r" b="b"/>
              <a:pathLst>
                <a:path w="3487" h="2569" extrusionOk="0">
                  <a:moveTo>
                    <a:pt x="3430" y="1"/>
                  </a:moveTo>
                  <a:cubicBezTo>
                    <a:pt x="3421" y="1"/>
                    <a:pt x="3410" y="4"/>
                    <a:pt x="3398" y="12"/>
                  </a:cubicBezTo>
                  <a:cubicBezTo>
                    <a:pt x="2728" y="96"/>
                    <a:pt x="2080" y="535"/>
                    <a:pt x="1515" y="953"/>
                  </a:cubicBezTo>
                  <a:cubicBezTo>
                    <a:pt x="971" y="1372"/>
                    <a:pt x="468" y="1853"/>
                    <a:pt x="50" y="2418"/>
                  </a:cubicBezTo>
                  <a:cubicBezTo>
                    <a:pt x="1" y="2467"/>
                    <a:pt x="81" y="2569"/>
                    <a:pt x="158" y="2569"/>
                  </a:cubicBezTo>
                  <a:cubicBezTo>
                    <a:pt x="179" y="2569"/>
                    <a:pt x="200" y="2561"/>
                    <a:pt x="217" y="2544"/>
                  </a:cubicBezTo>
                  <a:cubicBezTo>
                    <a:pt x="657" y="2020"/>
                    <a:pt x="1159" y="1539"/>
                    <a:pt x="1703" y="1163"/>
                  </a:cubicBezTo>
                  <a:cubicBezTo>
                    <a:pt x="1975" y="974"/>
                    <a:pt x="2247" y="786"/>
                    <a:pt x="2540" y="598"/>
                  </a:cubicBezTo>
                  <a:cubicBezTo>
                    <a:pt x="2833" y="451"/>
                    <a:pt x="3147" y="284"/>
                    <a:pt x="3419" y="116"/>
                  </a:cubicBezTo>
                  <a:cubicBezTo>
                    <a:pt x="3487" y="65"/>
                    <a:pt x="3472" y="1"/>
                    <a:pt x="343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9"/>
            <p:cNvSpPr/>
            <p:nvPr/>
          </p:nvSpPr>
          <p:spPr>
            <a:xfrm>
              <a:off x="1967775" y="2526100"/>
              <a:ext cx="69750" cy="48700"/>
            </a:xfrm>
            <a:custGeom>
              <a:avLst/>
              <a:gdLst/>
              <a:ahLst/>
              <a:cxnLst/>
              <a:rect l="l" t="t" r="r" b="b"/>
              <a:pathLst>
                <a:path w="2790" h="1948" extrusionOk="0">
                  <a:moveTo>
                    <a:pt x="2706" y="1"/>
                  </a:moveTo>
                  <a:cubicBezTo>
                    <a:pt x="2183" y="1"/>
                    <a:pt x="1618" y="336"/>
                    <a:pt x="1199" y="629"/>
                  </a:cubicBezTo>
                  <a:cubicBezTo>
                    <a:pt x="718" y="963"/>
                    <a:pt x="362" y="1361"/>
                    <a:pt x="48" y="1821"/>
                  </a:cubicBezTo>
                  <a:cubicBezTo>
                    <a:pt x="1" y="1885"/>
                    <a:pt x="61" y="1948"/>
                    <a:pt x="120" y="1948"/>
                  </a:cubicBezTo>
                  <a:cubicBezTo>
                    <a:pt x="140" y="1948"/>
                    <a:pt x="159" y="1941"/>
                    <a:pt x="174" y="1926"/>
                  </a:cubicBezTo>
                  <a:cubicBezTo>
                    <a:pt x="509" y="1507"/>
                    <a:pt x="906" y="1131"/>
                    <a:pt x="1346" y="838"/>
                  </a:cubicBezTo>
                  <a:cubicBezTo>
                    <a:pt x="1555" y="670"/>
                    <a:pt x="1785" y="545"/>
                    <a:pt x="2036" y="440"/>
                  </a:cubicBezTo>
                  <a:cubicBezTo>
                    <a:pt x="2266" y="336"/>
                    <a:pt x="2517" y="231"/>
                    <a:pt x="2727" y="106"/>
                  </a:cubicBezTo>
                  <a:cubicBezTo>
                    <a:pt x="2789" y="85"/>
                    <a:pt x="2747" y="1"/>
                    <a:pt x="27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1985450" y="2548075"/>
              <a:ext cx="57825" cy="47350"/>
            </a:xfrm>
            <a:custGeom>
              <a:avLst/>
              <a:gdLst/>
              <a:ahLst/>
              <a:cxnLst/>
              <a:rect l="l" t="t" r="r" b="b"/>
              <a:pathLst>
                <a:path w="2313" h="1894" extrusionOk="0">
                  <a:moveTo>
                    <a:pt x="2229" y="1"/>
                  </a:moveTo>
                  <a:cubicBezTo>
                    <a:pt x="2020" y="1"/>
                    <a:pt x="1810" y="168"/>
                    <a:pt x="1643" y="273"/>
                  </a:cubicBezTo>
                  <a:cubicBezTo>
                    <a:pt x="1434" y="398"/>
                    <a:pt x="1245" y="566"/>
                    <a:pt x="1057" y="691"/>
                  </a:cubicBezTo>
                  <a:cubicBezTo>
                    <a:pt x="660" y="1005"/>
                    <a:pt x="346" y="1361"/>
                    <a:pt x="32" y="1758"/>
                  </a:cubicBezTo>
                  <a:cubicBezTo>
                    <a:pt x="1" y="1820"/>
                    <a:pt x="62" y="1894"/>
                    <a:pt x="112" y="1894"/>
                  </a:cubicBezTo>
                  <a:cubicBezTo>
                    <a:pt x="130" y="1894"/>
                    <a:pt x="146" y="1885"/>
                    <a:pt x="157" y="1863"/>
                  </a:cubicBezTo>
                  <a:cubicBezTo>
                    <a:pt x="492" y="1507"/>
                    <a:pt x="827" y="1193"/>
                    <a:pt x="1183" y="900"/>
                  </a:cubicBezTo>
                  <a:cubicBezTo>
                    <a:pt x="1371" y="733"/>
                    <a:pt x="1580" y="607"/>
                    <a:pt x="1768" y="482"/>
                  </a:cubicBezTo>
                  <a:cubicBezTo>
                    <a:pt x="1915" y="377"/>
                    <a:pt x="2124" y="273"/>
                    <a:pt x="2250" y="105"/>
                  </a:cubicBezTo>
                  <a:cubicBezTo>
                    <a:pt x="2312" y="63"/>
                    <a:pt x="2292" y="1"/>
                    <a:pt x="222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200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/>
          <p:nvPr/>
        </p:nvSpPr>
        <p:spPr>
          <a:xfrm>
            <a:off x="617111" y="205481"/>
            <a:ext cx="4039200" cy="63911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617111" y="900440"/>
            <a:ext cx="4039200" cy="403757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773561" y="-45793"/>
            <a:ext cx="3726300" cy="1036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SQL Query </a:t>
            </a:r>
            <a:endParaRPr sz="4000" dirty="0"/>
          </a:p>
        </p:txBody>
      </p:sp>
      <p:sp>
        <p:nvSpPr>
          <p:cNvPr id="254" name="Google Shape;254;p40"/>
          <p:cNvSpPr txBox="1">
            <a:spLocks noGrp="1"/>
          </p:cNvSpPr>
          <p:nvPr>
            <p:ph type="subTitle" idx="1"/>
          </p:nvPr>
        </p:nvSpPr>
        <p:spPr>
          <a:xfrm>
            <a:off x="698016" y="991183"/>
            <a:ext cx="3873984" cy="22127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week(t1.occurred_at),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event_type</a:t>
            </a:r>
            <a:r>
              <a:rPr lang="en-IN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count(distinct(t1.user_id))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(select </a:t>
            </a:r>
            <a:r>
              <a:rPr lang="en-IN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user_id</a:t>
            </a:r>
            <a:r>
              <a:rPr lang="en-IN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N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occurred_at</a:t>
            </a:r>
            <a:r>
              <a:rPr lang="en-IN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`</a:t>
            </a:r>
            <a:r>
              <a:rPr lang="en-IN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action`from</a:t>
            </a:r>
            <a:r>
              <a:rPr lang="en-IN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email)t1 inner join(select </a:t>
            </a:r>
            <a:r>
              <a:rPr lang="en-IN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user_id</a:t>
            </a:r>
            <a:r>
              <a:rPr lang="en-IN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N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occurred_at</a:t>
            </a:r>
            <a:r>
              <a:rPr lang="en-IN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N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event_type</a:t>
            </a:r>
            <a:r>
              <a:rPr lang="en-IN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</a:t>
            </a:r>
            <a:r>
              <a:rPr lang="en-IN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event_table</a:t>
            </a:r>
            <a:r>
              <a:rPr lang="en-IN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)t2 on t1.user_id = t2.user_id  where </a:t>
            </a:r>
            <a:r>
              <a:rPr lang="en-IN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event_type</a:t>
            </a:r>
            <a:r>
              <a:rPr lang="en-IN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not null group by 1,2;</a:t>
            </a:r>
            <a:endParaRPr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55" name="Google Shape;255;p40"/>
          <p:cNvGrpSpPr/>
          <p:nvPr/>
        </p:nvGrpSpPr>
        <p:grpSpPr>
          <a:xfrm>
            <a:off x="5334749" y="657495"/>
            <a:ext cx="3272674" cy="4582234"/>
            <a:chOff x="4955275" y="3127725"/>
            <a:chExt cx="1668625" cy="2336325"/>
          </a:xfrm>
        </p:grpSpPr>
        <p:sp>
          <p:nvSpPr>
            <p:cNvPr id="256" name="Google Shape;256;p40"/>
            <p:cNvSpPr/>
            <p:nvPr/>
          </p:nvSpPr>
          <p:spPr>
            <a:xfrm>
              <a:off x="4955275" y="3127725"/>
              <a:ext cx="452725" cy="704825"/>
            </a:xfrm>
            <a:custGeom>
              <a:avLst/>
              <a:gdLst/>
              <a:ahLst/>
              <a:cxnLst/>
              <a:rect l="l" t="t" r="r" b="b"/>
              <a:pathLst>
                <a:path w="18109" h="28193" extrusionOk="0">
                  <a:moveTo>
                    <a:pt x="3333" y="1"/>
                  </a:moveTo>
                  <a:cubicBezTo>
                    <a:pt x="2765" y="1"/>
                    <a:pt x="2196" y="75"/>
                    <a:pt x="1694" y="365"/>
                  </a:cubicBezTo>
                  <a:cubicBezTo>
                    <a:pt x="1" y="1354"/>
                    <a:pt x="495" y="4074"/>
                    <a:pt x="514" y="5691"/>
                  </a:cubicBezTo>
                  <a:cubicBezTo>
                    <a:pt x="552" y="9096"/>
                    <a:pt x="571" y="12462"/>
                    <a:pt x="571" y="15867"/>
                  </a:cubicBezTo>
                  <a:cubicBezTo>
                    <a:pt x="590" y="19120"/>
                    <a:pt x="419" y="22410"/>
                    <a:pt x="628" y="25663"/>
                  </a:cubicBezTo>
                  <a:cubicBezTo>
                    <a:pt x="743" y="27888"/>
                    <a:pt x="2492" y="27641"/>
                    <a:pt x="4433" y="27793"/>
                  </a:cubicBezTo>
                  <a:cubicBezTo>
                    <a:pt x="7013" y="28028"/>
                    <a:pt x="9644" y="28192"/>
                    <a:pt x="12259" y="28192"/>
                  </a:cubicBezTo>
                  <a:cubicBezTo>
                    <a:pt x="13249" y="28192"/>
                    <a:pt x="14236" y="28169"/>
                    <a:pt x="15217" y="28117"/>
                  </a:cubicBezTo>
                  <a:cubicBezTo>
                    <a:pt x="17766" y="27964"/>
                    <a:pt x="17538" y="25796"/>
                    <a:pt x="17310" y="23666"/>
                  </a:cubicBezTo>
                  <a:cubicBezTo>
                    <a:pt x="17310" y="23442"/>
                    <a:pt x="17151" y="23328"/>
                    <a:pt x="16995" y="23328"/>
                  </a:cubicBezTo>
                  <a:cubicBezTo>
                    <a:pt x="16847" y="23328"/>
                    <a:pt x="16701" y="23433"/>
                    <a:pt x="16701" y="23647"/>
                  </a:cubicBezTo>
                  <a:cubicBezTo>
                    <a:pt x="16701" y="24179"/>
                    <a:pt x="16815" y="25301"/>
                    <a:pt x="16625" y="25815"/>
                  </a:cubicBezTo>
                  <a:cubicBezTo>
                    <a:pt x="16187" y="26956"/>
                    <a:pt x="15598" y="27184"/>
                    <a:pt x="14533" y="27184"/>
                  </a:cubicBezTo>
                  <a:cubicBezTo>
                    <a:pt x="13182" y="27184"/>
                    <a:pt x="11794" y="27184"/>
                    <a:pt x="10424" y="27127"/>
                  </a:cubicBezTo>
                  <a:cubicBezTo>
                    <a:pt x="9055" y="27089"/>
                    <a:pt x="7685" y="27032"/>
                    <a:pt x="6335" y="26956"/>
                  </a:cubicBezTo>
                  <a:cubicBezTo>
                    <a:pt x="4737" y="26861"/>
                    <a:pt x="2340" y="27165"/>
                    <a:pt x="1617" y="25225"/>
                  </a:cubicBezTo>
                  <a:cubicBezTo>
                    <a:pt x="1256" y="24236"/>
                    <a:pt x="1598" y="22410"/>
                    <a:pt x="1598" y="21307"/>
                  </a:cubicBezTo>
                  <a:lnTo>
                    <a:pt x="1579" y="17008"/>
                  </a:lnTo>
                  <a:cubicBezTo>
                    <a:pt x="1541" y="14136"/>
                    <a:pt x="1522" y="11245"/>
                    <a:pt x="1522" y="8392"/>
                  </a:cubicBezTo>
                  <a:cubicBezTo>
                    <a:pt x="1522" y="6965"/>
                    <a:pt x="1503" y="5520"/>
                    <a:pt x="1503" y="4093"/>
                  </a:cubicBezTo>
                  <a:cubicBezTo>
                    <a:pt x="1503" y="2914"/>
                    <a:pt x="1427" y="2857"/>
                    <a:pt x="2378" y="1868"/>
                  </a:cubicBezTo>
                  <a:cubicBezTo>
                    <a:pt x="3081" y="1124"/>
                    <a:pt x="3275" y="969"/>
                    <a:pt x="3784" y="969"/>
                  </a:cubicBezTo>
                  <a:cubicBezTo>
                    <a:pt x="3978" y="969"/>
                    <a:pt x="4217" y="991"/>
                    <a:pt x="4547" y="1012"/>
                  </a:cubicBezTo>
                  <a:cubicBezTo>
                    <a:pt x="7305" y="1126"/>
                    <a:pt x="10063" y="1297"/>
                    <a:pt x="12821" y="1392"/>
                  </a:cubicBezTo>
                  <a:cubicBezTo>
                    <a:pt x="14723" y="1449"/>
                    <a:pt x="16225" y="1392"/>
                    <a:pt x="16606" y="3770"/>
                  </a:cubicBezTo>
                  <a:cubicBezTo>
                    <a:pt x="16834" y="5158"/>
                    <a:pt x="16568" y="6832"/>
                    <a:pt x="16549" y="8259"/>
                  </a:cubicBezTo>
                  <a:cubicBezTo>
                    <a:pt x="16492" y="11017"/>
                    <a:pt x="16435" y="13756"/>
                    <a:pt x="16283" y="16514"/>
                  </a:cubicBezTo>
                  <a:cubicBezTo>
                    <a:pt x="16273" y="16799"/>
                    <a:pt x="16497" y="16942"/>
                    <a:pt x="16725" y="16942"/>
                  </a:cubicBezTo>
                  <a:cubicBezTo>
                    <a:pt x="16953" y="16942"/>
                    <a:pt x="17186" y="16799"/>
                    <a:pt x="17196" y="16514"/>
                  </a:cubicBezTo>
                  <a:cubicBezTo>
                    <a:pt x="17329" y="13394"/>
                    <a:pt x="17443" y="10256"/>
                    <a:pt x="17443" y="7137"/>
                  </a:cubicBezTo>
                  <a:cubicBezTo>
                    <a:pt x="17443" y="5539"/>
                    <a:pt x="18109" y="2077"/>
                    <a:pt x="16568" y="1012"/>
                  </a:cubicBezTo>
                  <a:cubicBezTo>
                    <a:pt x="15826" y="498"/>
                    <a:pt x="14761" y="574"/>
                    <a:pt x="13924" y="536"/>
                  </a:cubicBezTo>
                  <a:cubicBezTo>
                    <a:pt x="12288" y="441"/>
                    <a:pt x="10671" y="346"/>
                    <a:pt x="9036" y="270"/>
                  </a:cubicBezTo>
                  <a:cubicBezTo>
                    <a:pt x="7533" y="194"/>
                    <a:pt x="6011" y="118"/>
                    <a:pt x="4509" y="61"/>
                  </a:cubicBezTo>
                  <a:cubicBezTo>
                    <a:pt x="4132" y="37"/>
                    <a:pt x="3732" y="1"/>
                    <a:pt x="3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23750" y="3197825"/>
              <a:ext cx="1600150" cy="2266225"/>
            </a:xfrm>
            <a:custGeom>
              <a:avLst/>
              <a:gdLst/>
              <a:ahLst/>
              <a:cxnLst/>
              <a:rect l="l" t="t" r="r" b="b"/>
              <a:pathLst>
                <a:path w="64006" h="90649" extrusionOk="0">
                  <a:moveTo>
                    <a:pt x="10178" y="1"/>
                  </a:moveTo>
                  <a:cubicBezTo>
                    <a:pt x="9859" y="1"/>
                    <a:pt x="9534" y="65"/>
                    <a:pt x="9226" y="129"/>
                  </a:cubicBezTo>
                  <a:cubicBezTo>
                    <a:pt x="7994" y="320"/>
                    <a:pt x="6810" y="574"/>
                    <a:pt x="5544" y="574"/>
                  </a:cubicBezTo>
                  <a:cubicBezTo>
                    <a:pt x="5421" y="574"/>
                    <a:pt x="5298" y="572"/>
                    <a:pt x="5174" y="566"/>
                  </a:cubicBezTo>
                  <a:cubicBezTo>
                    <a:pt x="4412" y="525"/>
                    <a:pt x="3126" y="60"/>
                    <a:pt x="2086" y="60"/>
                  </a:cubicBezTo>
                  <a:cubicBezTo>
                    <a:pt x="1699" y="60"/>
                    <a:pt x="1345" y="124"/>
                    <a:pt x="1066" y="300"/>
                  </a:cubicBezTo>
                  <a:cubicBezTo>
                    <a:pt x="1" y="966"/>
                    <a:pt x="457" y="2906"/>
                    <a:pt x="419" y="3914"/>
                  </a:cubicBezTo>
                  <a:cubicBezTo>
                    <a:pt x="400" y="8707"/>
                    <a:pt x="267" y="13539"/>
                    <a:pt x="514" y="18313"/>
                  </a:cubicBezTo>
                  <a:cubicBezTo>
                    <a:pt x="514" y="18408"/>
                    <a:pt x="571" y="18484"/>
                    <a:pt x="609" y="18560"/>
                  </a:cubicBezTo>
                  <a:cubicBezTo>
                    <a:pt x="592" y="18716"/>
                    <a:pt x="670" y="18888"/>
                    <a:pt x="828" y="18888"/>
                  </a:cubicBezTo>
                  <a:cubicBezTo>
                    <a:pt x="843" y="18888"/>
                    <a:pt x="859" y="18887"/>
                    <a:pt x="876" y="18883"/>
                  </a:cubicBezTo>
                  <a:cubicBezTo>
                    <a:pt x="2003" y="18830"/>
                    <a:pt x="3112" y="18800"/>
                    <a:pt x="4215" y="18800"/>
                  </a:cubicBezTo>
                  <a:cubicBezTo>
                    <a:pt x="6255" y="18800"/>
                    <a:pt x="8273" y="18903"/>
                    <a:pt x="10348" y="19150"/>
                  </a:cubicBezTo>
                  <a:cubicBezTo>
                    <a:pt x="10361" y="19151"/>
                    <a:pt x="10375" y="19152"/>
                    <a:pt x="10387" y="19152"/>
                  </a:cubicBezTo>
                  <a:cubicBezTo>
                    <a:pt x="10574" y="19152"/>
                    <a:pt x="10695" y="19025"/>
                    <a:pt x="10766" y="18864"/>
                  </a:cubicBezTo>
                  <a:lnTo>
                    <a:pt x="10766" y="18883"/>
                  </a:lnTo>
                  <a:cubicBezTo>
                    <a:pt x="11311" y="19499"/>
                    <a:pt x="12233" y="19608"/>
                    <a:pt x="13053" y="19608"/>
                  </a:cubicBezTo>
                  <a:cubicBezTo>
                    <a:pt x="13322" y="19608"/>
                    <a:pt x="13580" y="19597"/>
                    <a:pt x="13810" y="19587"/>
                  </a:cubicBezTo>
                  <a:cubicBezTo>
                    <a:pt x="15503" y="19492"/>
                    <a:pt x="16967" y="19017"/>
                    <a:pt x="18470" y="18313"/>
                  </a:cubicBezTo>
                  <a:lnTo>
                    <a:pt x="18470" y="18313"/>
                  </a:lnTo>
                  <a:cubicBezTo>
                    <a:pt x="17880" y="19892"/>
                    <a:pt x="17937" y="21965"/>
                    <a:pt x="19535" y="22878"/>
                  </a:cubicBezTo>
                  <a:cubicBezTo>
                    <a:pt x="19837" y="23054"/>
                    <a:pt x="20179" y="23134"/>
                    <a:pt x="20522" y="23134"/>
                  </a:cubicBezTo>
                  <a:cubicBezTo>
                    <a:pt x="21364" y="23134"/>
                    <a:pt x="22207" y="22646"/>
                    <a:pt x="22464" y="21889"/>
                  </a:cubicBezTo>
                  <a:cubicBezTo>
                    <a:pt x="22878" y="22460"/>
                    <a:pt x="23518" y="22731"/>
                    <a:pt x="24162" y="22731"/>
                  </a:cubicBezTo>
                  <a:cubicBezTo>
                    <a:pt x="24910" y="22731"/>
                    <a:pt x="25660" y="22365"/>
                    <a:pt x="26059" y="21680"/>
                  </a:cubicBezTo>
                  <a:cubicBezTo>
                    <a:pt x="26412" y="22199"/>
                    <a:pt x="27000" y="22574"/>
                    <a:pt x="27665" y="22574"/>
                  </a:cubicBezTo>
                  <a:cubicBezTo>
                    <a:pt x="27681" y="22574"/>
                    <a:pt x="27698" y="22574"/>
                    <a:pt x="27714" y="22574"/>
                  </a:cubicBezTo>
                  <a:cubicBezTo>
                    <a:pt x="28475" y="22554"/>
                    <a:pt x="29141" y="22022"/>
                    <a:pt x="29445" y="21356"/>
                  </a:cubicBezTo>
                  <a:cubicBezTo>
                    <a:pt x="29875" y="21754"/>
                    <a:pt x="30438" y="21992"/>
                    <a:pt x="31046" y="21992"/>
                  </a:cubicBezTo>
                  <a:cubicBezTo>
                    <a:pt x="31164" y="21992"/>
                    <a:pt x="31283" y="21983"/>
                    <a:pt x="31404" y="21965"/>
                  </a:cubicBezTo>
                  <a:cubicBezTo>
                    <a:pt x="32621" y="21737"/>
                    <a:pt x="33477" y="20576"/>
                    <a:pt x="33401" y="19359"/>
                  </a:cubicBezTo>
                  <a:cubicBezTo>
                    <a:pt x="33401" y="19302"/>
                    <a:pt x="33382" y="19226"/>
                    <a:pt x="33344" y="19169"/>
                  </a:cubicBezTo>
                  <a:cubicBezTo>
                    <a:pt x="34267" y="19163"/>
                    <a:pt x="35247" y="19149"/>
                    <a:pt x="36260" y="19149"/>
                  </a:cubicBezTo>
                  <a:cubicBezTo>
                    <a:pt x="42117" y="19149"/>
                    <a:pt x="49044" y="19627"/>
                    <a:pt x="51947" y="25027"/>
                  </a:cubicBezTo>
                  <a:cubicBezTo>
                    <a:pt x="53449" y="27823"/>
                    <a:pt x="53716" y="31133"/>
                    <a:pt x="53830" y="34252"/>
                  </a:cubicBezTo>
                  <a:cubicBezTo>
                    <a:pt x="53944" y="37752"/>
                    <a:pt x="53963" y="41271"/>
                    <a:pt x="54020" y="44790"/>
                  </a:cubicBezTo>
                  <a:cubicBezTo>
                    <a:pt x="54077" y="52322"/>
                    <a:pt x="54115" y="59873"/>
                    <a:pt x="54001" y="67424"/>
                  </a:cubicBezTo>
                  <a:cubicBezTo>
                    <a:pt x="53868" y="74957"/>
                    <a:pt x="53449" y="82508"/>
                    <a:pt x="53373" y="90059"/>
                  </a:cubicBezTo>
                  <a:cubicBezTo>
                    <a:pt x="53373" y="90371"/>
                    <a:pt x="53607" y="90523"/>
                    <a:pt x="53850" y="90523"/>
                  </a:cubicBezTo>
                  <a:cubicBezTo>
                    <a:pt x="54097" y="90523"/>
                    <a:pt x="54353" y="90366"/>
                    <a:pt x="54381" y="90059"/>
                  </a:cubicBezTo>
                  <a:cubicBezTo>
                    <a:pt x="55294" y="77125"/>
                    <a:pt x="55180" y="64001"/>
                    <a:pt x="55161" y="51010"/>
                  </a:cubicBezTo>
                  <a:cubicBezTo>
                    <a:pt x="55142" y="44752"/>
                    <a:pt x="55294" y="38437"/>
                    <a:pt x="54819" y="32198"/>
                  </a:cubicBezTo>
                  <a:cubicBezTo>
                    <a:pt x="54514" y="28090"/>
                    <a:pt x="53525" y="23677"/>
                    <a:pt x="50025" y="21071"/>
                  </a:cubicBezTo>
                  <a:cubicBezTo>
                    <a:pt x="47781" y="19435"/>
                    <a:pt x="44966" y="18845"/>
                    <a:pt x="42265" y="18465"/>
                  </a:cubicBezTo>
                  <a:cubicBezTo>
                    <a:pt x="40672" y="18244"/>
                    <a:pt x="39065" y="18106"/>
                    <a:pt x="37461" y="18106"/>
                  </a:cubicBezTo>
                  <a:cubicBezTo>
                    <a:pt x="35884" y="18106"/>
                    <a:pt x="34310" y="18240"/>
                    <a:pt x="32755" y="18560"/>
                  </a:cubicBezTo>
                  <a:cubicBezTo>
                    <a:pt x="32545" y="18598"/>
                    <a:pt x="32507" y="18845"/>
                    <a:pt x="32564" y="19017"/>
                  </a:cubicBezTo>
                  <a:cubicBezTo>
                    <a:pt x="32469" y="19074"/>
                    <a:pt x="32431" y="19207"/>
                    <a:pt x="32431" y="19359"/>
                  </a:cubicBezTo>
                  <a:cubicBezTo>
                    <a:pt x="32431" y="20177"/>
                    <a:pt x="31956" y="20976"/>
                    <a:pt x="31081" y="21052"/>
                  </a:cubicBezTo>
                  <a:cubicBezTo>
                    <a:pt x="31032" y="21057"/>
                    <a:pt x="30983" y="21059"/>
                    <a:pt x="30934" y="21059"/>
                  </a:cubicBezTo>
                  <a:cubicBezTo>
                    <a:pt x="30419" y="21059"/>
                    <a:pt x="29943" y="20791"/>
                    <a:pt x="29578" y="20443"/>
                  </a:cubicBezTo>
                  <a:cubicBezTo>
                    <a:pt x="29521" y="20291"/>
                    <a:pt x="29407" y="20196"/>
                    <a:pt x="29293" y="20158"/>
                  </a:cubicBezTo>
                  <a:cubicBezTo>
                    <a:pt x="29274" y="20120"/>
                    <a:pt x="29217" y="20120"/>
                    <a:pt x="29179" y="20120"/>
                  </a:cubicBezTo>
                  <a:cubicBezTo>
                    <a:pt x="29147" y="20115"/>
                    <a:pt x="29115" y="20112"/>
                    <a:pt x="29084" y="20112"/>
                  </a:cubicBezTo>
                  <a:cubicBezTo>
                    <a:pt x="28895" y="20112"/>
                    <a:pt x="28736" y="20214"/>
                    <a:pt x="28703" y="20443"/>
                  </a:cubicBezTo>
                  <a:cubicBezTo>
                    <a:pt x="28627" y="20976"/>
                    <a:pt x="28342" y="21527"/>
                    <a:pt x="27714" y="21642"/>
                  </a:cubicBezTo>
                  <a:cubicBezTo>
                    <a:pt x="27646" y="21656"/>
                    <a:pt x="27579" y="21662"/>
                    <a:pt x="27515" y="21662"/>
                  </a:cubicBezTo>
                  <a:cubicBezTo>
                    <a:pt x="26963" y="21662"/>
                    <a:pt x="26536" y="21182"/>
                    <a:pt x="26383" y="20671"/>
                  </a:cubicBezTo>
                  <a:cubicBezTo>
                    <a:pt x="26364" y="20576"/>
                    <a:pt x="26287" y="20500"/>
                    <a:pt x="26211" y="20481"/>
                  </a:cubicBezTo>
                  <a:cubicBezTo>
                    <a:pt x="26132" y="20394"/>
                    <a:pt x="26004" y="20347"/>
                    <a:pt x="25875" y="20347"/>
                  </a:cubicBezTo>
                  <a:cubicBezTo>
                    <a:pt x="25692" y="20347"/>
                    <a:pt x="25506" y="20441"/>
                    <a:pt x="25451" y="20652"/>
                  </a:cubicBezTo>
                  <a:cubicBezTo>
                    <a:pt x="25262" y="21450"/>
                    <a:pt x="24633" y="21888"/>
                    <a:pt x="23992" y="21888"/>
                  </a:cubicBezTo>
                  <a:cubicBezTo>
                    <a:pt x="23471" y="21888"/>
                    <a:pt x="22943" y="21598"/>
                    <a:pt x="22635" y="20976"/>
                  </a:cubicBezTo>
                  <a:cubicBezTo>
                    <a:pt x="22575" y="20870"/>
                    <a:pt x="22491" y="20836"/>
                    <a:pt x="22392" y="20836"/>
                  </a:cubicBezTo>
                  <a:cubicBezTo>
                    <a:pt x="22366" y="20836"/>
                    <a:pt x="22340" y="20839"/>
                    <a:pt x="22312" y="20843"/>
                  </a:cubicBezTo>
                  <a:cubicBezTo>
                    <a:pt x="22239" y="20776"/>
                    <a:pt x="22143" y="20744"/>
                    <a:pt x="22046" y="20744"/>
                  </a:cubicBezTo>
                  <a:cubicBezTo>
                    <a:pt x="21839" y="20744"/>
                    <a:pt x="21627" y="20888"/>
                    <a:pt x="21627" y="21147"/>
                  </a:cubicBezTo>
                  <a:cubicBezTo>
                    <a:pt x="21608" y="21775"/>
                    <a:pt x="21190" y="22193"/>
                    <a:pt x="20581" y="22212"/>
                  </a:cubicBezTo>
                  <a:cubicBezTo>
                    <a:pt x="20559" y="22213"/>
                    <a:pt x="20538" y="22214"/>
                    <a:pt x="20516" y="22214"/>
                  </a:cubicBezTo>
                  <a:cubicBezTo>
                    <a:pt x="19886" y="22214"/>
                    <a:pt x="19452" y="21680"/>
                    <a:pt x="19231" y="21147"/>
                  </a:cubicBezTo>
                  <a:cubicBezTo>
                    <a:pt x="18774" y="20082"/>
                    <a:pt x="19212" y="18883"/>
                    <a:pt x="19288" y="17780"/>
                  </a:cubicBezTo>
                  <a:cubicBezTo>
                    <a:pt x="19302" y="17611"/>
                    <a:pt x="19160" y="17515"/>
                    <a:pt x="19016" y="17515"/>
                  </a:cubicBezTo>
                  <a:cubicBezTo>
                    <a:pt x="18965" y="17515"/>
                    <a:pt x="18914" y="17527"/>
                    <a:pt x="18869" y="17552"/>
                  </a:cubicBezTo>
                  <a:cubicBezTo>
                    <a:pt x="17747" y="17970"/>
                    <a:pt x="16606" y="18256"/>
                    <a:pt x="15446" y="18446"/>
                  </a:cubicBezTo>
                  <a:cubicBezTo>
                    <a:pt x="14855" y="18550"/>
                    <a:pt x="14232" y="18639"/>
                    <a:pt x="13650" y="18639"/>
                  </a:cubicBezTo>
                  <a:cubicBezTo>
                    <a:pt x="13595" y="18639"/>
                    <a:pt x="13541" y="18638"/>
                    <a:pt x="13486" y="18636"/>
                  </a:cubicBezTo>
                  <a:cubicBezTo>
                    <a:pt x="13192" y="18636"/>
                    <a:pt x="12865" y="18674"/>
                    <a:pt x="12584" y="18674"/>
                  </a:cubicBezTo>
                  <a:cubicBezTo>
                    <a:pt x="12067" y="18674"/>
                    <a:pt x="11707" y="18546"/>
                    <a:pt x="12003" y="17818"/>
                  </a:cubicBezTo>
                  <a:cubicBezTo>
                    <a:pt x="12402" y="16791"/>
                    <a:pt x="14019" y="16411"/>
                    <a:pt x="15008" y="15973"/>
                  </a:cubicBezTo>
                  <a:cubicBezTo>
                    <a:pt x="16130" y="15422"/>
                    <a:pt x="17291" y="14889"/>
                    <a:pt x="18413" y="14357"/>
                  </a:cubicBezTo>
                  <a:cubicBezTo>
                    <a:pt x="20712" y="13286"/>
                    <a:pt x="24408" y="11654"/>
                    <a:pt x="27556" y="11654"/>
                  </a:cubicBezTo>
                  <a:cubicBezTo>
                    <a:pt x="29720" y="11654"/>
                    <a:pt x="31625" y="12425"/>
                    <a:pt x="32640" y="14680"/>
                  </a:cubicBezTo>
                  <a:cubicBezTo>
                    <a:pt x="32719" y="14845"/>
                    <a:pt x="32868" y="14915"/>
                    <a:pt x="33024" y="14915"/>
                  </a:cubicBezTo>
                  <a:cubicBezTo>
                    <a:pt x="33209" y="14915"/>
                    <a:pt x="33403" y="14816"/>
                    <a:pt x="33496" y="14661"/>
                  </a:cubicBezTo>
                  <a:cubicBezTo>
                    <a:pt x="41048" y="14699"/>
                    <a:pt x="49512" y="14319"/>
                    <a:pt x="55408" y="19968"/>
                  </a:cubicBezTo>
                  <a:cubicBezTo>
                    <a:pt x="61153" y="25408"/>
                    <a:pt x="61647" y="33910"/>
                    <a:pt x="61590" y="41309"/>
                  </a:cubicBezTo>
                  <a:cubicBezTo>
                    <a:pt x="61552" y="57572"/>
                    <a:pt x="61191" y="73815"/>
                    <a:pt x="61191" y="90078"/>
                  </a:cubicBezTo>
                  <a:cubicBezTo>
                    <a:pt x="61191" y="90459"/>
                    <a:pt x="61476" y="90649"/>
                    <a:pt x="61764" y="90649"/>
                  </a:cubicBezTo>
                  <a:cubicBezTo>
                    <a:pt x="62051" y="90649"/>
                    <a:pt x="62341" y="90459"/>
                    <a:pt x="62351" y="90078"/>
                  </a:cubicBezTo>
                  <a:cubicBezTo>
                    <a:pt x="62598" y="76136"/>
                    <a:pt x="62598" y="62194"/>
                    <a:pt x="62712" y="48252"/>
                  </a:cubicBezTo>
                  <a:cubicBezTo>
                    <a:pt x="62846" y="37334"/>
                    <a:pt x="64006" y="23239"/>
                    <a:pt x="53240" y="16829"/>
                  </a:cubicBezTo>
                  <a:cubicBezTo>
                    <a:pt x="48884" y="14241"/>
                    <a:pt x="43719" y="13483"/>
                    <a:pt x="38652" y="13483"/>
                  </a:cubicBezTo>
                  <a:cubicBezTo>
                    <a:pt x="36903" y="13483"/>
                    <a:pt x="35166" y="13573"/>
                    <a:pt x="33477" y="13710"/>
                  </a:cubicBezTo>
                  <a:cubicBezTo>
                    <a:pt x="33420" y="13710"/>
                    <a:pt x="33382" y="13729"/>
                    <a:pt x="33325" y="13748"/>
                  </a:cubicBezTo>
                  <a:cubicBezTo>
                    <a:pt x="32173" y="11341"/>
                    <a:pt x="30129" y="10494"/>
                    <a:pt x="27773" y="10494"/>
                  </a:cubicBezTo>
                  <a:cubicBezTo>
                    <a:pt x="23594" y="10494"/>
                    <a:pt x="18436" y="13159"/>
                    <a:pt x="15541" y="14509"/>
                  </a:cubicBezTo>
                  <a:cubicBezTo>
                    <a:pt x="14476" y="15022"/>
                    <a:pt x="9930" y="16316"/>
                    <a:pt x="10443" y="18199"/>
                  </a:cubicBezTo>
                  <a:cubicBezTo>
                    <a:pt x="8921" y="17951"/>
                    <a:pt x="7367" y="17814"/>
                    <a:pt x="5812" y="17814"/>
                  </a:cubicBezTo>
                  <a:cubicBezTo>
                    <a:pt x="4257" y="17814"/>
                    <a:pt x="2702" y="17951"/>
                    <a:pt x="1180" y="18256"/>
                  </a:cubicBezTo>
                  <a:cubicBezTo>
                    <a:pt x="1370" y="14737"/>
                    <a:pt x="1332" y="11180"/>
                    <a:pt x="1332" y="7661"/>
                  </a:cubicBezTo>
                  <a:lnTo>
                    <a:pt x="1332" y="3134"/>
                  </a:lnTo>
                  <a:lnTo>
                    <a:pt x="1332" y="1613"/>
                  </a:lnTo>
                  <a:cubicBezTo>
                    <a:pt x="1738" y="1207"/>
                    <a:pt x="2161" y="1012"/>
                    <a:pt x="2611" y="1012"/>
                  </a:cubicBezTo>
                  <a:cubicBezTo>
                    <a:pt x="2837" y="1012"/>
                    <a:pt x="3069" y="1061"/>
                    <a:pt x="3310" y="1156"/>
                  </a:cubicBezTo>
                  <a:cubicBezTo>
                    <a:pt x="3824" y="1194"/>
                    <a:pt x="4318" y="1327"/>
                    <a:pt x="4851" y="1346"/>
                  </a:cubicBezTo>
                  <a:cubicBezTo>
                    <a:pt x="5128" y="1366"/>
                    <a:pt x="5405" y="1375"/>
                    <a:pt x="5680" y="1375"/>
                  </a:cubicBezTo>
                  <a:cubicBezTo>
                    <a:pt x="6748" y="1375"/>
                    <a:pt x="7806" y="1239"/>
                    <a:pt x="8864" y="1042"/>
                  </a:cubicBezTo>
                  <a:cubicBezTo>
                    <a:pt x="9107" y="992"/>
                    <a:pt x="9325" y="968"/>
                    <a:pt x="9523" y="968"/>
                  </a:cubicBezTo>
                  <a:cubicBezTo>
                    <a:pt x="11579" y="968"/>
                    <a:pt x="11369" y="3512"/>
                    <a:pt x="11508" y="5265"/>
                  </a:cubicBezTo>
                  <a:cubicBezTo>
                    <a:pt x="11775" y="8764"/>
                    <a:pt x="11679" y="12264"/>
                    <a:pt x="11242" y="15726"/>
                  </a:cubicBezTo>
                  <a:cubicBezTo>
                    <a:pt x="11204" y="16002"/>
                    <a:pt x="11399" y="16140"/>
                    <a:pt x="11613" y="16140"/>
                  </a:cubicBezTo>
                  <a:cubicBezTo>
                    <a:pt x="11827" y="16140"/>
                    <a:pt x="12060" y="16002"/>
                    <a:pt x="12098" y="15726"/>
                  </a:cubicBezTo>
                  <a:cubicBezTo>
                    <a:pt x="12631" y="11351"/>
                    <a:pt x="12631" y="6938"/>
                    <a:pt x="12003" y="2583"/>
                  </a:cubicBezTo>
                  <a:cubicBezTo>
                    <a:pt x="11870" y="1518"/>
                    <a:pt x="11832" y="376"/>
                    <a:pt x="10633" y="53"/>
                  </a:cubicBezTo>
                  <a:cubicBezTo>
                    <a:pt x="10485" y="16"/>
                    <a:pt x="10332" y="1"/>
                    <a:pt x="10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45025" y="3711400"/>
              <a:ext cx="72300" cy="63925"/>
            </a:xfrm>
            <a:custGeom>
              <a:avLst/>
              <a:gdLst/>
              <a:ahLst/>
              <a:cxnLst/>
              <a:rect l="l" t="t" r="r" b="b"/>
              <a:pathLst>
                <a:path w="2892" h="2557" extrusionOk="0">
                  <a:moveTo>
                    <a:pt x="1046" y="585"/>
                  </a:moveTo>
                  <a:cubicBezTo>
                    <a:pt x="1350" y="604"/>
                    <a:pt x="1636" y="680"/>
                    <a:pt x="1826" y="946"/>
                  </a:cubicBezTo>
                  <a:cubicBezTo>
                    <a:pt x="2035" y="1251"/>
                    <a:pt x="1902" y="1574"/>
                    <a:pt x="1617" y="1745"/>
                  </a:cubicBezTo>
                  <a:cubicBezTo>
                    <a:pt x="1495" y="1819"/>
                    <a:pt x="1379" y="1851"/>
                    <a:pt x="1274" y="1851"/>
                  </a:cubicBezTo>
                  <a:cubicBezTo>
                    <a:pt x="757" y="1851"/>
                    <a:pt x="496" y="1075"/>
                    <a:pt x="970" y="680"/>
                  </a:cubicBezTo>
                  <a:cubicBezTo>
                    <a:pt x="1027" y="661"/>
                    <a:pt x="1046" y="604"/>
                    <a:pt x="1046" y="585"/>
                  </a:cubicBezTo>
                  <a:close/>
                  <a:moveTo>
                    <a:pt x="1387" y="1"/>
                  </a:moveTo>
                  <a:cubicBezTo>
                    <a:pt x="1175" y="1"/>
                    <a:pt x="968" y="67"/>
                    <a:pt x="799" y="224"/>
                  </a:cubicBezTo>
                  <a:cubicBezTo>
                    <a:pt x="775" y="219"/>
                    <a:pt x="754" y="216"/>
                    <a:pt x="733" y="216"/>
                  </a:cubicBezTo>
                  <a:cubicBezTo>
                    <a:pt x="673" y="216"/>
                    <a:pt x="623" y="238"/>
                    <a:pt x="552" y="281"/>
                  </a:cubicBezTo>
                  <a:cubicBezTo>
                    <a:pt x="76" y="680"/>
                    <a:pt x="0" y="1441"/>
                    <a:pt x="285" y="1954"/>
                  </a:cubicBezTo>
                  <a:cubicBezTo>
                    <a:pt x="493" y="2358"/>
                    <a:pt x="905" y="2557"/>
                    <a:pt x="1324" y="2557"/>
                  </a:cubicBezTo>
                  <a:cubicBezTo>
                    <a:pt x="1558" y="2557"/>
                    <a:pt x="1793" y="2495"/>
                    <a:pt x="1997" y="2373"/>
                  </a:cubicBezTo>
                  <a:cubicBezTo>
                    <a:pt x="2663" y="2031"/>
                    <a:pt x="2891" y="1232"/>
                    <a:pt x="2492" y="604"/>
                  </a:cubicBezTo>
                  <a:cubicBezTo>
                    <a:pt x="2275" y="273"/>
                    <a:pt x="1819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15050" y="3708775"/>
              <a:ext cx="26275" cy="60225"/>
            </a:xfrm>
            <a:custGeom>
              <a:avLst/>
              <a:gdLst/>
              <a:ahLst/>
              <a:cxnLst/>
              <a:rect l="l" t="t" r="r" b="b"/>
              <a:pathLst>
                <a:path w="1051" h="2409" extrusionOk="0">
                  <a:moveTo>
                    <a:pt x="806" y="1"/>
                  </a:moveTo>
                  <a:cubicBezTo>
                    <a:pt x="770" y="1"/>
                    <a:pt x="734" y="13"/>
                    <a:pt x="704" y="43"/>
                  </a:cubicBezTo>
                  <a:cubicBezTo>
                    <a:pt x="77" y="633"/>
                    <a:pt x="1" y="1641"/>
                    <a:pt x="476" y="2345"/>
                  </a:cubicBezTo>
                  <a:cubicBezTo>
                    <a:pt x="502" y="2389"/>
                    <a:pt x="540" y="2408"/>
                    <a:pt x="576" y="2408"/>
                  </a:cubicBezTo>
                  <a:cubicBezTo>
                    <a:pt x="650" y="2408"/>
                    <a:pt x="717" y="2332"/>
                    <a:pt x="666" y="2231"/>
                  </a:cubicBezTo>
                  <a:cubicBezTo>
                    <a:pt x="324" y="1565"/>
                    <a:pt x="438" y="823"/>
                    <a:pt x="933" y="252"/>
                  </a:cubicBezTo>
                  <a:cubicBezTo>
                    <a:pt x="1051" y="149"/>
                    <a:pt x="929" y="1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088900" y="3697375"/>
              <a:ext cx="28650" cy="53875"/>
            </a:xfrm>
            <a:custGeom>
              <a:avLst/>
              <a:gdLst/>
              <a:ahLst/>
              <a:cxnLst/>
              <a:rect l="l" t="t" r="r" b="b"/>
              <a:pathLst>
                <a:path w="1146" h="2155" extrusionOk="0">
                  <a:moveTo>
                    <a:pt x="917" y="0"/>
                  </a:moveTo>
                  <a:cubicBezTo>
                    <a:pt x="883" y="0"/>
                    <a:pt x="848" y="13"/>
                    <a:pt x="818" y="43"/>
                  </a:cubicBezTo>
                  <a:cubicBezTo>
                    <a:pt x="248" y="556"/>
                    <a:pt x="1" y="1317"/>
                    <a:pt x="77" y="2040"/>
                  </a:cubicBezTo>
                  <a:cubicBezTo>
                    <a:pt x="86" y="2116"/>
                    <a:pt x="138" y="2154"/>
                    <a:pt x="188" y="2154"/>
                  </a:cubicBezTo>
                  <a:cubicBezTo>
                    <a:pt x="238" y="2154"/>
                    <a:pt x="286" y="2116"/>
                    <a:pt x="286" y="2040"/>
                  </a:cubicBezTo>
                  <a:cubicBezTo>
                    <a:pt x="267" y="1336"/>
                    <a:pt x="533" y="766"/>
                    <a:pt x="1028" y="271"/>
                  </a:cubicBezTo>
                  <a:cubicBezTo>
                    <a:pt x="1146" y="153"/>
                    <a:pt x="1035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720400" y="3509950"/>
              <a:ext cx="80275" cy="56950"/>
            </a:xfrm>
            <a:custGeom>
              <a:avLst/>
              <a:gdLst/>
              <a:ahLst/>
              <a:cxnLst/>
              <a:rect l="l" t="t" r="r" b="b"/>
              <a:pathLst>
                <a:path w="3211" h="2278" extrusionOk="0">
                  <a:moveTo>
                    <a:pt x="336" y="0"/>
                  </a:moveTo>
                  <a:cubicBezTo>
                    <a:pt x="268" y="0"/>
                    <a:pt x="201" y="3"/>
                    <a:pt x="133" y="8"/>
                  </a:cubicBezTo>
                  <a:cubicBezTo>
                    <a:pt x="10" y="8"/>
                    <a:pt x="1" y="221"/>
                    <a:pt x="107" y="221"/>
                  </a:cubicBezTo>
                  <a:cubicBezTo>
                    <a:pt x="115" y="221"/>
                    <a:pt x="124" y="219"/>
                    <a:pt x="133" y="217"/>
                  </a:cubicBezTo>
                  <a:cubicBezTo>
                    <a:pt x="163" y="216"/>
                    <a:pt x="193" y="215"/>
                    <a:pt x="223" y="215"/>
                  </a:cubicBezTo>
                  <a:cubicBezTo>
                    <a:pt x="1492" y="215"/>
                    <a:pt x="2464" y="1005"/>
                    <a:pt x="2891" y="2176"/>
                  </a:cubicBezTo>
                  <a:cubicBezTo>
                    <a:pt x="2923" y="2246"/>
                    <a:pt x="2986" y="2278"/>
                    <a:pt x="3045" y="2278"/>
                  </a:cubicBezTo>
                  <a:cubicBezTo>
                    <a:pt x="3131" y="2278"/>
                    <a:pt x="3210" y="2212"/>
                    <a:pt x="3177" y="2100"/>
                  </a:cubicBezTo>
                  <a:cubicBezTo>
                    <a:pt x="2870" y="836"/>
                    <a:pt x="1603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728800" y="3535925"/>
              <a:ext cx="51575" cy="50000"/>
            </a:xfrm>
            <a:custGeom>
              <a:avLst/>
              <a:gdLst/>
              <a:ahLst/>
              <a:cxnLst/>
              <a:rect l="l" t="t" r="r" b="b"/>
              <a:pathLst>
                <a:path w="2063" h="2000" extrusionOk="0">
                  <a:moveTo>
                    <a:pt x="101" y="1"/>
                  </a:moveTo>
                  <a:cubicBezTo>
                    <a:pt x="42" y="1"/>
                    <a:pt x="1" y="97"/>
                    <a:pt x="64" y="129"/>
                  </a:cubicBezTo>
                  <a:cubicBezTo>
                    <a:pt x="805" y="566"/>
                    <a:pt x="1395" y="1175"/>
                    <a:pt x="1795" y="1936"/>
                  </a:cubicBezTo>
                  <a:cubicBezTo>
                    <a:pt x="1811" y="1981"/>
                    <a:pt x="1843" y="1999"/>
                    <a:pt x="1879" y="1999"/>
                  </a:cubicBezTo>
                  <a:cubicBezTo>
                    <a:pt x="1962" y="1999"/>
                    <a:pt x="2063" y="1896"/>
                    <a:pt x="2023" y="1803"/>
                  </a:cubicBezTo>
                  <a:cubicBezTo>
                    <a:pt x="1585" y="1023"/>
                    <a:pt x="939" y="395"/>
                    <a:pt x="140" y="15"/>
                  </a:cubicBezTo>
                  <a:cubicBezTo>
                    <a:pt x="127" y="5"/>
                    <a:pt x="114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731300" y="3387100"/>
              <a:ext cx="128825" cy="45750"/>
            </a:xfrm>
            <a:custGeom>
              <a:avLst/>
              <a:gdLst/>
              <a:ahLst/>
              <a:cxnLst/>
              <a:rect l="l" t="t" r="r" b="b"/>
              <a:pathLst>
                <a:path w="5153" h="1830" extrusionOk="0">
                  <a:moveTo>
                    <a:pt x="1665" y="1"/>
                  </a:moveTo>
                  <a:cubicBezTo>
                    <a:pt x="1155" y="1"/>
                    <a:pt x="639" y="86"/>
                    <a:pt x="135" y="261"/>
                  </a:cubicBezTo>
                  <a:cubicBezTo>
                    <a:pt x="1" y="312"/>
                    <a:pt x="44" y="480"/>
                    <a:pt x="147" y="480"/>
                  </a:cubicBezTo>
                  <a:cubicBezTo>
                    <a:pt x="161" y="480"/>
                    <a:pt x="176" y="477"/>
                    <a:pt x="192" y="471"/>
                  </a:cubicBezTo>
                  <a:cubicBezTo>
                    <a:pt x="637" y="329"/>
                    <a:pt x="1090" y="260"/>
                    <a:pt x="1537" y="260"/>
                  </a:cubicBezTo>
                  <a:cubicBezTo>
                    <a:pt x="2771" y="260"/>
                    <a:pt x="3957" y="787"/>
                    <a:pt x="4795" y="1764"/>
                  </a:cubicBezTo>
                  <a:cubicBezTo>
                    <a:pt x="4823" y="1810"/>
                    <a:pt x="4860" y="1830"/>
                    <a:pt x="4899" y="1830"/>
                  </a:cubicBezTo>
                  <a:cubicBezTo>
                    <a:pt x="5021" y="1830"/>
                    <a:pt x="5153" y="1642"/>
                    <a:pt x="5023" y="1498"/>
                  </a:cubicBezTo>
                  <a:cubicBezTo>
                    <a:pt x="4143" y="523"/>
                    <a:pt x="2925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784750" y="3358975"/>
              <a:ext cx="116725" cy="71575"/>
            </a:xfrm>
            <a:custGeom>
              <a:avLst/>
              <a:gdLst/>
              <a:ahLst/>
              <a:cxnLst/>
              <a:rect l="l" t="t" r="r" b="b"/>
              <a:pathLst>
                <a:path w="4669" h="2863" extrusionOk="0">
                  <a:moveTo>
                    <a:pt x="1155" y="1"/>
                  </a:moveTo>
                  <a:cubicBezTo>
                    <a:pt x="810" y="1"/>
                    <a:pt x="463" y="55"/>
                    <a:pt x="127" y="169"/>
                  </a:cubicBezTo>
                  <a:cubicBezTo>
                    <a:pt x="0" y="223"/>
                    <a:pt x="63" y="399"/>
                    <a:pt x="168" y="399"/>
                  </a:cubicBezTo>
                  <a:cubicBezTo>
                    <a:pt x="174" y="399"/>
                    <a:pt x="179" y="398"/>
                    <a:pt x="184" y="397"/>
                  </a:cubicBezTo>
                  <a:cubicBezTo>
                    <a:pt x="469" y="328"/>
                    <a:pt x="753" y="294"/>
                    <a:pt x="1031" y="294"/>
                  </a:cubicBezTo>
                  <a:cubicBezTo>
                    <a:pt x="2504" y="294"/>
                    <a:pt x="3826" y="1230"/>
                    <a:pt x="4274" y="2718"/>
                  </a:cubicBezTo>
                  <a:cubicBezTo>
                    <a:pt x="4305" y="2819"/>
                    <a:pt x="4380" y="2862"/>
                    <a:pt x="4454" y="2862"/>
                  </a:cubicBezTo>
                  <a:cubicBezTo>
                    <a:pt x="4562" y="2862"/>
                    <a:pt x="4669" y="2769"/>
                    <a:pt x="4635" y="2623"/>
                  </a:cubicBezTo>
                  <a:cubicBezTo>
                    <a:pt x="4215" y="1083"/>
                    <a:pt x="2701" y="1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6160250" y="3769625"/>
              <a:ext cx="134475" cy="101125"/>
            </a:xfrm>
            <a:custGeom>
              <a:avLst/>
              <a:gdLst/>
              <a:ahLst/>
              <a:cxnLst/>
              <a:rect l="l" t="t" r="r" b="b"/>
              <a:pathLst>
                <a:path w="5379" h="4045" extrusionOk="0">
                  <a:moveTo>
                    <a:pt x="370" y="0"/>
                  </a:moveTo>
                  <a:cubicBezTo>
                    <a:pt x="291" y="0"/>
                    <a:pt x="212" y="2"/>
                    <a:pt x="134" y="6"/>
                  </a:cubicBezTo>
                  <a:cubicBezTo>
                    <a:pt x="0" y="6"/>
                    <a:pt x="0" y="253"/>
                    <a:pt x="134" y="253"/>
                  </a:cubicBezTo>
                  <a:cubicBezTo>
                    <a:pt x="190" y="251"/>
                    <a:pt x="245" y="250"/>
                    <a:pt x="300" y="250"/>
                  </a:cubicBezTo>
                  <a:cubicBezTo>
                    <a:pt x="2581" y="250"/>
                    <a:pt x="4391" y="1770"/>
                    <a:pt x="5041" y="3905"/>
                  </a:cubicBezTo>
                  <a:cubicBezTo>
                    <a:pt x="5073" y="4002"/>
                    <a:pt x="5144" y="4044"/>
                    <a:pt x="5210" y="4044"/>
                  </a:cubicBezTo>
                  <a:cubicBezTo>
                    <a:pt x="5298" y="4044"/>
                    <a:pt x="5378" y="3968"/>
                    <a:pt x="5345" y="3848"/>
                  </a:cubicBezTo>
                  <a:cubicBezTo>
                    <a:pt x="4867" y="1569"/>
                    <a:pt x="2631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6201950" y="3816550"/>
              <a:ext cx="87675" cy="126200"/>
            </a:xfrm>
            <a:custGeom>
              <a:avLst/>
              <a:gdLst/>
              <a:ahLst/>
              <a:cxnLst/>
              <a:rect l="l" t="t" r="r" b="b"/>
              <a:pathLst>
                <a:path w="3507" h="5048" extrusionOk="0">
                  <a:moveTo>
                    <a:pt x="120" y="0"/>
                  </a:moveTo>
                  <a:cubicBezTo>
                    <a:pt x="45" y="0"/>
                    <a:pt x="1" y="134"/>
                    <a:pt x="82" y="183"/>
                  </a:cubicBezTo>
                  <a:cubicBezTo>
                    <a:pt x="1946" y="1134"/>
                    <a:pt x="3031" y="2770"/>
                    <a:pt x="3126" y="4862"/>
                  </a:cubicBezTo>
                  <a:cubicBezTo>
                    <a:pt x="3126" y="4986"/>
                    <a:pt x="3221" y="5048"/>
                    <a:pt x="3316" y="5048"/>
                  </a:cubicBezTo>
                  <a:cubicBezTo>
                    <a:pt x="3411" y="5048"/>
                    <a:pt x="3506" y="4986"/>
                    <a:pt x="3506" y="4862"/>
                  </a:cubicBezTo>
                  <a:cubicBezTo>
                    <a:pt x="3487" y="2770"/>
                    <a:pt x="2118" y="773"/>
                    <a:pt x="158" y="12"/>
                  </a:cubicBezTo>
                  <a:cubicBezTo>
                    <a:pt x="145" y="4"/>
                    <a:pt x="132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111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713250" y="41710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Output</a:t>
            </a:r>
            <a:endParaRPr dirty="0"/>
          </a:p>
        </p:txBody>
      </p:sp>
      <p:sp>
        <p:nvSpPr>
          <p:cNvPr id="299" name="Google Shape;299;p41"/>
          <p:cNvSpPr/>
          <p:nvPr/>
        </p:nvSpPr>
        <p:spPr>
          <a:xfrm>
            <a:off x="7248900" y="3845513"/>
            <a:ext cx="2227825" cy="471775"/>
          </a:xfrm>
          <a:custGeom>
            <a:avLst/>
            <a:gdLst/>
            <a:ahLst/>
            <a:cxnLst/>
            <a:rect l="l" t="t" r="r" b="b"/>
            <a:pathLst>
              <a:path w="89113" h="18871" extrusionOk="0">
                <a:moveTo>
                  <a:pt x="4528" y="7349"/>
                </a:moveTo>
                <a:cubicBezTo>
                  <a:pt x="5051" y="7349"/>
                  <a:pt x="5670" y="7444"/>
                  <a:pt x="6068" y="7808"/>
                </a:cubicBezTo>
                <a:cubicBezTo>
                  <a:pt x="6562" y="8302"/>
                  <a:pt x="6505" y="9063"/>
                  <a:pt x="5840" y="9367"/>
                </a:cubicBezTo>
                <a:cubicBezTo>
                  <a:pt x="5802" y="9405"/>
                  <a:pt x="5744" y="9443"/>
                  <a:pt x="5725" y="9462"/>
                </a:cubicBezTo>
                <a:lnTo>
                  <a:pt x="5687" y="9462"/>
                </a:lnTo>
                <a:cubicBezTo>
                  <a:pt x="5241" y="9483"/>
                  <a:pt x="4166" y="9651"/>
                  <a:pt x="3167" y="9651"/>
                </a:cubicBezTo>
                <a:cubicBezTo>
                  <a:pt x="2335" y="9651"/>
                  <a:pt x="1556" y="9535"/>
                  <a:pt x="1237" y="9120"/>
                </a:cubicBezTo>
                <a:cubicBezTo>
                  <a:pt x="1275" y="9063"/>
                  <a:pt x="1313" y="8968"/>
                  <a:pt x="1256" y="8892"/>
                </a:cubicBezTo>
                <a:cubicBezTo>
                  <a:pt x="761" y="7979"/>
                  <a:pt x="3899" y="7351"/>
                  <a:pt x="4375" y="7351"/>
                </a:cubicBezTo>
                <a:cubicBezTo>
                  <a:pt x="4425" y="7349"/>
                  <a:pt x="4476" y="7349"/>
                  <a:pt x="4528" y="7349"/>
                </a:cubicBezTo>
                <a:close/>
                <a:moveTo>
                  <a:pt x="5821" y="10071"/>
                </a:moveTo>
                <a:cubicBezTo>
                  <a:pt x="6315" y="10223"/>
                  <a:pt x="6657" y="10661"/>
                  <a:pt x="6772" y="11174"/>
                </a:cubicBezTo>
                <a:cubicBezTo>
                  <a:pt x="6753" y="11212"/>
                  <a:pt x="6734" y="11250"/>
                  <a:pt x="6734" y="11308"/>
                </a:cubicBezTo>
                <a:cubicBezTo>
                  <a:pt x="6586" y="12343"/>
                  <a:pt x="5437" y="12539"/>
                  <a:pt x="4468" y="12539"/>
                </a:cubicBezTo>
                <a:cubicBezTo>
                  <a:pt x="4191" y="12539"/>
                  <a:pt x="3929" y="12523"/>
                  <a:pt x="3709" y="12506"/>
                </a:cubicBezTo>
                <a:cubicBezTo>
                  <a:pt x="3158" y="12468"/>
                  <a:pt x="2606" y="12392"/>
                  <a:pt x="2092" y="12201"/>
                </a:cubicBezTo>
                <a:cubicBezTo>
                  <a:pt x="1275" y="11897"/>
                  <a:pt x="476" y="10832"/>
                  <a:pt x="1522" y="10204"/>
                </a:cubicBezTo>
                <a:cubicBezTo>
                  <a:pt x="1541" y="10204"/>
                  <a:pt x="1541" y="10204"/>
                  <a:pt x="1560" y="10223"/>
                </a:cubicBezTo>
                <a:cubicBezTo>
                  <a:pt x="2113" y="10388"/>
                  <a:pt x="2748" y="10464"/>
                  <a:pt x="3388" y="10464"/>
                </a:cubicBezTo>
                <a:cubicBezTo>
                  <a:pt x="4223" y="10464"/>
                  <a:pt x="5066" y="10335"/>
                  <a:pt x="5744" y="10109"/>
                </a:cubicBezTo>
                <a:cubicBezTo>
                  <a:pt x="5783" y="10109"/>
                  <a:pt x="5802" y="10090"/>
                  <a:pt x="5821" y="10071"/>
                </a:cubicBezTo>
                <a:close/>
                <a:moveTo>
                  <a:pt x="1313" y="12791"/>
                </a:moveTo>
                <a:cubicBezTo>
                  <a:pt x="1541" y="12943"/>
                  <a:pt x="1788" y="13038"/>
                  <a:pt x="2016" y="13114"/>
                </a:cubicBezTo>
                <a:cubicBezTo>
                  <a:pt x="2521" y="13274"/>
                  <a:pt x="3415" y="13426"/>
                  <a:pt x="4333" y="13426"/>
                </a:cubicBezTo>
                <a:cubicBezTo>
                  <a:pt x="4835" y="13426"/>
                  <a:pt x="5344" y="13381"/>
                  <a:pt x="5802" y="13267"/>
                </a:cubicBezTo>
                <a:cubicBezTo>
                  <a:pt x="6220" y="13476"/>
                  <a:pt x="6753" y="13780"/>
                  <a:pt x="6848" y="14218"/>
                </a:cubicBezTo>
                <a:cubicBezTo>
                  <a:pt x="6095" y="14931"/>
                  <a:pt x="5316" y="15149"/>
                  <a:pt x="4438" y="15149"/>
                </a:cubicBezTo>
                <a:cubicBezTo>
                  <a:pt x="4029" y="15149"/>
                  <a:pt x="3598" y="15102"/>
                  <a:pt x="3139" y="15036"/>
                </a:cubicBezTo>
                <a:cubicBezTo>
                  <a:pt x="2644" y="14959"/>
                  <a:pt x="2016" y="14883"/>
                  <a:pt x="1598" y="14598"/>
                </a:cubicBezTo>
                <a:cubicBezTo>
                  <a:pt x="856" y="14123"/>
                  <a:pt x="742" y="13324"/>
                  <a:pt x="1313" y="12791"/>
                </a:cubicBezTo>
                <a:close/>
                <a:moveTo>
                  <a:pt x="1522" y="15530"/>
                </a:moveTo>
                <a:cubicBezTo>
                  <a:pt x="2271" y="15887"/>
                  <a:pt x="3314" y="16119"/>
                  <a:pt x="4328" y="16119"/>
                </a:cubicBezTo>
                <a:cubicBezTo>
                  <a:pt x="4988" y="16119"/>
                  <a:pt x="5635" y="16021"/>
                  <a:pt x="6182" y="15796"/>
                </a:cubicBezTo>
                <a:cubicBezTo>
                  <a:pt x="6220" y="15834"/>
                  <a:pt x="6277" y="15892"/>
                  <a:pt x="6353" y="15911"/>
                </a:cubicBezTo>
                <a:cubicBezTo>
                  <a:pt x="6581" y="16177"/>
                  <a:pt x="6791" y="16443"/>
                  <a:pt x="7019" y="16690"/>
                </a:cubicBezTo>
                <a:cubicBezTo>
                  <a:pt x="6829" y="16976"/>
                  <a:pt x="6638" y="17299"/>
                  <a:pt x="6448" y="17584"/>
                </a:cubicBezTo>
                <a:cubicBezTo>
                  <a:pt x="6106" y="17870"/>
                  <a:pt x="5535" y="17889"/>
                  <a:pt x="5117" y="17908"/>
                </a:cubicBezTo>
                <a:cubicBezTo>
                  <a:pt x="5015" y="17911"/>
                  <a:pt x="4911" y="17912"/>
                  <a:pt x="4806" y="17912"/>
                </a:cubicBezTo>
                <a:cubicBezTo>
                  <a:pt x="4263" y="17912"/>
                  <a:pt x="3687" y="17870"/>
                  <a:pt x="3177" y="17775"/>
                </a:cubicBezTo>
                <a:cubicBezTo>
                  <a:pt x="2587" y="17641"/>
                  <a:pt x="1883" y="17432"/>
                  <a:pt x="1522" y="16862"/>
                </a:cubicBezTo>
                <a:cubicBezTo>
                  <a:pt x="1218" y="16367"/>
                  <a:pt x="1332" y="15968"/>
                  <a:pt x="1522" y="15530"/>
                </a:cubicBezTo>
                <a:close/>
                <a:moveTo>
                  <a:pt x="9577" y="0"/>
                </a:moveTo>
                <a:cubicBezTo>
                  <a:pt x="9517" y="0"/>
                  <a:pt x="9457" y="3"/>
                  <a:pt x="9396" y="9"/>
                </a:cubicBezTo>
                <a:cubicBezTo>
                  <a:pt x="6943" y="237"/>
                  <a:pt x="6829" y="3851"/>
                  <a:pt x="7456" y="5620"/>
                </a:cubicBezTo>
                <a:cubicBezTo>
                  <a:pt x="7297" y="5593"/>
                  <a:pt x="7132" y="5579"/>
                  <a:pt x="6964" y="5579"/>
                </a:cubicBezTo>
                <a:cubicBezTo>
                  <a:pt x="6089" y="5579"/>
                  <a:pt x="5137" y="5940"/>
                  <a:pt x="4546" y="6514"/>
                </a:cubicBezTo>
                <a:cubicBezTo>
                  <a:pt x="4518" y="6514"/>
                  <a:pt x="4490" y="6514"/>
                  <a:pt x="4462" y="6514"/>
                </a:cubicBezTo>
                <a:cubicBezTo>
                  <a:pt x="3363" y="6514"/>
                  <a:pt x="2185" y="6873"/>
                  <a:pt x="1332" y="7503"/>
                </a:cubicBezTo>
                <a:cubicBezTo>
                  <a:pt x="989" y="7732"/>
                  <a:pt x="704" y="8093"/>
                  <a:pt x="647" y="8454"/>
                </a:cubicBezTo>
                <a:cubicBezTo>
                  <a:pt x="266" y="8949"/>
                  <a:pt x="476" y="9462"/>
                  <a:pt x="875" y="9824"/>
                </a:cubicBezTo>
                <a:cubicBezTo>
                  <a:pt x="457" y="10071"/>
                  <a:pt x="171" y="10566"/>
                  <a:pt x="171" y="11079"/>
                </a:cubicBezTo>
                <a:cubicBezTo>
                  <a:pt x="133" y="11631"/>
                  <a:pt x="400" y="12087"/>
                  <a:pt x="780" y="12411"/>
                </a:cubicBezTo>
                <a:cubicBezTo>
                  <a:pt x="495" y="12582"/>
                  <a:pt x="305" y="12867"/>
                  <a:pt x="209" y="13229"/>
                </a:cubicBezTo>
                <a:cubicBezTo>
                  <a:pt x="0" y="13989"/>
                  <a:pt x="305" y="14674"/>
                  <a:pt x="894" y="15150"/>
                </a:cubicBezTo>
                <a:cubicBezTo>
                  <a:pt x="476" y="15587"/>
                  <a:pt x="419" y="16405"/>
                  <a:pt x="590" y="16938"/>
                </a:cubicBezTo>
                <a:cubicBezTo>
                  <a:pt x="1046" y="18364"/>
                  <a:pt x="2644" y="18669"/>
                  <a:pt x="3918" y="18821"/>
                </a:cubicBezTo>
                <a:cubicBezTo>
                  <a:pt x="4220" y="18849"/>
                  <a:pt x="4545" y="18871"/>
                  <a:pt x="4874" y="18871"/>
                </a:cubicBezTo>
                <a:cubicBezTo>
                  <a:pt x="5853" y="18871"/>
                  <a:pt x="6873" y="18681"/>
                  <a:pt x="7456" y="17927"/>
                </a:cubicBezTo>
                <a:cubicBezTo>
                  <a:pt x="7901" y="18080"/>
                  <a:pt x="8364" y="18150"/>
                  <a:pt x="8830" y="18150"/>
                </a:cubicBezTo>
                <a:cubicBezTo>
                  <a:pt x="10915" y="18150"/>
                  <a:pt x="13070" y="16742"/>
                  <a:pt x="14019" y="15017"/>
                </a:cubicBezTo>
                <a:cubicBezTo>
                  <a:pt x="14076" y="14940"/>
                  <a:pt x="14095" y="14845"/>
                  <a:pt x="14095" y="14769"/>
                </a:cubicBezTo>
                <a:cubicBezTo>
                  <a:pt x="19858" y="15549"/>
                  <a:pt x="25907" y="15321"/>
                  <a:pt x="31708" y="15492"/>
                </a:cubicBezTo>
                <a:cubicBezTo>
                  <a:pt x="37833" y="15682"/>
                  <a:pt x="43957" y="15834"/>
                  <a:pt x="50063" y="16063"/>
                </a:cubicBezTo>
                <a:cubicBezTo>
                  <a:pt x="56055" y="16253"/>
                  <a:pt x="62046" y="16386"/>
                  <a:pt x="68038" y="16538"/>
                </a:cubicBezTo>
                <a:cubicBezTo>
                  <a:pt x="72950" y="16658"/>
                  <a:pt x="77899" y="16955"/>
                  <a:pt x="82826" y="16955"/>
                </a:cubicBezTo>
                <a:cubicBezTo>
                  <a:pt x="84156" y="16955"/>
                  <a:pt x="85485" y="16933"/>
                  <a:pt x="86811" y="16881"/>
                </a:cubicBezTo>
                <a:cubicBezTo>
                  <a:pt x="87344" y="16862"/>
                  <a:pt x="87325" y="16101"/>
                  <a:pt x="86811" y="16063"/>
                </a:cubicBezTo>
                <a:cubicBezTo>
                  <a:pt x="80858" y="15511"/>
                  <a:pt x="74790" y="15587"/>
                  <a:pt x="68837" y="15397"/>
                </a:cubicBezTo>
                <a:cubicBezTo>
                  <a:pt x="62712" y="15207"/>
                  <a:pt x="56587" y="15017"/>
                  <a:pt x="50481" y="14864"/>
                </a:cubicBezTo>
                <a:cubicBezTo>
                  <a:pt x="44490" y="14731"/>
                  <a:pt x="38498" y="14560"/>
                  <a:pt x="32507" y="14408"/>
                </a:cubicBezTo>
                <a:cubicBezTo>
                  <a:pt x="28113" y="14297"/>
                  <a:pt x="23589" y="13936"/>
                  <a:pt x="19139" y="13936"/>
                </a:cubicBezTo>
                <a:cubicBezTo>
                  <a:pt x="17463" y="13936"/>
                  <a:pt x="15796" y="13987"/>
                  <a:pt x="14152" y="14123"/>
                </a:cubicBezTo>
                <a:cubicBezTo>
                  <a:pt x="14019" y="14123"/>
                  <a:pt x="13923" y="14218"/>
                  <a:pt x="13885" y="14294"/>
                </a:cubicBezTo>
                <a:cubicBezTo>
                  <a:pt x="13779" y="14220"/>
                  <a:pt x="13659" y="14178"/>
                  <a:pt x="13542" y="14178"/>
                </a:cubicBezTo>
                <a:cubicBezTo>
                  <a:pt x="13385" y="14178"/>
                  <a:pt x="13233" y="14253"/>
                  <a:pt x="13125" y="14427"/>
                </a:cubicBezTo>
                <a:cubicBezTo>
                  <a:pt x="11793" y="16481"/>
                  <a:pt x="10024" y="17128"/>
                  <a:pt x="7799" y="17337"/>
                </a:cubicBezTo>
                <a:cubicBezTo>
                  <a:pt x="8103" y="16500"/>
                  <a:pt x="7742" y="15549"/>
                  <a:pt x="6962" y="15245"/>
                </a:cubicBezTo>
                <a:cubicBezTo>
                  <a:pt x="7019" y="15207"/>
                  <a:pt x="7076" y="15150"/>
                  <a:pt x="7133" y="15112"/>
                </a:cubicBezTo>
                <a:cubicBezTo>
                  <a:pt x="7147" y="15114"/>
                  <a:pt x="7162" y="15115"/>
                  <a:pt x="7177" y="15115"/>
                </a:cubicBezTo>
                <a:cubicBezTo>
                  <a:pt x="7284" y="15115"/>
                  <a:pt x="7406" y="15057"/>
                  <a:pt x="7456" y="14940"/>
                </a:cubicBezTo>
                <a:cubicBezTo>
                  <a:pt x="7532" y="14750"/>
                  <a:pt x="7551" y="14579"/>
                  <a:pt x="7551" y="14389"/>
                </a:cubicBezTo>
                <a:cubicBezTo>
                  <a:pt x="7551" y="14389"/>
                  <a:pt x="7551" y="14370"/>
                  <a:pt x="7589" y="14370"/>
                </a:cubicBezTo>
                <a:cubicBezTo>
                  <a:pt x="7628" y="14256"/>
                  <a:pt x="7589" y="14123"/>
                  <a:pt x="7513" y="14066"/>
                </a:cubicBezTo>
                <a:cubicBezTo>
                  <a:pt x="7437" y="13875"/>
                  <a:pt x="7342" y="13647"/>
                  <a:pt x="7171" y="13514"/>
                </a:cubicBezTo>
                <a:cubicBezTo>
                  <a:pt x="6962" y="13267"/>
                  <a:pt x="6676" y="13134"/>
                  <a:pt x="6391" y="13038"/>
                </a:cubicBezTo>
                <a:cubicBezTo>
                  <a:pt x="7114" y="12734"/>
                  <a:pt x="7551" y="12182"/>
                  <a:pt x="7399" y="11250"/>
                </a:cubicBezTo>
                <a:cubicBezTo>
                  <a:pt x="7399" y="11231"/>
                  <a:pt x="7361" y="11212"/>
                  <a:pt x="7361" y="11174"/>
                </a:cubicBezTo>
                <a:cubicBezTo>
                  <a:pt x="7342" y="10642"/>
                  <a:pt x="6981" y="10166"/>
                  <a:pt x="6505" y="9881"/>
                </a:cubicBezTo>
                <a:cubicBezTo>
                  <a:pt x="7038" y="9539"/>
                  <a:pt x="7266" y="8930"/>
                  <a:pt x="7171" y="8283"/>
                </a:cubicBezTo>
                <a:cubicBezTo>
                  <a:pt x="7057" y="7408"/>
                  <a:pt x="6372" y="6876"/>
                  <a:pt x="5592" y="6666"/>
                </a:cubicBezTo>
                <a:cubicBezTo>
                  <a:pt x="5783" y="6590"/>
                  <a:pt x="5973" y="6514"/>
                  <a:pt x="6163" y="6476"/>
                </a:cubicBezTo>
                <a:cubicBezTo>
                  <a:pt x="6393" y="6432"/>
                  <a:pt x="6619" y="6417"/>
                  <a:pt x="6845" y="6417"/>
                </a:cubicBezTo>
                <a:cubicBezTo>
                  <a:pt x="7104" y="6417"/>
                  <a:pt x="7363" y="6437"/>
                  <a:pt x="7628" y="6457"/>
                </a:cubicBezTo>
                <a:cubicBezTo>
                  <a:pt x="7635" y="6458"/>
                  <a:pt x="7642" y="6458"/>
                  <a:pt x="7649" y="6458"/>
                </a:cubicBezTo>
                <a:cubicBezTo>
                  <a:pt x="8012" y="6458"/>
                  <a:pt x="8118" y="5977"/>
                  <a:pt x="7894" y="5753"/>
                </a:cubicBezTo>
                <a:cubicBezTo>
                  <a:pt x="7894" y="5734"/>
                  <a:pt x="7913" y="5734"/>
                  <a:pt x="7913" y="5715"/>
                </a:cubicBezTo>
                <a:cubicBezTo>
                  <a:pt x="8103" y="4384"/>
                  <a:pt x="7647" y="2330"/>
                  <a:pt x="8769" y="1360"/>
                </a:cubicBezTo>
                <a:cubicBezTo>
                  <a:pt x="9024" y="1133"/>
                  <a:pt x="9293" y="1034"/>
                  <a:pt x="9551" y="1034"/>
                </a:cubicBezTo>
                <a:cubicBezTo>
                  <a:pt x="10158" y="1034"/>
                  <a:pt x="10707" y="1579"/>
                  <a:pt x="10880" y="2273"/>
                </a:cubicBezTo>
                <a:cubicBezTo>
                  <a:pt x="11127" y="3148"/>
                  <a:pt x="10785" y="4118"/>
                  <a:pt x="10538" y="4955"/>
                </a:cubicBezTo>
                <a:cubicBezTo>
                  <a:pt x="10410" y="5307"/>
                  <a:pt x="10727" y="5552"/>
                  <a:pt x="11035" y="5552"/>
                </a:cubicBezTo>
                <a:cubicBezTo>
                  <a:pt x="11092" y="5552"/>
                  <a:pt x="11150" y="5543"/>
                  <a:pt x="11203" y="5525"/>
                </a:cubicBezTo>
                <a:cubicBezTo>
                  <a:pt x="12573" y="6305"/>
                  <a:pt x="13296" y="7598"/>
                  <a:pt x="13315" y="9215"/>
                </a:cubicBezTo>
                <a:cubicBezTo>
                  <a:pt x="13315" y="9516"/>
                  <a:pt x="13520" y="9649"/>
                  <a:pt x="13738" y="9649"/>
                </a:cubicBezTo>
                <a:cubicBezTo>
                  <a:pt x="13865" y="9649"/>
                  <a:pt x="13997" y="9604"/>
                  <a:pt x="14095" y="9520"/>
                </a:cubicBezTo>
                <a:cubicBezTo>
                  <a:pt x="14152" y="9596"/>
                  <a:pt x="14247" y="9634"/>
                  <a:pt x="14361" y="9634"/>
                </a:cubicBezTo>
                <a:cubicBezTo>
                  <a:pt x="24635" y="10836"/>
                  <a:pt x="35166" y="10930"/>
                  <a:pt x="45567" y="10930"/>
                </a:cubicBezTo>
                <a:cubicBezTo>
                  <a:pt x="47509" y="10930"/>
                  <a:pt x="49446" y="10927"/>
                  <a:pt x="51375" y="10927"/>
                </a:cubicBezTo>
                <a:cubicBezTo>
                  <a:pt x="63701" y="10927"/>
                  <a:pt x="76103" y="10794"/>
                  <a:pt x="88390" y="9805"/>
                </a:cubicBezTo>
                <a:cubicBezTo>
                  <a:pt x="89088" y="9748"/>
                  <a:pt x="89112" y="8682"/>
                  <a:pt x="88390" y="8682"/>
                </a:cubicBezTo>
                <a:cubicBezTo>
                  <a:pt x="88384" y="8682"/>
                  <a:pt x="88377" y="8682"/>
                  <a:pt x="88371" y="8683"/>
                </a:cubicBezTo>
                <a:cubicBezTo>
                  <a:pt x="76026" y="9063"/>
                  <a:pt x="63720" y="9691"/>
                  <a:pt x="51356" y="9691"/>
                </a:cubicBezTo>
                <a:cubicBezTo>
                  <a:pt x="45251" y="9691"/>
                  <a:pt x="39126" y="9615"/>
                  <a:pt x="33039" y="9443"/>
                </a:cubicBezTo>
                <a:cubicBezTo>
                  <a:pt x="27088" y="9280"/>
                  <a:pt x="21118" y="8889"/>
                  <a:pt x="15165" y="8889"/>
                </a:cubicBezTo>
                <a:cubicBezTo>
                  <a:pt x="14897" y="8889"/>
                  <a:pt x="14629" y="8890"/>
                  <a:pt x="14361" y="8892"/>
                </a:cubicBezTo>
                <a:cubicBezTo>
                  <a:pt x="14342" y="8892"/>
                  <a:pt x="14304" y="8892"/>
                  <a:pt x="14266" y="8930"/>
                </a:cubicBezTo>
                <a:cubicBezTo>
                  <a:pt x="14304" y="7218"/>
                  <a:pt x="13144" y="5563"/>
                  <a:pt x="11584" y="4898"/>
                </a:cubicBezTo>
                <a:cubicBezTo>
                  <a:pt x="11907" y="3794"/>
                  <a:pt x="12193" y="2558"/>
                  <a:pt x="11641" y="1455"/>
                </a:cubicBezTo>
                <a:cubicBezTo>
                  <a:pt x="11249" y="652"/>
                  <a:pt x="10472" y="0"/>
                  <a:pt x="95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C6FC60-2275-49C0-397E-8329C0921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32977"/>
              </p:ext>
            </p:extLst>
          </p:nvPr>
        </p:nvGraphicFramePr>
        <p:xfrm>
          <a:off x="802718" y="1186991"/>
          <a:ext cx="3392355" cy="3482548"/>
        </p:xfrm>
        <a:graphic>
          <a:graphicData uri="http://schemas.openxmlformats.org/drawingml/2006/table">
            <a:tbl>
              <a:tblPr/>
              <a:tblGrid>
                <a:gridCol w="1130785">
                  <a:extLst>
                    <a:ext uri="{9D8B030D-6E8A-4147-A177-3AD203B41FA5}">
                      <a16:colId xmlns:a16="http://schemas.microsoft.com/office/drawing/2014/main" val="358266071"/>
                    </a:ext>
                  </a:extLst>
                </a:gridCol>
                <a:gridCol w="1130785">
                  <a:extLst>
                    <a:ext uri="{9D8B030D-6E8A-4147-A177-3AD203B41FA5}">
                      <a16:colId xmlns:a16="http://schemas.microsoft.com/office/drawing/2014/main" val="2788518647"/>
                    </a:ext>
                  </a:extLst>
                </a:gridCol>
                <a:gridCol w="1130785">
                  <a:extLst>
                    <a:ext uri="{9D8B030D-6E8A-4147-A177-3AD203B41FA5}">
                      <a16:colId xmlns:a16="http://schemas.microsoft.com/office/drawing/2014/main" val="2305266548"/>
                    </a:ext>
                  </a:extLst>
                </a:gridCol>
              </a:tblGrid>
              <a:tr h="3416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week(t1.occurred_at)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event_type</a:t>
                      </a:r>
                      <a:endParaRPr lang="en-IN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count(distinct(t1.user_id))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128353"/>
                  </a:ext>
                </a:extLst>
              </a:tr>
              <a:tr h="184758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64903"/>
                  </a:ext>
                </a:extLst>
              </a:tr>
              <a:tr h="184758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signup_flow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094020"/>
                  </a:ext>
                </a:extLst>
              </a:tr>
              <a:tr h="184758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2431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96326"/>
                  </a:ext>
                </a:extLst>
              </a:tr>
              <a:tr h="184758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signup_flow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433077"/>
                  </a:ext>
                </a:extLst>
              </a:tr>
              <a:tr h="184758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2507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31948"/>
                  </a:ext>
                </a:extLst>
              </a:tr>
              <a:tr h="184758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signup_flow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01219"/>
                  </a:ext>
                </a:extLst>
              </a:tr>
              <a:tr h="184758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2594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698452"/>
                  </a:ext>
                </a:extLst>
              </a:tr>
              <a:tr h="184758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signup_flow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765739"/>
                  </a:ext>
                </a:extLst>
              </a:tr>
              <a:tr h="184758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2646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090981"/>
                  </a:ext>
                </a:extLst>
              </a:tr>
              <a:tr h="184758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signup_flow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1093"/>
                  </a:ext>
                </a:extLst>
              </a:tr>
              <a:tr h="184758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2749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462663"/>
                  </a:ext>
                </a:extLst>
              </a:tr>
              <a:tr h="184758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signup_flow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000009"/>
                  </a:ext>
                </a:extLst>
              </a:tr>
              <a:tr h="184758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2854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834923"/>
                  </a:ext>
                </a:extLst>
              </a:tr>
              <a:tr h="184758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signup_flow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00945"/>
                  </a:ext>
                </a:extLst>
              </a:tr>
              <a:tr h="184758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2974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037738"/>
                  </a:ext>
                </a:extLst>
              </a:tr>
              <a:tr h="184758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signup_flow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642070"/>
                  </a:ext>
                </a:extLst>
              </a:tr>
              <a:tr h="184758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3063</a:t>
                      </a:r>
                    </a:p>
                  </a:txBody>
                  <a:tcPr marL="3434" marR="3434" marT="343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455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778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/>
          <p:nvPr/>
        </p:nvSpPr>
        <p:spPr>
          <a:xfrm>
            <a:off x="6916175" y="3824573"/>
            <a:ext cx="2227825" cy="471775"/>
          </a:xfrm>
          <a:custGeom>
            <a:avLst/>
            <a:gdLst/>
            <a:ahLst/>
            <a:cxnLst/>
            <a:rect l="l" t="t" r="r" b="b"/>
            <a:pathLst>
              <a:path w="89113" h="18871" extrusionOk="0">
                <a:moveTo>
                  <a:pt x="4528" y="7349"/>
                </a:moveTo>
                <a:cubicBezTo>
                  <a:pt x="5051" y="7349"/>
                  <a:pt x="5670" y="7444"/>
                  <a:pt x="6068" y="7808"/>
                </a:cubicBezTo>
                <a:cubicBezTo>
                  <a:pt x="6562" y="8302"/>
                  <a:pt x="6505" y="9063"/>
                  <a:pt x="5840" y="9367"/>
                </a:cubicBezTo>
                <a:cubicBezTo>
                  <a:pt x="5802" y="9405"/>
                  <a:pt x="5744" y="9443"/>
                  <a:pt x="5725" y="9462"/>
                </a:cubicBezTo>
                <a:lnTo>
                  <a:pt x="5687" y="9462"/>
                </a:lnTo>
                <a:cubicBezTo>
                  <a:pt x="5241" y="9483"/>
                  <a:pt x="4166" y="9651"/>
                  <a:pt x="3167" y="9651"/>
                </a:cubicBezTo>
                <a:cubicBezTo>
                  <a:pt x="2335" y="9651"/>
                  <a:pt x="1556" y="9535"/>
                  <a:pt x="1237" y="9120"/>
                </a:cubicBezTo>
                <a:cubicBezTo>
                  <a:pt x="1275" y="9063"/>
                  <a:pt x="1313" y="8968"/>
                  <a:pt x="1256" y="8892"/>
                </a:cubicBezTo>
                <a:cubicBezTo>
                  <a:pt x="761" y="7979"/>
                  <a:pt x="3899" y="7351"/>
                  <a:pt x="4375" y="7351"/>
                </a:cubicBezTo>
                <a:cubicBezTo>
                  <a:pt x="4425" y="7349"/>
                  <a:pt x="4476" y="7349"/>
                  <a:pt x="4528" y="7349"/>
                </a:cubicBezTo>
                <a:close/>
                <a:moveTo>
                  <a:pt x="5821" y="10071"/>
                </a:moveTo>
                <a:cubicBezTo>
                  <a:pt x="6315" y="10223"/>
                  <a:pt x="6657" y="10661"/>
                  <a:pt x="6772" y="11174"/>
                </a:cubicBezTo>
                <a:cubicBezTo>
                  <a:pt x="6753" y="11212"/>
                  <a:pt x="6734" y="11250"/>
                  <a:pt x="6734" y="11308"/>
                </a:cubicBezTo>
                <a:cubicBezTo>
                  <a:pt x="6586" y="12343"/>
                  <a:pt x="5437" y="12539"/>
                  <a:pt x="4468" y="12539"/>
                </a:cubicBezTo>
                <a:cubicBezTo>
                  <a:pt x="4191" y="12539"/>
                  <a:pt x="3929" y="12523"/>
                  <a:pt x="3709" y="12506"/>
                </a:cubicBezTo>
                <a:cubicBezTo>
                  <a:pt x="3158" y="12468"/>
                  <a:pt x="2606" y="12392"/>
                  <a:pt x="2092" y="12201"/>
                </a:cubicBezTo>
                <a:cubicBezTo>
                  <a:pt x="1275" y="11897"/>
                  <a:pt x="476" y="10832"/>
                  <a:pt x="1522" y="10204"/>
                </a:cubicBezTo>
                <a:cubicBezTo>
                  <a:pt x="1541" y="10204"/>
                  <a:pt x="1541" y="10204"/>
                  <a:pt x="1560" y="10223"/>
                </a:cubicBezTo>
                <a:cubicBezTo>
                  <a:pt x="2113" y="10388"/>
                  <a:pt x="2748" y="10464"/>
                  <a:pt x="3388" y="10464"/>
                </a:cubicBezTo>
                <a:cubicBezTo>
                  <a:pt x="4223" y="10464"/>
                  <a:pt x="5066" y="10335"/>
                  <a:pt x="5744" y="10109"/>
                </a:cubicBezTo>
                <a:cubicBezTo>
                  <a:pt x="5783" y="10109"/>
                  <a:pt x="5802" y="10090"/>
                  <a:pt x="5821" y="10071"/>
                </a:cubicBezTo>
                <a:close/>
                <a:moveTo>
                  <a:pt x="1313" y="12791"/>
                </a:moveTo>
                <a:cubicBezTo>
                  <a:pt x="1541" y="12943"/>
                  <a:pt x="1788" y="13038"/>
                  <a:pt x="2016" y="13114"/>
                </a:cubicBezTo>
                <a:cubicBezTo>
                  <a:pt x="2521" y="13274"/>
                  <a:pt x="3415" y="13426"/>
                  <a:pt x="4333" y="13426"/>
                </a:cubicBezTo>
                <a:cubicBezTo>
                  <a:pt x="4835" y="13426"/>
                  <a:pt x="5344" y="13381"/>
                  <a:pt x="5802" y="13267"/>
                </a:cubicBezTo>
                <a:cubicBezTo>
                  <a:pt x="6220" y="13476"/>
                  <a:pt x="6753" y="13780"/>
                  <a:pt x="6848" y="14218"/>
                </a:cubicBezTo>
                <a:cubicBezTo>
                  <a:pt x="6095" y="14931"/>
                  <a:pt x="5316" y="15149"/>
                  <a:pt x="4438" y="15149"/>
                </a:cubicBezTo>
                <a:cubicBezTo>
                  <a:pt x="4029" y="15149"/>
                  <a:pt x="3598" y="15102"/>
                  <a:pt x="3139" y="15036"/>
                </a:cubicBezTo>
                <a:cubicBezTo>
                  <a:pt x="2644" y="14959"/>
                  <a:pt x="2016" y="14883"/>
                  <a:pt x="1598" y="14598"/>
                </a:cubicBezTo>
                <a:cubicBezTo>
                  <a:pt x="856" y="14123"/>
                  <a:pt x="742" y="13324"/>
                  <a:pt x="1313" y="12791"/>
                </a:cubicBezTo>
                <a:close/>
                <a:moveTo>
                  <a:pt x="1522" y="15530"/>
                </a:moveTo>
                <a:cubicBezTo>
                  <a:pt x="2271" y="15887"/>
                  <a:pt x="3314" y="16119"/>
                  <a:pt x="4328" y="16119"/>
                </a:cubicBezTo>
                <a:cubicBezTo>
                  <a:pt x="4988" y="16119"/>
                  <a:pt x="5635" y="16021"/>
                  <a:pt x="6182" y="15796"/>
                </a:cubicBezTo>
                <a:cubicBezTo>
                  <a:pt x="6220" y="15834"/>
                  <a:pt x="6277" y="15892"/>
                  <a:pt x="6353" y="15911"/>
                </a:cubicBezTo>
                <a:cubicBezTo>
                  <a:pt x="6581" y="16177"/>
                  <a:pt x="6791" y="16443"/>
                  <a:pt x="7019" y="16690"/>
                </a:cubicBezTo>
                <a:cubicBezTo>
                  <a:pt x="6829" y="16976"/>
                  <a:pt x="6638" y="17299"/>
                  <a:pt x="6448" y="17584"/>
                </a:cubicBezTo>
                <a:cubicBezTo>
                  <a:pt x="6106" y="17870"/>
                  <a:pt x="5535" y="17889"/>
                  <a:pt x="5117" y="17908"/>
                </a:cubicBezTo>
                <a:cubicBezTo>
                  <a:pt x="5015" y="17911"/>
                  <a:pt x="4911" y="17912"/>
                  <a:pt x="4806" y="17912"/>
                </a:cubicBezTo>
                <a:cubicBezTo>
                  <a:pt x="4263" y="17912"/>
                  <a:pt x="3687" y="17870"/>
                  <a:pt x="3177" y="17775"/>
                </a:cubicBezTo>
                <a:cubicBezTo>
                  <a:pt x="2587" y="17641"/>
                  <a:pt x="1883" y="17432"/>
                  <a:pt x="1522" y="16862"/>
                </a:cubicBezTo>
                <a:cubicBezTo>
                  <a:pt x="1218" y="16367"/>
                  <a:pt x="1332" y="15968"/>
                  <a:pt x="1522" y="15530"/>
                </a:cubicBezTo>
                <a:close/>
                <a:moveTo>
                  <a:pt x="9577" y="0"/>
                </a:moveTo>
                <a:cubicBezTo>
                  <a:pt x="9517" y="0"/>
                  <a:pt x="9457" y="3"/>
                  <a:pt x="9396" y="9"/>
                </a:cubicBezTo>
                <a:cubicBezTo>
                  <a:pt x="6943" y="237"/>
                  <a:pt x="6829" y="3851"/>
                  <a:pt x="7456" y="5620"/>
                </a:cubicBezTo>
                <a:cubicBezTo>
                  <a:pt x="7297" y="5593"/>
                  <a:pt x="7132" y="5579"/>
                  <a:pt x="6964" y="5579"/>
                </a:cubicBezTo>
                <a:cubicBezTo>
                  <a:pt x="6089" y="5579"/>
                  <a:pt x="5137" y="5940"/>
                  <a:pt x="4546" y="6514"/>
                </a:cubicBezTo>
                <a:cubicBezTo>
                  <a:pt x="4518" y="6514"/>
                  <a:pt x="4490" y="6514"/>
                  <a:pt x="4462" y="6514"/>
                </a:cubicBezTo>
                <a:cubicBezTo>
                  <a:pt x="3363" y="6514"/>
                  <a:pt x="2185" y="6873"/>
                  <a:pt x="1332" y="7503"/>
                </a:cubicBezTo>
                <a:cubicBezTo>
                  <a:pt x="989" y="7732"/>
                  <a:pt x="704" y="8093"/>
                  <a:pt x="647" y="8454"/>
                </a:cubicBezTo>
                <a:cubicBezTo>
                  <a:pt x="266" y="8949"/>
                  <a:pt x="476" y="9462"/>
                  <a:pt x="875" y="9824"/>
                </a:cubicBezTo>
                <a:cubicBezTo>
                  <a:pt x="457" y="10071"/>
                  <a:pt x="171" y="10566"/>
                  <a:pt x="171" y="11079"/>
                </a:cubicBezTo>
                <a:cubicBezTo>
                  <a:pt x="133" y="11631"/>
                  <a:pt x="400" y="12087"/>
                  <a:pt x="780" y="12411"/>
                </a:cubicBezTo>
                <a:cubicBezTo>
                  <a:pt x="495" y="12582"/>
                  <a:pt x="305" y="12867"/>
                  <a:pt x="209" y="13229"/>
                </a:cubicBezTo>
                <a:cubicBezTo>
                  <a:pt x="0" y="13989"/>
                  <a:pt x="305" y="14674"/>
                  <a:pt x="894" y="15150"/>
                </a:cubicBezTo>
                <a:cubicBezTo>
                  <a:pt x="476" y="15587"/>
                  <a:pt x="419" y="16405"/>
                  <a:pt x="590" y="16938"/>
                </a:cubicBezTo>
                <a:cubicBezTo>
                  <a:pt x="1046" y="18364"/>
                  <a:pt x="2644" y="18669"/>
                  <a:pt x="3918" y="18821"/>
                </a:cubicBezTo>
                <a:cubicBezTo>
                  <a:pt x="4220" y="18849"/>
                  <a:pt x="4545" y="18871"/>
                  <a:pt x="4874" y="18871"/>
                </a:cubicBezTo>
                <a:cubicBezTo>
                  <a:pt x="5853" y="18871"/>
                  <a:pt x="6873" y="18681"/>
                  <a:pt x="7456" y="17927"/>
                </a:cubicBezTo>
                <a:cubicBezTo>
                  <a:pt x="7901" y="18080"/>
                  <a:pt x="8364" y="18150"/>
                  <a:pt x="8830" y="18150"/>
                </a:cubicBezTo>
                <a:cubicBezTo>
                  <a:pt x="10915" y="18150"/>
                  <a:pt x="13070" y="16742"/>
                  <a:pt x="14019" y="15017"/>
                </a:cubicBezTo>
                <a:cubicBezTo>
                  <a:pt x="14076" y="14940"/>
                  <a:pt x="14095" y="14845"/>
                  <a:pt x="14095" y="14769"/>
                </a:cubicBezTo>
                <a:cubicBezTo>
                  <a:pt x="19858" y="15549"/>
                  <a:pt x="25907" y="15321"/>
                  <a:pt x="31708" y="15492"/>
                </a:cubicBezTo>
                <a:cubicBezTo>
                  <a:pt x="37833" y="15682"/>
                  <a:pt x="43957" y="15834"/>
                  <a:pt x="50063" y="16063"/>
                </a:cubicBezTo>
                <a:cubicBezTo>
                  <a:pt x="56055" y="16253"/>
                  <a:pt x="62046" y="16386"/>
                  <a:pt x="68038" y="16538"/>
                </a:cubicBezTo>
                <a:cubicBezTo>
                  <a:pt x="72950" y="16658"/>
                  <a:pt x="77899" y="16955"/>
                  <a:pt x="82826" y="16955"/>
                </a:cubicBezTo>
                <a:cubicBezTo>
                  <a:pt x="84156" y="16955"/>
                  <a:pt x="85485" y="16933"/>
                  <a:pt x="86811" y="16881"/>
                </a:cubicBezTo>
                <a:cubicBezTo>
                  <a:pt x="87344" y="16862"/>
                  <a:pt x="87325" y="16101"/>
                  <a:pt x="86811" y="16063"/>
                </a:cubicBezTo>
                <a:cubicBezTo>
                  <a:pt x="80858" y="15511"/>
                  <a:pt x="74790" y="15587"/>
                  <a:pt x="68837" y="15397"/>
                </a:cubicBezTo>
                <a:cubicBezTo>
                  <a:pt x="62712" y="15207"/>
                  <a:pt x="56587" y="15017"/>
                  <a:pt x="50481" y="14864"/>
                </a:cubicBezTo>
                <a:cubicBezTo>
                  <a:pt x="44490" y="14731"/>
                  <a:pt x="38498" y="14560"/>
                  <a:pt x="32507" y="14408"/>
                </a:cubicBezTo>
                <a:cubicBezTo>
                  <a:pt x="28113" y="14297"/>
                  <a:pt x="23589" y="13936"/>
                  <a:pt x="19139" y="13936"/>
                </a:cubicBezTo>
                <a:cubicBezTo>
                  <a:pt x="17463" y="13936"/>
                  <a:pt x="15796" y="13987"/>
                  <a:pt x="14152" y="14123"/>
                </a:cubicBezTo>
                <a:cubicBezTo>
                  <a:pt x="14019" y="14123"/>
                  <a:pt x="13923" y="14218"/>
                  <a:pt x="13885" y="14294"/>
                </a:cubicBezTo>
                <a:cubicBezTo>
                  <a:pt x="13779" y="14220"/>
                  <a:pt x="13659" y="14178"/>
                  <a:pt x="13542" y="14178"/>
                </a:cubicBezTo>
                <a:cubicBezTo>
                  <a:pt x="13385" y="14178"/>
                  <a:pt x="13233" y="14253"/>
                  <a:pt x="13125" y="14427"/>
                </a:cubicBezTo>
                <a:cubicBezTo>
                  <a:pt x="11793" y="16481"/>
                  <a:pt x="10024" y="17128"/>
                  <a:pt x="7799" y="17337"/>
                </a:cubicBezTo>
                <a:cubicBezTo>
                  <a:pt x="8103" y="16500"/>
                  <a:pt x="7742" y="15549"/>
                  <a:pt x="6962" y="15245"/>
                </a:cubicBezTo>
                <a:cubicBezTo>
                  <a:pt x="7019" y="15207"/>
                  <a:pt x="7076" y="15150"/>
                  <a:pt x="7133" y="15112"/>
                </a:cubicBezTo>
                <a:cubicBezTo>
                  <a:pt x="7147" y="15114"/>
                  <a:pt x="7162" y="15115"/>
                  <a:pt x="7177" y="15115"/>
                </a:cubicBezTo>
                <a:cubicBezTo>
                  <a:pt x="7284" y="15115"/>
                  <a:pt x="7406" y="15057"/>
                  <a:pt x="7456" y="14940"/>
                </a:cubicBezTo>
                <a:cubicBezTo>
                  <a:pt x="7532" y="14750"/>
                  <a:pt x="7551" y="14579"/>
                  <a:pt x="7551" y="14389"/>
                </a:cubicBezTo>
                <a:cubicBezTo>
                  <a:pt x="7551" y="14389"/>
                  <a:pt x="7551" y="14370"/>
                  <a:pt x="7589" y="14370"/>
                </a:cubicBezTo>
                <a:cubicBezTo>
                  <a:pt x="7628" y="14256"/>
                  <a:pt x="7589" y="14123"/>
                  <a:pt x="7513" y="14066"/>
                </a:cubicBezTo>
                <a:cubicBezTo>
                  <a:pt x="7437" y="13875"/>
                  <a:pt x="7342" y="13647"/>
                  <a:pt x="7171" y="13514"/>
                </a:cubicBezTo>
                <a:cubicBezTo>
                  <a:pt x="6962" y="13267"/>
                  <a:pt x="6676" y="13134"/>
                  <a:pt x="6391" y="13038"/>
                </a:cubicBezTo>
                <a:cubicBezTo>
                  <a:pt x="7114" y="12734"/>
                  <a:pt x="7551" y="12182"/>
                  <a:pt x="7399" y="11250"/>
                </a:cubicBezTo>
                <a:cubicBezTo>
                  <a:pt x="7399" y="11231"/>
                  <a:pt x="7361" y="11212"/>
                  <a:pt x="7361" y="11174"/>
                </a:cubicBezTo>
                <a:cubicBezTo>
                  <a:pt x="7342" y="10642"/>
                  <a:pt x="6981" y="10166"/>
                  <a:pt x="6505" y="9881"/>
                </a:cubicBezTo>
                <a:cubicBezTo>
                  <a:pt x="7038" y="9539"/>
                  <a:pt x="7266" y="8930"/>
                  <a:pt x="7171" y="8283"/>
                </a:cubicBezTo>
                <a:cubicBezTo>
                  <a:pt x="7057" y="7408"/>
                  <a:pt x="6372" y="6876"/>
                  <a:pt x="5592" y="6666"/>
                </a:cubicBezTo>
                <a:cubicBezTo>
                  <a:pt x="5783" y="6590"/>
                  <a:pt x="5973" y="6514"/>
                  <a:pt x="6163" y="6476"/>
                </a:cubicBezTo>
                <a:cubicBezTo>
                  <a:pt x="6393" y="6432"/>
                  <a:pt x="6619" y="6417"/>
                  <a:pt x="6845" y="6417"/>
                </a:cubicBezTo>
                <a:cubicBezTo>
                  <a:pt x="7104" y="6417"/>
                  <a:pt x="7363" y="6437"/>
                  <a:pt x="7628" y="6457"/>
                </a:cubicBezTo>
                <a:cubicBezTo>
                  <a:pt x="7635" y="6458"/>
                  <a:pt x="7642" y="6458"/>
                  <a:pt x="7649" y="6458"/>
                </a:cubicBezTo>
                <a:cubicBezTo>
                  <a:pt x="8012" y="6458"/>
                  <a:pt x="8118" y="5977"/>
                  <a:pt x="7894" y="5753"/>
                </a:cubicBezTo>
                <a:cubicBezTo>
                  <a:pt x="7894" y="5734"/>
                  <a:pt x="7913" y="5734"/>
                  <a:pt x="7913" y="5715"/>
                </a:cubicBezTo>
                <a:cubicBezTo>
                  <a:pt x="8103" y="4384"/>
                  <a:pt x="7647" y="2330"/>
                  <a:pt x="8769" y="1360"/>
                </a:cubicBezTo>
                <a:cubicBezTo>
                  <a:pt x="9024" y="1133"/>
                  <a:pt x="9293" y="1034"/>
                  <a:pt x="9551" y="1034"/>
                </a:cubicBezTo>
                <a:cubicBezTo>
                  <a:pt x="10158" y="1034"/>
                  <a:pt x="10707" y="1579"/>
                  <a:pt x="10880" y="2273"/>
                </a:cubicBezTo>
                <a:cubicBezTo>
                  <a:pt x="11127" y="3148"/>
                  <a:pt x="10785" y="4118"/>
                  <a:pt x="10538" y="4955"/>
                </a:cubicBezTo>
                <a:cubicBezTo>
                  <a:pt x="10410" y="5307"/>
                  <a:pt x="10727" y="5552"/>
                  <a:pt x="11035" y="5552"/>
                </a:cubicBezTo>
                <a:cubicBezTo>
                  <a:pt x="11092" y="5552"/>
                  <a:pt x="11150" y="5543"/>
                  <a:pt x="11203" y="5525"/>
                </a:cubicBezTo>
                <a:cubicBezTo>
                  <a:pt x="12573" y="6305"/>
                  <a:pt x="13296" y="7598"/>
                  <a:pt x="13315" y="9215"/>
                </a:cubicBezTo>
                <a:cubicBezTo>
                  <a:pt x="13315" y="9516"/>
                  <a:pt x="13520" y="9649"/>
                  <a:pt x="13738" y="9649"/>
                </a:cubicBezTo>
                <a:cubicBezTo>
                  <a:pt x="13865" y="9649"/>
                  <a:pt x="13997" y="9604"/>
                  <a:pt x="14095" y="9520"/>
                </a:cubicBezTo>
                <a:cubicBezTo>
                  <a:pt x="14152" y="9596"/>
                  <a:pt x="14247" y="9634"/>
                  <a:pt x="14361" y="9634"/>
                </a:cubicBezTo>
                <a:cubicBezTo>
                  <a:pt x="24635" y="10836"/>
                  <a:pt x="35166" y="10930"/>
                  <a:pt x="45567" y="10930"/>
                </a:cubicBezTo>
                <a:cubicBezTo>
                  <a:pt x="47509" y="10930"/>
                  <a:pt x="49446" y="10927"/>
                  <a:pt x="51375" y="10927"/>
                </a:cubicBezTo>
                <a:cubicBezTo>
                  <a:pt x="63701" y="10927"/>
                  <a:pt x="76103" y="10794"/>
                  <a:pt x="88390" y="9805"/>
                </a:cubicBezTo>
                <a:cubicBezTo>
                  <a:pt x="89088" y="9748"/>
                  <a:pt x="89112" y="8682"/>
                  <a:pt x="88390" y="8682"/>
                </a:cubicBezTo>
                <a:cubicBezTo>
                  <a:pt x="88384" y="8682"/>
                  <a:pt x="88377" y="8682"/>
                  <a:pt x="88371" y="8683"/>
                </a:cubicBezTo>
                <a:cubicBezTo>
                  <a:pt x="76026" y="9063"/>
                  <a:pt x="63720" y="9691"/>
                  <a:pt x="51356" y="9691"/>
                </a:cubicBezTo>
                <a:cubicBezTo>
                  <a:pt x="45251" y="9691"/>
                  <a:pt x="39126" y="9615"/>
                  <a:pt x="33039" y="9443"/>
                </a:cubicBezTo>
                <a:cubicBezTo>
                  <a:pt x="27088" y="9280"/>
                  <a:pt x="21118" y="8889"/>
                  <a:pt x="15165" y="8889"/>
                </a:cubicBezTo>
                <a:cubicBezTo>
                  <a:pt x="14897" y="8889"/>
                  <a:pt x="14629" y="8890"/>
                  <a:pt x="14361" y="8892"/>
                </a:cubicBezTo>
                <a:cubicBezTo>
                  <a:pt x="14342" y="8892"/>
                  <a:pt x="14304" y="8892"/>
                  <a:pt x="14266" y="8930"/>
                </a:cubicBezTo>
                <a:cubicBezTo>
                  <a:pt x="14304" y="7218"/>
                  <a:pt x="13144" y="5563"/>
                  <a:pt x="11584" y="4898"/>
                </a:cubicBezTo>
                <a:cubicBezTo>
                  <a:pt x="11907" y="3794"/>
                  <a:pt x="12193" y="2558"/>
                  <a:pt x="11641" y="1455"/>
                </a:cubicBezTo>
                <a:cubicBezTo>
                  <a:pt x="11249" y="652"/>
                  <a:pt x="10472" y="0"/>
                  <a:pt x="95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E4CB0-71C4-2D9E-3050-98558EAFB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95765"/>
              </p:ext>
            </p:extLst>
          </p:nvPr>
        </p:nvGraphicFramePr>
        <p:xfrm>
          <a:off x="872520" y="481630"/>
          <a:ext cx="3273690" cy="4271850"/>
        </p:xfrm>
        <a:graphic>
          <a:graphicData uri="http://schemas.openxmlformats.org/drawingml/2006/table">
            <a:tbl>
              <a:tblPr/>
              <a:tblGrid>
                <a:gridCol w="1091230">
                  <a:extLst>
                    <a:ext uri="{9D8B030D-6E8A-4147-A177-3AD203B41FA5}">
                      <a16:colId xmlns:a16="http://schemas.microsoft.com/office/drawing/2014/main" val="4281654052"/>
                    </a:ext>
                  </a:extLst>
                </a:gridCol>
                <a:gridCol w="1091230">
                  <a:extLst>
                    <a:ext uri="{9D8B030D-6E8A-4147-A177-3AD203B41FA5}">
                      <a16:colId xmlns:a16="http://schemas.microsoft.com/office/drawing/2014/main" val="82714842"/>
                    </a:ext>
                  </a:extLst>
                </a:gridCol>
                <a:gridCol w="1091230">
                  <a:extLst>
                    <a:ext uri="{9D8B030D-6E8A-4147-A177-3AD203B41FA5}">
                      <a16:colId xmlns:a16="http://schemas.microsoft.com/office/drawing/2014/main" val="2227320780"/>
                    </a:ext>
                  </a:extLst>
                </a:gridCol>
              </a:tblGrid>
              <a:tr h="19417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3063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574702"/>
                  </a:ext>
                </a:extLst>
              </a:tr>
              <a:tr h="19417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signup_flow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183656"/>
                  </a:ext>
                </a:extLst>
              </a:tr>
              <a:tr h="19417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3159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407047"/>
                  </a:ext>
                </a:extLst>
              </a:tr>
              <a:tr h="19417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signup_flow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31628"/>
                  </a:ext>
                </a:extLst>
              </a:tr>
              <a:tr h="19417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3263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58125"/>
                  </a:ext>
                </a:extLst>
              </a:tr>
              <a:tr h="19417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signup_flow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72121"/>
                  </a:ext>
                </a:extLst>
              </a:tr>
              <a:tr h="19417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3361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722"/>
                  </a:ext>
                </a:extLst>
              </a:tr>
              <a:tr h="19417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signup_flow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072830"/>
                  </a:ext>
                </a:extLst>
              </a:tr>
              <a:tr h="19417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3454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43503"/>
                  </a:ext>
                </a:extLst>
              </a:tr>
              <a:tr h="19417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signup_flow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1177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1878"/>
                  </a:ext>
                </a:extLst>
              </a:tr>
              <a:tr h="19417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3586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336672"/>
                  </a:ext>
                </a:extLst>
              </a:tr>
              <a:tr h="19417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signup_flow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1309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894719"/>
                  </a:ext>
                </a:extLst>
              </a:tr>
              <a:tr h="19417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3670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404773"/>
                  </a:ext>
                </a:extLst>
              </a:tr>
              <a:tr h="19417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signup_flow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1393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23374"/>
                  </a:ext>
                </a:extLst>
              </a:tr>
              <a:tr h="19417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3743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88973"/>
                  </a:ext>
                </a:extLst>
              </a:tr>
              <a:tr h="19417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signup_flow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1466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897153"/>
                  </a:ext>
                </a:extLst>
              </a:tr>
              <a:tr h="19417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3920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72687"/>
                  </a:ext>
                </a:extLst>
              </a:tr>
              <a:tr h="19417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signup_flow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1643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65416"/>
                  </a:ext>
                </a:extLst>
              </a:tr>
              <a:tr h="19417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4014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144944"/>
                  </a:ext>
                </a:extLst>
              </a:tr>
              <a:tr h="19417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signup_flow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1737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3994"/>
                  </a:ext>
                </a:extLst>
              </a:tr>
              <a:tr h="19417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086138"/>
                  </a:ext>
                </a:extLst>
              </a:tr>
              <a:tr h="19417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signup_flow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2886" marR="2886" marT="28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601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674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"/>
          <p:cNvSpPr/>
          <p:nvPr/>
        </p:nvSpPr>
        <p:spPr>
          <a:xfrm>
            <a:off x="713226" y="1709175"/>
            <a:ext cx="4070700" cy="3058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5" name="Google Shape;425;p46"/>
          <p:cNvSpPr/>
          <p:nvPr/>
        </p:nvSpPr>
        <p:spPr>
          <a:xfrm>
            <a:off x="713226" y="447250"/>
            <a:ext cx="4070700" cy="1180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6" name="Google Shape;426;p46"/>
          <p:cNvSpPr txBox="1">
            <a:spLocks noGrp="1"/>
          </p:cNvSpPr>
          <p:nvPr>
            <p:ph type="title"/>
          </p:nvPr>
        </p:nvSpPr>
        <p:spPr>
          <a:xfrm>
            <a:off x="1136375" y="786125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Approach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27" name="Google Shape;427;p46"/>
          <p:cNvSpPr txBox="1">
            <a:spLocks noGrp="1"/>
          </p:cNvSpPr>
          <p:nvPr>
            <p:ph type="subTitle" idx="1"/>
          </p:nvPr>
        </p:nvSpPr>
        <p:spPr>
          <a:xfrm>
            <a:off x="1136375" y="1961763"/>
            <a:ext cx="3224400" cy="2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dirty="0">
              <a:solidFill>
                <a:schemeClr val="dk1"/>
              </a:solidFill>
            </a:endParaRPr>
          </a:p>
          <a:p>
            <a:pPr marL="0" indent="0"/>
            <a:r>
              <a:rPr lang="en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project got know about various functions of mySQL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indows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Joins e.t.c.</a:t>
            </a:r>
          </a:p>
          <a:p>
            <a:pPr marL="0" indent="0"/>
            <a:r>
              <a:rPr lang="en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have also learned about how to clean the data using MS excel &amp; insert, manipulate data in mySQL.</a:t>
            </a:r>
          </a:p>
          <a:p>
            <a:pPr marL="0" indent="0"/>
            <a:endParaRPr lang="en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</a:endParaRPr>
          </a:p>
          <a:p>
            <a:pPr marL="0" indent="0"/>
            <a:endParaRPr dirty="0">
              <a:solidFill>
                <a:schemeClr val="dk1"/>
              </a:solidFill>
            </a:endParaRPr>
          </a:p>
        </p:txBody>
      </p:sp>
      <p:grpSp>
        <p:nvGrpSpPr>
          <p:cNvPr id="428" name="Google Shape;428;p46"/>
          <p:cNvGrpSpPr/>
          <p:nvPr/>
        </p:nvGrpSpPr>
        <p:grpSpPr>
          <a:xfrm>
            <a:off x="5150449" y="2014906"/>
            <a:ext cx="4032567" cy="3128584"/>
            <a:chOff x="1468475" y="4304200"/>
            <a:chExt cx="869650" cy="674700"/>
          </a:xfrm>
        </p:grpSpPr>
        <p:sp>
          <p:nvSpPr>
            <p:cNvPr id="429" name="Google Shape;429;p46"/>
            <p:cNvSpPr/>
            <p:nvPr/>
          </p:nvSpPr>
          <p:spPr>
            <a:xfrm>
              <a:off x="1797925" y="4324850"/>
              <a:ext cx="174725" cy="231125"/>
            </a:xfrm>
            <a:custGeom>
              <a:avLst/>
              <a:gdLst/>
              <a:ahLst/>
              <a:cxnLst/>
              <a:rect l="l" t="t" r="r" b="b"/>
              <a:pathLst>
                <a:path w="6989" h="9245" extrusionOk="0">
                  <a:moveTo>
                    <a:pt x="2957" y="1"/>
                  </a:moveTo>
                  <a:cubicBezTo>
                    <a:pt x="2067" y="1"/>
                    <a:pt x="1200" y="350"/>
                    <a:pt x="628" y="1116"/>
                  </a:cubicBezTo>
                  <a:cubicBezTo>
                    <a:pt x="579" y="1197"/>
                    <a:pt x="669" y="1317"/>
                    <a:pt x="751" y="1317"/>
                  </a:cubicBezTo>
                  <a:cubicBezTo>
                    <a:pt x="775" y="1317"/>
                    <a:pt x="798" y="1307"/>
                    <a:pt x="816" y="1284"/>
                  </a:cubicBezTo>
                  <a:cubicBezTo>
                    <a:pt x="1388" y="630"/>
                    <a:pt x="2189" y="320"/>
                    <a:pt x="2998" y="320"/>
                  </a:cubicBezTo>
                  <a:cubicBezTo>
                    <a:pt x="3847" y="320"/>
                    <a:pt x="4704" y="662"/>
                    <a:pt x="5315" y="1304"/>
                  </a:cubicBezTo>
                  <a:cubicBezTo>
                    <a:pt x="6633" y="2644"/>
                    <a:pt x="6591" y="4799"/>
                    <a:pt x="6026" y="6452"/>
                  </a:cubicBezTo>
                  <a:cubicBezTo>
                    <a:pt x="5733" y="7310"/>
                    <a:pt x="5210" y="8335"/>
                    <a:pt x="4373" y="8774"/>
                  </a:cubicBezTo>
                  <a:cubicBezTo>
                    <a:pt x="4072" y="8934"/>
                    <a:pt x="3779" y="9004"/>
                    <a:pt x="3498" y="9004"/>
                  </a:cubicBezTo>
                  <a:cubicBezTo>
                    <a:pt x="2494" y="9004"/>
                    <a:pt x="1656" y="8105"/>
                    <a:pt x="1214" y="7205"/>
                  </a:cubicBezTo>
                  <a:cubicBezTo>
                    <a:pt x="356" y="5468"/>
                    <a:pt x="419" y="3397"/>
                    <a:pt x="1151" y="1618"/>
                  </a:cubicBezTo>
                  <a:cubicBezTo>
                    <a:pt x="1194" y="1533"/>
                    <a:pt x="1110" y="1457"/>
                    <a:pt x="1033" y="1457"/>
                  </a:cubicBezTo>
                  <a:cubicBezTo>
                    <a:pt x="997" y="1457"/>
                    <a:pt x="962" y="1474"/>
                    <a:pt x="942" y="1514"/>
                  </a:cubicBezTo>
                  <a:cubicBezTo>
                    <a:pt x="42" y="3690"/>
                    <a:pt x="0" y="6556"/>
                    <a:pt x="1674" y="8398"/>
                  </a:cubicBezTo>
                  <a:cubicBezTo>
                    <a:pt x="2222" y="8993"/>
                    <a:pt x="2808" y="9244"/>
                    <a:pt x="3376" y="9244"/>
                  </a:cubicBezTo>
                  <a:cubicBezTo>
                    <a:pt x="4542" y="9244"/>
                    <a:pt x="5631" y="8186"/>
                    <a:pt x="6152" y="6891"/>
                  </a:cubicBezTo>
                  <a:cubicBezTo>
                    <a:pt x="6947" y="4987"/>
                    <a:pt x="6989" y="2288"/>
                    <a:pt x="5294" y="865"/>
                  </a:cubicBezTo>
                  <a:cubicBezTo>
                    <a:pt x="4646" y="308"/>
                    <a:pt x="3792" y="1"/>
                    <a:pt x="2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6"/>
            <p:cNvSpPr/>
            <p:nvPr/>
          </p:nvSpPr>
          <p:spPr>
            <a:xfrm>
              <a:off x="1794250" y="4304200"/>
              <a:ext cx="128250" cy="67375"/>
            </a:xfrm>
            <a:custGeom>
              <a:avLst/>
              <a:gdLst/>
              <a:ahLst/>
              <a:cxnLst/>
              <a:rect l="l" t="t" r="r" b="b"/>
              <a:pathLst>
                <a:path w="5130" h="2695" extrusionOk="0">
                  <a:moveTo>
                    <a:pt x="406" y="1"/>
                  </a:moveTo>
                  <a:cubicBezTo>
                    <a:pt x="358" y="1"/>
                    <a:pt x="311" y="31"/>
                    <a:pt x="294" y="101"/>
                  </a:cubicBezTo>
                  <a:cubicBezTo>
                    <a:pt x="1" y="1042"/>
                    <a:pt x="105" y="2319"/>
                    <a:pt x="1214" y="2633"/>
                  </a:cubicBezTo>
                  <a:cubicBezTo>
                    <a:pt x="1385" y="2677"/>
                    <a:pt x="1563" y="2694"/>
                    <a:pt x="1744" y="2694"/>
                  </a:cubicBezTo>
                  <a:cubicBezTo>
                    <a:pt x="2162" y="2694"/>
                    <a:pt x="2592" y="2601"/>
                    <a:pt x="2972" y="2528"/>
                  </a:cubicBezTo>
                  <a:cubicBezTo>
                    <a:pt x="3704" y="2402"/>
                    <a:pt x="4395" y="2214"/>
                    <a:pt x="5023" y="1796"/>
                  </a:cubicBezTo>
                  <a:cubicBezTo>
                    <a:pt x="5129" y="1707"/>
                    <a:pt x="5069" y="1527"/>
                    <a:pt x="4959" y="1527"/>
                  </a:cubicBezTo>
                  <a:cubicBezTo>
                    <a:pt x="4940" y="1527"/>
                    <a:pt x="4919" y="1532"/>
                    <a:pt x="4897" y="1545"/>
                  </a:cubicBezTo>
                  <a:cubicBezTo>
                    <a:pt x="4186" y="1984"/>
                    <a:pt x="3432" y="2151"/>
                    <a:pt x="2595" y="2256"/>
                  </a:cubicBezTo>
                  <a:cubicBezTo>
                    <a:pt x="2334" y="2300"/>
                    <a:pt x="1992" y="2363"/>
                    <a:pt x="1682" y="2363"/>
                  </a:cubicBezTo>
                  <a:cubicBezTo>
                    <a:pt x="1545" y="2363"/>
                    <a:pt x="1413" y="2351"/>
                    <a:pt x="1298" y="2319"/>
                  </a:cubicBezTo>
                  <a:cubicBezTo>
                    <a:pt x="294" y="2005"/>
                    <a:pt x="398" y="938"/>
                    <a:pt x="524" y="143"/>
                  </a:cubicBezTo>
                  <a:cubicBezTo>
                    <a:pt x="536" y="58"/>
                    <a:pt x="471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6"/>
            <p:cNvSpPr/>
            <p:nvPr/>
          </p:nvSpPr>
          <p:spPr>
            <a:xfrm>
              <a:off x="1852950" y="4548800"/>
              <a:ext cx="155800" cy="258550"/>
            </a:xfrm>
            <a:custGeom>
              <a:avLst/>
              <a:gdLst/>
              <a:ahLst/>
              <a:cxnLst/>
              <a:rect l="l" t="t" r="r" b="b"/>
              <a:pathLst>
                <a:path w="6232" h="10342" extrusionOk="0">
                  <a:moveTo>
                    <a:pt x="3352" y="0"/>
                  </a:moveTo>
                  <a:cubicBezTo>
                    <a:pt x="3281" y="0"/>
                    <a:pt x="3216" y="55"/>
                    <a:pt x="3198" y="109"/>
                  </a:cubicBezTo>
                  <a:cubicBezTo>
                    <a:pt x="2758" y="1218"/>
                    <a:pt x="2277" y="2348"/>
                    <a:pt x="1775" y="3415"/>
                  </a:cubicBezTo>
                  <a:cubicBezTo>
                    <a:pt x="1737" y="3510"/>
                    <a:pt x="1508" y="4142"/>
                    <a:pt x="1420" y="4256"/>
                  </a:cubicBezTo>
                  <a:lnTo>
                    <a:pt x="1420" y="4256"/>
                  </a:lnTo>
                  <a:cubicBezTo>
                    <a:pt x="1472" y="4127"/>
                    <a:pt x="1186" y="3323"/>
                    <a:pt x="1147" y="3227"/>
                  </a:cubicBezTo>
                  <a:cubicBezTo>
                    <a:pt x="875" y="2264"/>
                    <a:pt x="603" y="1302"/>
                    <a:pt x="289" y="318"/>
                  </a:cubicBezTo>
                  <a:cubicBezTo>
                    <a:pt x="264" y="259"/>
                    <a:pt x="207" y="230"/>
                    <a:pt x="153" y="230"/>
                  </a:cubicBezTo>
                  <a:cubicBezTo>
                    <a:pt x="74" y="230"/>
                    <a:pt x="1" y="290"/>
                    <a:pt x="38" y="402"/>
                  </a:cubicBezTo>
                  <a:cubicBezTo>
                    <a:pt x="436" y="1783"/>
                    <a:pt x="812" y="3206"/>
                    <a:pt x="1252" y="4587"/>
                  </a:cubicBezTo>
                  <a:cubicBezTo>
                    <a:pt x="1264" y="4646"/>
                    <a:pt x="1329" y="4685"/>
                    <a:pt x="1395" y="4685"/>
                  </a:cubicBezTo>
                  <a:cubicBezTo>
                    <a:pt x="1446" y="4685"/>
                    <a:pt x="1496" y="4662"/>
                    <a:pt x="1524" y="4608"/>
                  </a:cubicBezTo>
                  <a:cubicBezTo>
                    <a:pt x="2047" y="3562"/>
                    <a:pt x="2486" y="2494"/>
                    <a:pt x="2967" y="1427"/>
                  </a:cubicBezTo>
                  <a:cubicBezTo>
                    <a:pt x="3093" y="1113"/>
                    <a:pt x="3198" y="653"/>
                    <a:pt x="3407" y="381"/>
                  </a:cubicBezTo>
                  <a:cubicBezTo>
                    <a:pt x="3432" y="345"/>
                    <a:pt x="3449" y="319"/>
                    <a:pt x="3461" y="300"/>
                  </a:cubicBezTo>
                  <a:lnTo>
                    <a:pt x="3461" y="300"/>
                  </a:lnTo>
                  <a:cubicBezTo>
                    <a:pt x="3645" y="320"/>
                    <a:pt x="3881" y="410"/>
                    <a:pt x="4035" y="444"/>
                  </a:cubicBezTo>
                  <a:cubicBezTo>
                    <a:pt x="4537" y="549"/>
                    <a:pt x="5604" y="611"/>
                    <a:pt x="5834" y="1009"/>
                  </a:cubicBezTo>
                  <a:cubicBezTo>
                    <a:pt x="6148" y="1490"/>
                    <a:pt x="5750" y="3248"/>
                    <a:pt x="5729" y="3834"/>
                  </a:cubicBezTo>
                  <a:cubicBezTo>
                    <a:pt x="5625" y="5947"/>
                    <a:pt x="5499" y="8039"/>
                    <a:pt x="5123" y="10132"/>
                  </a:cubicBezTo>
                  <a:cubicBezTo>
                    <a:pt x="5110" y="10260"/>
                    <a:pt x="5207" y="10341"/>
                    <a:pt x="5289" y="10341"/>
                  </a:cubicBezTo>
                  <a:cubicBezTo>
                    <a:pt x="5341" y="10341"/>
                    <a:pt x="5387" y="10309"/>
                    <a:pt x="5395" y="10236"/>
                  </a:cubicBezTo>
                  <a:cubicBezTo>
                    <a:pt x="5960" y="7098"/>
                    <a:pt x="5939" y="3917"/>
                    <a:pt x="6232" y="716"/>
                  </a:cubicBezTo>
                  <a:cubicBezTo>
                    <a:pt x="6232" y="674"/>
                    <a:pt x="6169" y="590"/>
                    <a:pt x="6127" y="590"/>
                  </a:cubicBezTo>
                  <a:cubicBezTo>
                    <a:pt x="5206" y="465"/>
                    <a:pt x="4286" y="256"/>
                    <a:pt x="3386" y="5"/>
                  </a:cubicBezTo>
                  <a:cubicBezTo>
                    <a:pt x="3375" y="2"/>
                    <a:pt x="3363" y="0"/>
                    <a:pt x="3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6"/>
            <p:cNvSpPr/>
            <p:nvPr/>
          </p:nvSpPr>
          <p:spPr>
            <a:xfrm>
              <a:off x="1772800" y="4555175"/>
              <a:ext cx="88950" cy="249350"/>
            </a:xfrm>
            <a:custGeom>
              <a:avLst/>
              <a:gdLst/>
              <a:ahLst/>
              <a:cxnLst/>
              <a:rect l="l" t="t" r="r" b="b"/>
              <a:pathLst>
                <a:path w="3558" h="9974" extrusionOk="0">
                  <a:moveTo>
                    <a:pt x="3391" y="1"/>
                  </a:moveTo>
                  <a:cubicBezTo>
                    <a:pt x="2575" y="22"/>
                    <a:pt x="1005" y="63"/>
                    <a:pt x="357" y="566"/>
                  </a:cubicBezTo>
                  <a:cubicBezTo>
                    <a:pt x="1" y="858"/>
                    <a:pt x="43" y="942"/>
                    <a:pt x="127" y="1486"/>
                  </a:cubicBezTo>
                  <a:cubicBezTo>
                    <a:pt x="524" y="4290"/>
                    <a:pt x="859" y="7136"/>
                    <a:pt x="1403" y="9877"/>
                  </a:cubicBezTo>
                  <a:cubicBezTo>
                    <a:pt x="1411" y="9944"/>
                    <a:pt x="1460" y="9974"/>
                    <a:pt x="1514" y="9974"/>
                  </a:cubicBezTo>
                  <a:cubicBezTo>
                    <a:pt x="1595" y="9974"/>
                    <a:pt x="1687" y="9906"/>
                    <a:pt x="1675" y="9793"/>
                  </a:cubicBezTo>
                  <a:cubicBezTo>
                    <a:pt x="1256" y="7680"/>
                    <a:pt x="1110" y="5545"/>
                    <a:pt x="754" y="3390"/>
                  </a:cubicBezTo>
                  <a:cubicBezTo>
                    <a:pt x="650" y="2763"/>
                    <a:pt x="43" y="1151"/>
                    <a:pt x="629" y="754"/>
                  </a:cubicBezTo>
                  <a:cubicBezTo>
                    <a:pt x="1256" y="314"/>
                    <a:pt x="2658" y="273"/>
                    <a:pt x="3391" y="210"/>
                  </a:cubicBezTo>
                  <a:cubicBezTo>
                    <a:pt x="3516" y="210"/>
                    <a:pt x="3558" y="1"/>
                    <a:pt x="3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6"/>
            <p:cNvSpPr/>
            <p:nvPr/>
          </p:nvSpPr>
          <p:spPr>
            <a:xfrm>
              <a:off x="1885800" y="4655350"/>
              <a:ext cx="10475" cy="148975"/>
            </a:xfrm>
            <a:custGeom>
              <a:avLst/>
              <a:gdLst/>
              <a:ahLst/>
              <a:cxnLst/>
              <a:rect l="l" t="t" r="r" b="b"/>
              <a:pathLst>
                <a:path w="419" h="5959" extrusionOk="0">
                  <a:moveTo>
                    <a:pt x="129" y="0"/>
                  </a:moveTo>
                  <a:cubicBezTo>
                    <a:pt x="74" y="0"/>
                    <a:pt x="21" y="32"/>
                    <a:pt x="21" y="95"/>
                  </a:cubicBezTo>
                  <a:cubicBezTo>
                    <a:pt x="105" y="1999"/>
                    <a:pt x="0" y="3945"/>
                    <a:pt x="189" y="5849"/>
                  </a:cubicBezTo>
                  <a:cubicBezTo>
                    <a:pt x="199" y="5922"/>
                    <a:pt x="257" y="5958"/>
                    <a:pt x="312" y="5958"/>
                  </a:cubicBezTo>
                  <a:cubicBezTo>
                    <a:pt x="367" y="5958"/>
                    <a:pt x="419" y="5922"/>
                    <a:pt x="419" y="5849"/>
                  </a:cubicBezTo>
                  <a:cubicBezTo>
                    <a:pt x="419" y="3945"/>
                    <a:pt x="335" y="1999"/>
                    <a:pt x="252" y="95"/>
                  </a:cubicBezTo>
                  <a:cubicBezTo>
                    <a:pt x="241" y="32"/>
                    <a:pt x="184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6"/>
            <p:cNvSpPr/>
            <p:nvPr/>
          </p:nvSpPr>
          <p:spPr>
            <a:xfrm>
              <a:off x="1826175" y="4555825"/>
              <a:ext cx="68775" cy="169900"/>
            </a:xfrm>
            <a:custGeom>
              <a:avLst/>
              <a:gdLst/>
              <a:ahLst/>
              <a:cxnLst/>
              <a:rect l="l" t="t" r="r" b="b"/>
              <a:pathLst>
                <a:path w="2751" h="6796" extrusionOk="0">
                  <a:moveTo>
                    <a:pt x="1086" y="1"/>
                  </a:moveTo>
                  <a:cubicBezTo>
                    <a:pt x="1043" y="1"/>
                    <a:pt x="997" y="24"/>
                    <a:pt x="963" y="79"/>
                  </a:cubicBezTo>
                  <a:cubicBezTo>
                    <a:pt x="607" y="644"/>
                    <a:pt x="0" y="1669"/>
                    <a:pt x="21" y="2318"/>
                  </a:cubicBezTo>
                  <a:cubicBezTo>
                    <a:pt x="63" y="2799"/>
                    <a:pt x="900" y="3887"/>
                    <a:pt x="1130" y="4327"/>
                  </a:cubicBezTo>
                  <a:cubicBezTo>
                    <a:pt x="1549" y="5122"/>
                    <a:pt x="1967" y="5938"/>
                    <a:pt x="2406" y="6712"/>
                  </a:cubicBezTo>
                  <a:cubicBezTo>
                    <a:pt x="2439" y="6771"/>
                    <a:pt x="2489" y="6795"/>
                    <a:pt x="2538" y="6795"/>
                  </a:cubicBezTo>
                  <a:cubicBezTo>
                    <a:pt x="2645" y="6795"/>
                    <a:pt x="2750" y="6680"/>
                    <a:pt x="2678" y="6566"/>
                  </a:cubicBezTo>
                  <a:cubicBezTo>
                    <a:pt x="2009" y="5373"/>
                    <a:pt x="1381" y="4180"/>
                    <a:pt x="733" y="2967"/>
                  </a:cubicBezTo>
                  <a:cubicBezTo>
                    <a:pt x="419" y="2381"/>
                    <a:pt x="293" y="2234"/>
                    <a:pt x="586" y="1669"/>
                  </a:cubicBezTo>
                  <a:cubicBezTo>
                    <a:pt x="795" y="1188"/>
                    <a:pt x="963" y="707"/>
                    <a:pt x="1214" y="226"/>
                  </a:cubicBezTo>
                  <a:cubicBezTo>
                    <a:pt x="1256" y="99"/>
                    <a:pt x="1175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6"/>
            <p:cNvSpPr/>
            <p:nvPr/>
          </p:nvSpPr>
          <p:spPr>
            <a:xfrm>
              <a:off x="1888725" y="4555475"/>
              <a:ext cx="79225" cy="175475"/>
            </a:xfrm>
            <a:custGeom>
              <a:avLst/>
              <a:gdLst/>
              <a:ahLst/>
              <a:cxnLst/>
              <a:rect l="l" t="t" r="r" b="b"/>
              <a:pathLst>
                <a:path w="3169" h="7019" extrusionOk="0">
                  <a:moveTo>
                    <a:pt x="2089" y="0"/>
                  </a:moveTo>
                  <a:cubicBezTo>
                    <a:pt x="1996" y="0"/>
                    <a:pt x="1895" y="99"/>
                    <a:pt x="1955" y="219"/>
                  </a:cubicBezTo>
                  <a:cubicBezTo>
                    <a:pt x="2185" y="679"/>
                    <a:pt x="2373" y="1181"/>
                    <a:pt x="2583" y="1662"/>
                  </a:cubicBezTo>
                  <a:cubicBezTo>
                    <a:pt x="2708" y="1934"/>
                    <a:pt x="2813" y="2039"/>
                    <a:pt x="2729" y="2332"/>
                  </a:cubicBezTo>
                  <a:cubicBezTo>
                    <a:pt x="2687" y="2604"/>
                    <a:pt x="2373" y="2981"/>
                    <a:pt x="2227" y="3190"/>
                  </a:cubicBezTo>
                  <a:cubicBezTo>
                    <a:pt x="1495" y="4403"/>
                    <a:pt x="741" y="5575"/>
                    <a:pt x="72" y="6789"/>
                  </a:cubicBezTo>
                  <a:cubicBezTo>
                    <a:pt x="0" y="6904"/>
                    <a:pt x="96" y="7018"/>
                    <a:pt x="197" y="7018"/>
                  </a:cubicBezTo>
                  <a:cubicBezTo>
                    <a:pt x="243" y="7018"/>
                    <a:pt x="290" y="6994"/>
                    <a:pt x="323" y="6935"/>
                  </a:cubicBezTo>
                  <a:cubicBezTo>
                    <a:pt x="762" y="6182"/>
                    <a:pt x="1244" y="5429"/>
                    <a:pt x="1704" y="4655"/>
                  </a:cubicBezTo>
                  <a:cubicBezTo>
                    <a:pt x="2060" y="4111"/>
                    <a:pt x="3022" y="3043"/>
                    <a:pt x="3106" y="2353"/>
                  </a:cubicBezTo>
                  <a:cubicBezTo>
                    <a:pt x="3168" y="1683"/>
                    <a:pt x="2541" y="637"/>
                    <a:pt x="2185" y="51"/>
                  </a:cubicBezTo>
                  <a:cubicBezTo>
                    <a:pt x="2161" y="16"/>
                    <a:pt x="2126" y="0"/>
                    <a:pt x="2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6"/>
            <p:cNvSpPr/>
            <p:nvPr/>
          </p:nvSpPr>
          <p:spPr>
            <a:xfrm>
              <a:off x="1877425" y="4559275"/>
              <a:ext cx="31425" cy="25225"/>
            </a:xfrm>
            <a:custGeom>
              <a:avLst/>
              <a:gdLst/>
              <a:ahLst/>
              <a:cxnLst/>
              <a:rect l="l" t="t" r="r" b="b"/>
              <a:pathLst>
                <a:path w="1257" h="1009" extrusionOk="0">
                  <a:moveTo>
                    <a:pt x="602" y="1"/>
                  </a:moveTo>
                  <a:cubicBezTo>
                    <a:pt x="528" y="1"/>
                    <a:pt x="457" y="76"/>
                    <a:pt x="419" y="150"/>
                  </a:cubicBezTo>
                  <a:cubicBezTo>
                    <a:pt x="252" y="318"/>
                    <a:pt x="168" y="485"/>
                    <a:pt x="63" y="694"/>
                  </a:cubicBezTo>
                  <a:cubicBezTo>
                    <a:pt x="1" y="820"/>
                    <a:pt x="105" y="1008"/>
                    <a:pt x="252" y="1008"/>
                  </a:cubicBezTo>
                  <a:cubicBezTo>
                    <a:pt x="329" y="1001"/>
                    <a:pt x="410" y="999"/>
                    <a:pt x="493" y="999"/>
                  </a:cubicBezTo>
                  <a:cubicBezTo>
                    <a:pt x="659" y="999"/>
                    <a:pt x="831" y="1008"/>
                    <a:pt x="984" y="1008"/>
                  </a:cubicBezTo>
                  <a:cubicBezTo>
                    <a:pt x="1110" y="925"/>
                    <a:pt x="1256" y="778"/>
                    <a:pt x="1152" y="632"/>
                  </a:cubicBezTo>
                  <a:cubicBezTo>
                    <a:pt x="1068" y="506"/>
                    <a:pt x="984" y="402"/>
                    <a:pt x="900" y="297"/>
                  </a:cubicBezTo>
                  <a:cubicBezTo>
                    <a:pt x="838" y="171"/>
                    <a:pt x="775" y="67"/>
                    <a:pt x="628" y="4"/>
                  </a:cubicBezTo>
                  <a:cubicBezTo>
                    <a:pt x="620" y="2"/>
                    <a:pt x="611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6"/>
            <p:cNvSpPr/>
            <p:nvPr/>
          </p:nvSpPr>
          <p:spPr>
            <a:xfrm>
              <a:off x="1878475" y="4586975"/>
              <a:ext cx="23575" cy="70700"/>
            </a:xfrm>
            <a:custGeom>
              <a:avLst/>
              <a:gdLst/>
              <a:ahLst/>
              <a:cxnLst/>
              <a:rect l="l" t="t" r="r" b="b"/>
              <a:pathLst>
                <a:path w="943" h="2828" extrusionOk="0">
                  <a:moveTo>
                    <a:pt x="511" y="0"/>
                  </a:moveTo>
                  <a:cubicBezTo>
                    <a:pt x="489" y="0"/>
                    <a:pt x="465" y="2"/>
                    <a:pt x="440" y="5"/>
                  </a:cubicBezTo>
                  <a:cubicBezTo>
                    <a:pt x="21" y="47"/>
                    <a:pt x="63" y="654"/>
                    <a:pt x="21" y="967"/>
                  </a:cubicBezTo>
                  <a:cubicBezTo>
                    <a:pt x="1" y="1553"/>
                    <a:pt x="21" y="2223"/>
                    <a:pt x="293" y="2746"/>
                  </a:cubicBezTo>
                  <a:cubicBezTo>
                    <a:pt x="316" y="2801"/>
                    <a:pt x="367" y="2827"/>
                    <a:pt x="416" y="2827"/>
                  </a:cubicBezTo>
                  <a:cubicBezTo>
                    <a:pt x="461" y="2827"/>
                    <a:pt x="504" y="2806"/>
                    <a:pt x="524" y="2767"/>
                  </a:cubicBezTo>
                  <a:cubicBezTo>
                    <a:pt x="586" y="2767"/>
                    <a:pt x="628" y="2767"/>
                    <a:pt x="691" y="2704"/>
                  </a:cubicBezTo>
                  <a:cubicBezTo>
                    <a:pt x="942" y="2139"/>
                    <a:pt x="921" y="1449"/>
                    <a:pt x="921" y="842"/>
                  </a:cubicBezTo>
                  <a:cubicBezTo>
                    <a:pt x="921" y="524"/>
                    <a:pt x="921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6"/>
            <p:cNvSpPr/>
            <p:nvPr/>
          </p:nvSpPr>
          <p:spPr>
            <a:xfrm>
              <a:off x="2053200" y="4799975"/>
              <a:ext cx="185700" cy="9675"/>
            </a:xfrm>
            <a:custGeom>
              <a:avLst/>
              <a:gdLst/>
              <a:ahLst/>
              <a:cxnLst/>
              <a:rect l="l" t="t" r="r" b="b"/>
              <a:pathLst>
                <a:path w="7428" h="387" extrusionOk="0">
                  <a:moveTo>
                    <a:pt x="209" y="1"/>
                  </a:moveTo>
                  <a:cubicBezTo>
                    <a:pt x="0" y="1"/>
                    <a:pt x="0" y="357"/>
                    <a:pt x="209" y="357"/>
                  </a:cubicBezTo>
                  <a:cubicBezTo>
                    <a:pt x="1852" y="371"/>
                    <a:pt x="3494" y="386"/>
                    <a:pt x="5136" y="386"/>
                  </a:cubicBezTo>
                  <a:cubicBezTo>
                    <a:pt x="5816" y="386"/>
                    <a:pt x="6497" y="384"/>
                    <a:pt x="7177" y="377"/>
                  </a:cubicBezTo>
                  <a:cubicBezTo>
                    <a:pt x="7428" y="377"/>
                    <a:pt x="7428" y="43"/>
                    <a:pt x="7177" y="43"/>
                  </a:cubicBezTo>
                  <a:cubicBezTo>
                    <a:pt x="6555" y="48"/>
                    <a:pt x="5932" y="51"/>
                    <a:pt x="5310" y="51"/>
                  </a:cubicBezTo>
                  <a:cubicBezTo>
                    <a:pt x="3610" y="51"/>
                    <a:pt x="1909" y="3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6"/>
            <p:cNvSpPr/>
            <p:nvPr/>
          </p:nvSpPr>
          <p:spPr>
            <a:xfrm>
              <a:off x="1771250" y="4796850"/>
              <a:ext cx="243775" cy="11000"/>
            </a:xfrm>
            <a:custGeom>
              <a:avLst/>
              <a:gdLst/>
              <a:ahLst/>
              <a:cxnLst/>
              <a:rect l="l" t="t" r="r" b="b"/>
              <a:pathLst>
                <a:path w="9751" h="440" extrusionOk="0">
                  <a:moveTo>
                    <a:pt x="209" y="0"/>
                  </a:moveTo>
                  <a:cubicBezTo>
                    <a:pt x="0" y="0"/>
                    <a:pt x="0" y="335"/>
                    <a:pt x="209" y="335"/>
                  </a:cubicBezTo>
                  <a:cubicBezTo>
                    <a:pt x="3327" y="335"/>
                    <a:pt x="6445" y="398"/>
                    <a:pt x="9541" y="440"/>
                  </a:cubicBezTo>
                  <a:cubicBezTo>
                    <a:pt x="9751" y="440"/>
                    <a:pt x="9751" y="105"/>
                    <a:pt x="9541" y="105"/>
                  </a:cubicBezTo>
                  <a:cubicBezTo>
                    <a:pt x="6445" y="63"/>
                    <a:pt x="332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6"/>
            <p:cNvSpPr/>
            <p:nvPr/>
          </p:nvSpPr>
          <p:spPr>
            <a:xfrm>
              <a:off x="1601250" y="4798425"/>
              <a:ext cx="134975" cy="11000"/>
            </a:xfrm>
            <a:custGeom>
              <a:avLst/>
              <a:gdLst/>
              <a:ahLst/>
              <a:cxnLst/>
              <a:rect l="l" t="t" r="r" b="b"/>
              <a:pathLst>
                <a:path w="5399" h="440" extrusionOk="0">
                  <a:moveTo>
                    <a:pt x="5189" y="0"/>
                  </a:moveTo>
                  <a:cubicBezTo>
                    <a:pt x="3494" y="21"/>
                    <a:pt x="1841" y="105"/>
                    <a:pt x="147" y="209"/>
                  </a:cubicBezTo>
                  <a:cubicBezTo>
                    <a:pt x="136" y="206"/>
                    <a:pt x="126" y="205"/>
                    <a:pt x="117" y="205"/>
                  </a:cubicBezTo>
                  <a:cubicBezTo>
                    <a:pt x="1" y="205"/>
                    <a:pt x="12" y="439"/>
                    <a:pt x="167" y="439"/>
                  </a:cubicBezTo>
                  <a:cubicBezTo>
                    <a:pt x="1841" y="356"/>
                    <a:pt x="3515" y="314"/>
                    <a:pt x="5189" y="314"/>
                  </a:cubicBezTo>
                  <a:cubicBezTo>
                    <a:pt x="5398" y="314"/>
                    <a:pt x="5398" y="0"/>
                    <a:pt x="5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6"/>
            <p:cNvSpPr/>
            <p:nvPr/>
          </p:nvSpPr>
          <p:spPr>
            <a:xfrm>
              <a:off x="1468475" y="4801300"/>
              <a:ext cx="136850" cy="138225"/>
            </a:xfrm>
            <a:custGeom>
              <a:avLst/>
              <a:gdLst/>
              <a:ahLst/>
              <a:cxnLst/>
              <a:rect l="l" t="t" r="r" b="b"/>
              <a:pathLst>
                <a:path w="5474" h="5529" extrusionOk="0">
                  <a:moveTo>
                    <a:pt x="5268" y="1"/>
                  </a:moveTo>
                  <a:cubicBezTo>
                    <a:pt x="5240" y="1"/>
                    <a:pt x="5211" y="10"/>
                    <a:pt x="5185" y="32"/>
                  </a:cubicBezTo>
                  <a:cubicBezTo>
                    <a:pt x="3428" y="1705"/>
                    <a:pt x="1649" y="3463"/>
                    <a:pt x="80" y="5325"/>
                  </a:cubicBezTo>
                  <a:cubicBezTo>
                    <a:pt x="1" y="5421"/>
                    <a:pt x="78" y="5528"/>
                    <a:pt x="175" y="5528"/>
                  </a:cubicBezTo>
                  <a:cubicBezTo>
                    <a:pt x="206" y="5528"/>
                    <a:pt x="238" y="5518"/>
                    <a:pt x="268" y="5493"/>
                  </a:cubicBezTo>
                  <a:cubicBezTo>
                    <a:pt x="2068" y="3881"/>
                    <a:pt x="3742" y="2019"/>
                    <a:pt x="5374" y="220"/>
                  </a:cubicBezTo>
                  <a:cubicBezTo>
                    <a:pt x="5474" y="137"/>
                    <a:pt x="5375" y="1"/>
                    <a:pt x="5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6"/>
            <p:cNvSpPr/>
            <p:nvPr/>
          </p:nvSpPr>
          <p:spPr>
            <a:xfrm>
              <a:off x="2224375" y="4804100"/>
              <a:ext cx="113750" cy="156425"/>
            </a:xfrm>
            <a:custGeom>
              <a:avLst/>
              <a:gdLst/>
              <a:ahLst/>
              <a:cxnLst/>
              <a:rect l="l" t="t" r="r" b="b"/>
              <a:pathLst>
                <a:path w="4550" h="6257" extrusionOk="0">
                  <a:moveTo>
                    <a:pt x="161" y="1"/>
                  </a:moveTo>
                  <a:cubicBezTo>
                    <a:pt x="75" y="1"/>
                    <a:pt x="0" y="118"/>
                    <a:pt x="79" y="212"/>
                  </a:cubicBezTo>
                  <a:cubicBezTo>
                    <a:pt x="978" y="1301"/>
                    <a:pt x="1857" y="2389"/>
                    <a:pt x="2611" y="3581"/>
                  </a:cubicBezTo>
                  <a:cubicBezTo>
                    <a:pt x="3175" y="4418"/>
                    <a:pt x="3531" y="5527"/>
                    <a:pt x="4263" y="6218"/>
                  </a:cubicBezTo>
                  <a:cubicBezTo>
                    <a:pt x="4291" y="6245"/>
                    <a:pt x="4325" y="6257"/>
                    <a:pt x="4360" y="6257"/>
                  </a:cubicBezTo>
                  <a:cubicBezTo>
                    <a:pt x="4456" y="6257"/>
                    <a:pt x="4550" y="6164"/>
                    <a:pt x="4473" y="6071"/>
                  </a:cubicBezTo>
                  <a:cubicBezTo>
                    <a:pt x="3029" y="4021"/>
                    <a:pt x="2046" y="1803"/>
                    <a:pt x="246" y="45"/>
                  </a:cubicBezTo>
                  <a:cubicBezTo>
                    <a:pt x="220" y="14"/>
                    <a:pt x="190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6"/>
            <p:cNvSpPr/>
            <p:nvPr/>
          </p:nvSpPr>
          <p:spPr>
            <a:xfrm>
              <a:off x="1681275" y="4573675"/>
              <a:ext cx="109400" cy="295675"/>
            </a:xfrm>
            <a:custGeom>
              <a:avLst/>
              <a:gdLst/>
              <a:ahLst/>
              <a:cxnLst/>
              <a:rect l="l" t="t" r="r" b="b"/>
              <a:pathLst>
                <a:path w="4376" h="11827" extrusionOk="0">
                  <a:moveTo>
                    <a:pt x="3679" y="0"/>
                  </a:moveTo>
                  <a:cubicBezTo>
                    <a:pt x="3642" y="0"/>
                    <a:pt x="3604" y="17"/>
                    <a:pt x="3578" y="56"/>
                  </a:cubicBezTo>
                  <a:cubicBezTo>
                    <a:pt x="1256" y="3508"/>
                    <a:pt x="0" y="9032"/>
                    <a:pt x="4080" y="11815"/>
                  </a:cubicBezTo>
                  <a:cubicBezTo>
                    <a:pt x="4096" y="11823"/>
                    <a:pt x="4113" y="11826"/>
                    <a:pt x="4130" y="11826"/>
                  </a:cubicBezTo>
                  <a:cubicBezTo>
                    <a:pt x="4248" y="11826"/>
                    <a:pt x="4376" y="11655"/>
                    <a:pt x="4248" y="11564"/>
                  </a:cubicBezTo>
                  <a:cubicBezTo>
                    <a:pt x="419" y="8509"/>
                    <a:pt x="1632" y="3864"/>
                    <a:pt x="3788" y="202"/>
                  </a:cubicBezTo>
                  <a:cubicBezTo>
                    <a:pt x="3846" y="86"/>
                    <a:pt x="3763" y="0"/>
                    <a:pt x="3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6"/>
            <p:cNvSpPr/>
            <p:nvPr/>
          </p:nvSpPr>
          <p:spPr>
            <a:xfrm>
              <a:off x="1737775" y="4644175"/>
              <a:ext cx="84050" cy="199275"/>
            </a:xfrm>
            <a:custGeom>
              <a:avLst/>
              <a:gdLst/>
              <a:ahLst/>
              <a:cxnLst/>
              <a:rect l="l" t="t" r="r" b="b"/>
              <a:pathLst>
                <a:path w="3362" h="7971" extrusionOk="0">
                  <a:moveTo>
                    <a:pt x="2022" y="1"/>
                  </a:moveTo>
                  <a:cubicBezTo>
                    <a:pt x="1995" y="1"/>
                    <a:pt x="1968" y="13"/>
                    <a:pt x="1946" y="39"/>
                  </a:cubicBezTo>
                  <a:cubicBezTo>
                    <a:pt x="0" y="2508"/>
                    <a:pt x="188" y="6233"/>
                    <a:pt x="3013" y="7949"/>
                  </a:cubicBezTo>
                  <a:cubicBezTo>
                    <a:pt x="3041" y="7964"/>
                    <a:pt x="3069" y="7971"/>
                    <a:pt x="3095" y="7971"/>
                  </a:cubicBezTo>
                  <a:cubicBezTo>
                    <a:pt x="3249" y="7971"/>
                    <a:pt x="3362" y="7745"/>
                    <a:pt x="3201" y="7656"/>
                  </a:cubicBezTo>
                  <a:cubicBezTo>
                    <a:pt x="398" y="5961"/>
                    <a:pt x="607" y="2676"/>
                    <a:pt x="2155" y="207"/>
                  </a:cubicBezTo>
                  <a:cubicBezTo>
                    <a:pt x="2186" y="98"/>
                    <a:pt x="2102" y="1"/>
                    <a:pt x="2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6"/>
            <p:cNvSpPr/>
            <p:nvPr/>
          </p:nvSpPr>
          <p:spPr>
            <a:xfrm>
              <a:off x="1786550" y="4837600"/>
              <a:ext cx="34725" cy="31650"/>
            </a:xfrm>
            <a:custGeom>
              <a:avLst/>
              <a:gdLst/>
              <a:ahLst/>
              <a:cxnLst/>
              <a:rect l="l" t="t" r="r" b="b"/>
              <a:pathLst>
                <a:path w="1389" h="1266" extrusionOk="0">
                  <a:moveTo>
                    <a:pt x="1262" y="1"/>
                  </a:moveTo>
                  <a:cubicBezTo>
                    <a:pt x="1240" y="1"/>
                    <a:pt x="1215" y="7"/>
                    <a:pt x="1188" y="23"/>
                  </a:cubicBezTo>
                  <a:cubicBezTo>
                    <a:pt x="978" y="149"/>
                    <a:pt x="769" y="358"/>
                    <a:pt x="602" y="525"/>
                  </a:cubicBezTo>
                  <a:cubicBezTo>
                    <a:pt x="413" y="672"/>
                    <a:pt x="141" y="860"/>
                    <a:pt x="37" y="1069"/>
                  </a:cubicBezTo>
                  <a:cubicBezTo>
                    <a:pt x="0" y="1143"/>
                    <a:pt x="60" y="1265"/>
                    <a:pt x="146" y="1265"/>
                  </a:cubicBezTo>
                  <a:cubicBezTo>
                    <a:pt x="158" y="1265"/>
                    <a:pt x="171" y="1263"/>
                    <a:pt x="183" y="1258"/>
                  </a:cubicBezTo>
                  <a:cubicBezTo>
                    <a:pt x="393" y="1174"/>
                    <a:pt x="560" y="965"/>
                    <a:pt x="748" y="777"/>
                  </a:cubicBezTo>
                  <a:cubicBezTo>
                    <a:pt x="957" y="588"/>
                    <a:pt x="1167" y="421"/>
                    <a:pt x="1355" y="212"/>
                  </a:cubicBezTo>
                  <a:cubicBezTo>
                    <a:pt x="1389" y="127"/>
                    <a:pt x="1354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6"/>
            <p:cNvSpPr/>
            <p:nvPr/>
          </p:nvSpPr>
          <p:spPr>
            <a:xfrm>
              <a:off x="1780975" y="4838125"/>
              <a:ext cx="71375" cy="57175"/>
            </a:xfrm>
            <a:custGeom>
              <a:avLst/>
              <a:gdLst/>
              <a:ahLst/>
              <a:cxnLst/>
              <a:rect l="l" t="t" r="r" b="b"/>
              <a:pathLst>
                <a:path w="2855" h="2287" extrusionOk="0">
                  <a:moveTo>
                    <a:pt x="1723" y="1"/>
                  </a:moveTo>
                  <a:cubicBezTo>
                    <a:pt x="1628" y="1"/>
                    <a:pt x="1531" y="127"/>
                    <a:pt x="1599" y="212"/>
                  </a:cubicBezTo>
                  <a:cubicBezTo>
                    <a:pt x="1892" y="651"/>
                    <a:pt x="2666" y="1446"/>
                    <a:pt x="1829" y="1864"/>
                  </a:cubicBezTo>
                  <a:cubicBezTo>
                    <a:pt x="1715" y="1923"/>
                    <a:pt x="1607" y="1949"/>
                    <a:pt x="1504" y="1949"/>
                  </a:cubicBezTo>
                  <a:cubicBezTo>
                    <a:pt x="987" y="1949"/>
                    <a:pt x="609" y="1297"/>
                    <a:pt x="260" y="965"/>
                  </a:cubicBezTo>
                  <a:cubicBezTo>
                    <a:pt x="238" y="948"/>
                    <a:pt x="214" y="940"/>
                    <a:pt x="190" y="940"/>
                  </a:cubicBezTo>
                  <a:cubicBezTo>
                    <a:pt x="96" y="940"/>
                    <a:pt x="1" y="1053"/>
                    <a:pt x="51" y="1153"/>
                  </a:cubicBezTo>
                  <a:cubicBezTo>
                    <a:pt x="369" y="1647"/>
                    <a:pt x="906" y="2286"/>
                    <a:pt x="1523" y="2286"/>
                  </a:cubicBezTo>
                  <a:cubicBezTo>
                    <a:pt x="1716" y="2286"/>
                    <a:pt x="1917" y="2224"/>
                    <a:pt x="2122" y="2074"/>
                  </a:cubicBezTo>
                  <a:cubicBezTo>
                    <a:pt x="2854" y="1509"/>
                    <a:pt x="2415" y="442"/>
                    <a:pt x="1787" y="23"/>
                  </a:cubicBezTo>
                  <a:cubicBezTo>
                    <a:pt x="1768" y="7"/>
                    <a:pt x="1745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6"/>
            <p:cNvSpPr/>
            <p:nvPr/>
          </p:nvSpPr>
          <p:spPr>
            <a:xfrm>
              <a:off x="2001300" y="4564050"/>
              <a:ext cx="114150" cy="300075"/>
            </a:xfrm>
            <a:custGeom>
              <a:avLst/>
              <a:gdLst/>
              <a:ahLst/>
              <a:cxnLst/>
              <a:rect l="l" t="t" r="r" b="b"/>
              <a:pathLst>
                <a:path w="4566" h="12003" extrusionOk="0">
                  <a:moveTo>
                    <a:pt x="144" y="0"/>
                  </a:moveTo>
                  <a:cubicBezTo>
                    <a:pt x="63" y="0"/>
                    <a:pt x="0" y="82"/>
                    <a:pt x="67" y="190"/>
                  </a:cubicBezTo>
                  <a:cubicBezTo>
                    <a:pt x="2411" y="3663"/>
                    <a:pt x="4106" y="8622"/>
                    <a:pt x="193" y="11739"/>
                  </a:cubicBezTo>
                  <a:cubicBezTo>
                    <a:pt x="83" y="11831"/>
                    <a:pt x="197" y="12002"/>
                    <a:pt x="325" y="12002"/>
                  </a:cubicBezTo>
                  <a:cubicBezTo>
                    <a:pt x="344" y="12002"/>
                    <a:pt x="363" y="11998"/>
                    <a:pt x="381" y="11991"/>
                  </a:cubicBezTo>
                  <a:cubicBezTo>
                    <a:pt x="4566" y="9166"/>
                    <a:pt x="2787" y="3349"/>
                    <a:pt x="277" y="85"/>
                  </a:cubicBezTo>
                  <a:cubicBezTo>
                    <a:pt x="239" y="25"/>
                    <a:pt x="189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6"/>
            <p:cNvSpPr/>
            <p:nvPr/>
          </p:nvSpPr>
          <p:spPr>
            <a:xfrm>
              <a:off x="1967625" y="4643950"/>
              <a:ext cx="83500" cy="198500"/>
            </a:xfrm>
            <a:custGeom>
              <a:avLst/>
              <a:gdLst/>
              <a:ahLst/>
              <a:cxnLst/>
              <a:rect l="l" t="t" r="r" b="b"/>
              <a:pathLst>
                <a:path w="3340" h="7940" extrusionOk="0">
                  <a:moveTo>
                    <a:pt x="1334" y="0"/>
                  </a:moveTo>
                  <a:cubicBezTo>
                    <a:pt x="1238" y="0"/>
                    <a:pt x="1141" y="93"/>
                    <a:pt x="1205" y="174"/>
                  </a:cubicBezTo>
                  <a:cubicBezTo>
                    <a:pt x="2733" y="2664"/>
                    <a:pt x="2921" y="5928"/>
                    <a:pt x="159" y="7644"/>
                  </a:cubicBezTo>
                  <a:cubicBezTo>
                    <a:pt x="0" y="7732"/>
                    <a:pt x="79" y="7939"/>
                    <a:pt x="234" y="7939"/>
                  </a:cubicBezTo>
                  <a:cubicBezTo>
                    <a:pt x="262" y="7939"/>
                    <a:pt x="294" y="7932"/>
                    <a:pt x="326" y="7916"/>
                  </a:cubicBezTo>
                  <a:cubicBezTo>
                    <a:pt x="3151" y="6221"/>
                    <a:pt x="3339" y="2476"/>
                    <a:pt x="1414" y="28"/>
                  </a:cubicBezTo>
                  <a:cubicBezTo>
                    <a:pt x="1390" y="8"/>
                    <a:pt x="1362" y="0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6"/>
            <p:cNvSpPr/>
            <p:nvPr/>
          </p:nvSpPr>
          <p:spPr>
            <a:xfrm>
              <a:off x="1966650" y="4837600"/>
              <a:ext cx="35175" cy="31650"/>
            </a:xfrm>
            <a:custGeom>
              <a:avLst/>
              <a:gdLst/>
              <a:ahLst/>
              <a:cxnLst/>
              <a:rect l="l" t="t" r="r" b="b"/>
              <a:pathLst>
                <a:path w="1407" h="1266" extrusionOk="0">
                  <a:moveTo>
                    <a:pt x="151" y="1"/>
                  </a:moveTo>
                  <a:cubicBezTo>
                    <a:pt x="60" y="1"/>
                    <a:pt x="1" y="127"/>
                    <a:pt x="51" y="212"/>
                  </a:cubicBezTo>
                  <a:cubicBezTo>
                    <a:pt x="240" y="421"/>
                    <a:pt x="449" y="588"/>
                    <a:pt x="658" y="777"/>
                  </a:cubicBezTo>
                  <a:cubicBezTo>
                    <a:pt x="847" y="944"/>
                    <a:pt x="993" y="1153"/>
                    <a:pt x="1244" y="1258"/>
                  </a:cubicBezTo>
                  <a:cubicBezTo>
                    <a:pt x="1257" y="1263"/>
                    <a:pt x="1269" y="1265"/>
                    <a:pt x="1280" y="1265"/>
                  </a:cubicBezTo>
                  <a:cubicBezTo>
                    <a:pt x="1362" y="1265"/>
                    <a:pt x="1406" y="1143"/>
                    <a:pt x="1370" y="1069"/>
                  </a:cubicBezTo>
                  <a:cubicBezTo>
                    <a:pt x="1265" y="860"/>
                    <a:pt x="993" y="672"/>
                    <a:pt x="826" y="525"/>
                  </a:cubicBezTo>
                  <a:cubicBezTo>
                    <a:pt x="637" y="337"/>
                    <a:pt x="428" y="149"/>
                    <a:pt x="219" y="23"/>
                  </a:cubicBezTo>
                  <a:cubicBezTo>
                    <a:pt x="195" y="7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6"/>
            <p:cNvSpPr/>
            <p:nvPr/>
          </p:nvSpPr>
          <p:spPr>
            <a:xfrm>
              <a:off x="1935500" y="4838850"/>
              <a:ext cx="72225" cy="56525"/>
            </a:xfrm>
            <a:custGeom>
              <a:avLst/>
              <a:gdLst/>
              <a:ahLst/>
              <a:cxnLst/>
              <a:rect l="l" t="t" r="r" b="b"/>
              <a:pathLst>
                <a:path w="2889" h="2261" extrusionOk="0">
                  <a:moveTo>
                    <a:pt x="1144" y="0"/>
                  </a:moveTo>
                  <a:cubicBezTo>
                    <a:pt x="1125" y="0"/>
                    <a:pt x="1106" y="5"/>
                    <a:pt x="1088" y="15"/>
                  </a:cubicBezTo>
                  <a:cubicBezTo>
                    <a:pt x="461" y="434"/>
                    <a:pt x="0" y="1522"/>
                    <a:pt x="753" y="2066"/>
                  </a:cubicBezTo>
                  <a:cubicBezTo>
                    <a:pt x="950" y="2203"/>
                    <a:pt x="1143" y="2261"/>
                    <a:pt x="1331" y="2261"/>
                  </a:cubicBezTo>
                  <a:cubicBezTo>
                    <a:pt x="1944" y="2261"/>
                    <a:pt x="2488" y="1642"/>
                    <a:pt x="2825" y="1145"/>
                  </a:cubicBezTo>
                  <a:cubicBezTo>
                    <a:pt x="2889" y="1033"/>
                    <a:pt x="2794" y="921"/>
                    <a:pt x="2699" y="921"/>
                  </a:cubicBezTo>
                  <a:cubicBezTo>
                    <a:pt x="2670" y="921"/>
                    <a:pt x="2640" y="932"/>
                    <a:pt x="2616" y="957"/>
                  </a:cubicBezTo>
                  <a:cubicBezTo>
                    <a:pt x="2266" y="1288"/>
                    <a:pt x="1903" y="1941"/>
                    <a:pt x="1378" y="1941"/>
                  </a:cubicBezTo>
                  <a:cubicBezTo>
                    <a:pt x="1274" y="1941"/>
                    <a:pt x="1164" y="1915"/>
                    <a:pt x="1046" y="1856"/>
                  </a:cubicBezTo>
                  <a:cubicBezTo>
                    <a:pt x="230" y="1438"/>
                    <a:pt x="984" y="643"/>
                    <a:pt x="1277" y="203"/>
                  </a:cubicBezTo>
                  <a:cubicBezTo>
                    <a:pt x="1346" y="116"/>
                    <a:pt x="1242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6"/>
            <p:cNvSpPr/>
            <p:nvPr/>
          </p:nvSpPr>
          <p:spPr>
            <a:xfrm>
              <a:off x="1813625" y="4824150"/>
              <a:ext cx="153800" cy="9325"/>
            </a:xfrm>
            <a:custGeom>
              <a:avLst/>
              <a:gdLst/>
              <a:ahLst/>
              <a:cxnLst/>
              <a:rect l="l" t="t" r="r" b="b"/>
              <a:pathLst>
                <a:path w="6152" h="373" extrusionOk="0">
                  <a:moveTo>
                    <a:pt x="2097" y="1"/>
                  </a:moveTo>
                  <a:cubicBezTo>
                    <a:pt x="1453" y="1"/>
                    <a:pt x="809" y="10"/>
                    <a:pt x="167" y="38"/>
                  </a:cubicBezTo>
                  <a:cubicBezTo>
                    <a:pt x="0" y="38"/>
                    <a:pt x="0" y="268"/>
                    <a:pt x="167" y="268"/>
                  </a:cubicBezTo>
                  <a:cubicBezTo>
                    <a:pt x="2071" y="373"/>
                    <a:pt x="4017" y="331"/>
                    <a:pt x="5942" y="352"/>
                  </a:cubicBezTo>
                  <a:cubicBezTo>
                    <a:pt x="6152" y="352"/>
                    <a:pt x="6152" y="38"/>
                    <a:pt x="5942" y="38"/>
                  </a:cubicBezTo>
                  <a:cubicBezTo>
                    <a:pt x="4673" y="38"/>
                    <a:pt x="3385" y="1"/>
                    <a:pt x="2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6"/>
            <p:cNvSpPr/>
            <p:nvPr/>
          </p:nvSpPr>
          <p:spPr>
            <a:xfrm>
              <a:off x="1796350" y="4888925"/>
              <a:ext cx="194625" cy="89975"/>
            </a:xfrm>
            <a:custGeom>
              <a:avLst/>
              <a:gdLst/>
              <a:ahLst/>
              <a:cxnLst/>
              <a:rect l="l" t="t" r="r" b="b"/>
              <a:pathLst>
                <a:path w="7785" h="3599" extrusionOk="0">
                  <a:moveTo>
                    <a:pt x="535" y="0"/>
                  </a:moveTo>
                  <a:cubicBezTo>
                    <a:pt x="490" y="0"/>
                    <a:pt x="448" y="25"/>
                    <a:pt x="440" y="84"/>
                  </a:cubicBezTo>
                  <a:cubicBezTo>
                    <a:pt x="168" y="1193"/>
                    <a:pt x="42" y="2281"/>
                    <a:pt x="1" y="3431"/>
                  </a:cubicBezTo>
                  <a:cubicBezTo>
                    <a:pt x="1" y="3515"/>
                    <a:pt x="63" y="3599"/>
                    <a:pt x="147" y="3599"/>
                  </a:cubicBezTo>
                  <a:cubicBezTo>
                    <a:pt x="2637" y="3599"/>
                    <a:pt x="5106" y="3599"/>
                    <a:pt x="7575" y="3557"/>
                  </a:cubicBezTo>
                  <a:cubicBezTo>
                    <a:pt x="7784" y="3557"/>
                    <a:pt x="7784" y="3243"/>
                    <a:pt x="7575" y="3243"/>
                  </a:cubicBezTo>
                  <a:lnTo>
                    <a:pt x="2616" y="3243"/>
                  </a:lnTo>
                  <a:cubicBezTo>
                    <a:pt x="2305" y="3243"/>
                    <a:pt x="1805" y="3313"/>
                    <a:pt x="1351" y="3313"/>
                  </a:cubicBezTo>
                  <a:cubicBezTo>
                    <a:pt x="980" y="3313"/>
                    <a:pt x="640" y="3266"/>
                    <a:pt x="461" y="3097"/>
                  </a:cubicBezTo>
                  <a:cubicBezTo>
                    <a:pt x="1" y="2594"/>
                    <a:pt x="565" y="774"/>
                    <a:pt x="670" y="146"/>
                  </a:cubicBezTo>
                  <a:cubicBezTo>
                    <a:pt x="683" y="58"/>
                    <a:pt x="604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6"/>
            <p:cNvSpPr/>
            <p:nvPr/>
          </p:nvSpPr>
          <p:spPr>
            <a:xfrm>
              <a:off x="1974725" y="4887550"/>
              <a:ext cx="21575" cy="86675"/>
            </a:xfrm>
            <a:custGeom>
              <a:avLst/>
              <a:gdLst/>
              <a:ahLst/>
              <a:cxnLst/>
              <a:rect l="l" t="t" r="r" b="b"/>
              <a:pathLst>
                <a:path w="863" h="3467" extrusionOk="0">
                  <a:moveTo>
                    <a:pt x="140" y="1"/>
                  </a:moveTo>
                  <a:cubicBezTo>
                    <a:pt x="73" y="1"/>
                    <a:pt x="1" y="56"/>
                    <a:pt x="1" y="139"/>
                  </a:cubicBezTo>
                  <a:cubicBezTo>
                    <a:pt x="42" y="1206"/>
                    <a:pt x="293" y="2315"/>
                    <a:pt x="545" y="3361"/>
                  </a:cubicBezTo>
                  <a:cubicBezTo>
                    <a:pt x="569" y="3435"/>
                    <a:pt x="626" y="3467"/>
                    <a:pt x="684" y="3467"/>
                  </a:cubicBezTo>
                  <a:cubicBezTo>
                    <a:pt x="773" y="3467"/>
                    <a:pt x="863" y="3391"/>
                    <a:pt x="837" y="3277"/>
                  </a:cubicBezTo>
                  <a:cubicBezTo>
                    <a:pt x="565" y="2231"/>
                    <a:pt x="440" y="1185"/>
                    <a:pt x="252" y="118"/>
                  </a:cubicBezTo>
                  <a:cubicBezTo>
                    <a:pt x="242" y="35"/>
                    <a:pt x="193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46"/>
          <p:cNvGrpSpPr/>
          <p:nvPr/>
        </p:nvGrpSpPr>
        <p:grpSpPr>
          <a:xfrm rot="3370546">
            <a:off x="8159570" y="452288"/>
            <a:ext cx="1831991" cy="2459647"/>
            <a:chOff x="1450600" y="3876200"/>
            <a:chExt cx="483350" cy="648950"/>
          </a:xfrm>
        </p:grpSpPr>
        <p:sp>
          <p:nvSpPr>
            <p:cNvPr id="455" name="Google Shape;455;p46"/>
            <p:cNvSpPr/>
            <p:nvPr/>
          </p:nvSpPr>
          <p:spPr>
            <a:xfrm>
              <a:off x="1450600" y="3920000"/>
              <a:ext cx="457750" cy="590075"/>
            </a:xfrm>
            <a:custGeom>
              <a:avLst/>
              <a:gdLst/>
              <a:ahLst/>
              <a:cxnLst/>
              <a:rect l="l" t="t" r="r" b="b"/>
              <a:pathLst>
                <a:path w="18310" h="23603" extrusionOk="0">
                  <a:moveTo>
                    <a:pt x="17924" y="1"/>
                  </a:moveTo>
                  <a:cubicBezTo>
                    <a:pt x="17907" y="1"/>
                    <a:pt x="17888" y="2"/>
                    <a:pt x="17869" y="6"/>
                  </a:cubicBezTo>
                  <a:cubicBezTo>
                    <a:pt x="7219" y="1869"/>
                    <a:pt x="0" y="13063"/>
                    <a:pt x="3641" y="23483"/>
                  </a:cubicBezTo>
                  <a:cubicBezTo>
                    <a:pt x="3677" y="23565"/>
                    <a:pt x="3753" y="23603"/>
                    <a:pt x="3822" y="23603"/>
                  </a:cubicBezTo>
                  <a:cubicBezTo>
                    <a:pt x="3912" y="23603"/>
                    <a:pt x="3990" y="23538"/>
                    <a:pt x="3955" y="23420"/>
                  </a:cubicBezTo>
                  <a:cubicBezTo>
                    <a:pt x="2532" y="18252"/>
                    <a:pt x="3013" y="12749"/>
                    <a:pt x="6026" y="8187"/>
                  </a:cubicBezTo>
                  <a:cubicBezTo>
                    <a:pt x="8746" y="4066"/>
                    <a:pt x="13161" y="1283"/>
                    <a:pt x="18015" y="467"/>
                  </a:cubicBezTo>
                  <a:cubicBezTo>
                    <a:pt x="18310" y="427"/>
                    <a:pt x="18199" y="1"/>
                    <a:pt x="17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6"/>
            <p:cNvSpPr/>
            <p:nvPr/>
          </p:nvSpPr>
          <p:spPr>
            <a:xfrm>
              <a:off x="1821675" y="3876200"/>
              <a:ext cx="112275" cy="117150"/>
            </a:xfrm>
            <a:custGeom>
              <a:avLst/>
              <a:gdLst/>
              <a:ahLst/>
              <a:cxnLst/>
              <a:rect l="l" t="t" r="r" b="b"/>
              <a:pathLst>
                <a:path w="4491" h="4686" extrusionOk="0">
                  <a:moveTo>
                    <a:pt x="197" y="1"/>
                  </a:moveTo>
                  <a:cubicBezTo>
                    <a:pt x="37" y="1"/>
                    <a:pt x="0" y="243"/>
                    <a:pt x="180" y="315"/>
                  </a:cubicBezTo>
                  <a:cubicBezTo>
                    <a:pt x="1394" y="777"/>
                    <a:pt x="2607" y="1186"/>
                    <a:pt x="3821" y="1656"/>
                  </a:cubicBezTo>
                  <a:lnTo>
                    <a:pt x="3821" y="1656"/>
                  </a:lnTo>
                  <a:cubicBezTo>
                    <a:pt x="3129" y="2542"/>
                    <a:pt x="2324" y="3406"/>
                    <a:pt x="1812" y="4374"/>
                  </a:cubicBezTo>
                  <a:cubicBezTo>
                    <a:pt x="1719" y="4530"/>
                    <a:pt x="1846" y="4686"/>
                    <a:pt x="1986" y="4686"/>
                  </a:cubicBezTo>
                  <a:cubicBezTo>
                    <a:pt x="2034" y="4686"/>
                    <a:pt x="2083" y="4667"/>
                    <a:pt x="2126" y="4625"/>
                  </a:cubicBezTo>
                  <a:cubicBezTo>
                    <a:pt x="2984" y="3788"/>
                    <a:pt x="3654" y="2679"/>
                    <a:pt x="4386" y="1696"/>
                  </a:cubicBezTo>
                  <a:cubicBezTo>
                    <a:pt x="4490" y="1570"/>
                    <a:pt x="4365" y="1403"/>
                    <a:pt x="4260" y="1361"/>
                  </a:cubicBezTo>
                  <a:cubicBezTo>
                    <a:pt x="2963" y="859"/>
                    <a:pt x="1645" y="398"/>
                    <a:pt x="285" y="22"/>
                  </a:cubicBezTo>
                  <a:cubicBezTo>
                    <a:pt x="253" y="7"/>
                    <a:pt x="223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6"/>
            <p:cNvSpPr/>
            <p:nvPr/>
          </p:nvSpPr>
          <p:spPr>
            <a:xfrm>
              <a:off x="1507075" y="4461950"/>
              <a:ext cx="79025" cy="63200"/>
            </a:xfrm>
            <a:custGeom>
              <a:avLst/>
              <a:gdLst/>
              <a:ahLst/>
              <a:cxnLst/>
              <a:rect l="l" t="t" r="r" b="b"/>
              <a:pathLst>
                <a:path w="3161" h="2528" extrusionOk="0">
                  <a:moveTo>
                    <a:pt x="1541" y="398"/>
                  </a:moveTo>
                  <a:lnTo>
                    <a:pt x="1541" y="398"/>
                  </a:lnTo>
                  <a:cubicBezTo>
                    <a:pt x="1530" y="504"/>
                    <a:pt x="1623" y="613"/>
                    <a:pt x="1753" y="613"/>
                  </a:cubicBezTo>
                  <a:cubicBezTo>
                    <a:pt x="1762" y="613"/>
                    <a:pt x="1770" y="613"/>
                    <a:pt x="1779" y="612"/>
                  </a:cubicBezTo>
                  <a:cubicBezTo>
                    <a:pt x="1834" y="600"/>
                    <a:pt x="1889" y="594"/>
                    <a:pt x="1943" y="594"/>
                  </a:cubicBezTo>
                  <a:cubicBezTo>
                    <a:pt x="2348" y="594"/>
                    <a:pt x="2717" y="925"/>
                    <a:pt x="2533" y="1386"/>
                  </a:cubicBezTo>
                  <a:cubicBezTo>
                    <a:pt x="2344" y="1805"/>
                    <a:pt x="1863" y="2056"/>
                    <a:pt x="1424" y="2077"/>
                  </a:cubicBezTo>
                  <a:cubicBezTo>
                    <a:pt x="1402" y="2078"/>
                    <a:pt x="1381" y="2079"/>
                    <a:pt x="1361" y="2079"/>
                  </a:cubicBezTo>
                  <a:cubicBezTo>
                    <a:pt x="773" y="2079"/>
                    <a:pt x="451" y="1513"/>
                    <a:pt x="754" y="968"/>
                  </a:cubicBezTo>
                  <a:cubicBezTo>
                    <a:pt x="925" y="682"/>
                    <a:pt x="1223" y="475"/>
                    <a:pt x="1541" y="398"/>
                  </a:cubicBezTo>
                  <a:close/>
                  <a:moveTo>
                    <a:pt x="1678" y="1"/>
                  </a:moveTo>
                  <a:cubicBezTo>
                    <a:pt x="1056" y="1"/>
                    <a:pt x="461" y="435"/>
                    <a:pt x="273" y="1051"/>
                  </a:cubicBezTo>
                  <a:cubicBezTo>
                    <a:pt x="1" y="1907"/>
                    <a:pt x="559" y="2527"/>
                    <a:pt x="1361" y="2527"/>
                  </a:cubicBezTo>
                  <a:cubicBezTo>
                    <a:pt x="1422" y="2527"/>
                    <a:pt x="1485" y="2523"/>
                    <a:pt x="1549" y="2516"/>
                  </a:cubicBezTo>
                  <a:cubicBezTo>
                    <a:pt x="2281" y="2432"/>
                    <a:pt x="3160" y="1867"/>
                    <a:pt x="3056" y="1030"/>
                  </a:cubicBezTo>
                  <a:cubicBezTo>
                    <a:pt x="3011" y="599"/>
                    <a:pt x="2554" y="105"/>
                    <a:pt x="2106" y="72"/>
                  </a:cubicBezTo>
                  <a:lnTo>
                    <a:pt x="2106" y="72"/>
                  </a:lnTo>
                  <a:cubicBezTo>
                    <a:pt x="2102" y="71"/>
                    <a:pt x="2098" y="69"/>
                    <a:pt x="2093" y="68"/>
                  </a:cubicBezTo>
                  <a:cubicBezTo>
                    <a:pt x="1956" y="22"/>
                    <a:pt x="1816" y="1"/>
                    <a:pt x="1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46"/>
          <p:cNvSpPr/>
          <p:nvPr/>
        </p:nvSpPr>
        <p:spPr>
          <a:xfrm rot="811916">
            <a:off x="976698" y="300985"/>
            <a:ext cx="2320031" cy="1408904"/>
          </a:xfrm>
          <a:custGeom>
            <a:avLst/>
            <a:gdLst/>
            <a:ahLst/>
            <a:cxnLst/>
            <a:rect l="l" t="t" r="r" b="b"/>
            <a:pathLst>
              <a:path w="235513" h="170310" extrusionOk="0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50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/>
          <p:nvPr/>
        </p:nvSpPr>
        <p:spPr>
          <a:xfrm rot="124136">
            <a:off x="3828" y="1003195"/>
            <a:ext cx="7271625" cy="343408"/>
          </a:xfrm>
          <a:custGeom>
            <a:avLst/>
            <a:gdLst/>
            <a:ahLst/>
            <a:cxnLst/>
            <a:rect l="l" t="t" r="r" b="b"/>
            <a:pathLst>
              <a:path w="290879" h="13737" extrusionOk="0">
                <a:moveTo>
                  <a:pt x="0" y="13737"/>
                </a:moveTo>
                <a:cubicBezTo>
                  <a:pt x="64797" y="13737"/>
                  <a:pt x="129454" y="7292"/>
                  <a:pt x="194239" y="6070"/>
                </a:cubicBezTo>
                <a:cubicBezTo>
                  <a:pt x="216387" y="5652"/>
                  <a:pt x="238557" y="6057"/>
                  <a:pt x="260689" y="5111"/>
                </a:cubicBezTo>
                <a:cubicBezTo>
                  <a:pt x="270127" y="4708"/>
                  <a:pt x="270116" y="4514"/>
                  <a:pt x="279538" y="3833"/>
                </a:cubicBezTo>
                <a:cubicBezTo>
                  <a:pt x="283468" y="3549"/>
                  <a:pt x="291967" y="3737"/>
                  <a:pt x="290719" y="0"/>
                </a:cubicBez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" name="Google Shape;412;p45"/>
          <p:cNvSpPr/>
          <p:nvPr/>
        </p:nvSpPr>
        <p:spPr>
          <a:xfrm>
            <a:off x="6960377" y="618110"/>
            <a:ext cx="307900" cy="4504605"/>
          </a:xfrm>
          <a:custGeom>
            <a:avLst/>
            <a:gdLst/>
            <a:ahLst/>
            <a:cxnLst/>
            <a:rect l="l" t="t" r="r" b="b"/>
            <a:pathLst>
              <a:path w="12316" h="123872" extrusionOk="0">
                <a:moveTo>
                  <a:pt x="12316" y="123872"/>
                </a:moveTo>
                <a:cubicBezTo>
                  <a:pt x="2262" y="113818"/>
                  <a:pt x="661" y="97190"/>
                  <a:pt x="176" y="82979"/>
                </a:cubicBezTo>
                <a:cubicBezTo>
                  <a:pt x="-420" y="65492"/>
                  <a:pt x="945" y="47914"/>
                  <a:pt x="3371" y="30586"/>
                </a:cubicBezTo>
                <a:cubicBezTo>
                  <a:pt x="4626" y="21622"/>
                  <a:pt x="6959" y="12784"/>
                  <a:pt x="7524" y="3750"/>
                </a:cubicBezTo>
                <a:cubicBezTo>
                  <a:pt x="7607" y="2418"/>
                  <a:pt x="6550" y="-707"/>
                  <a:pt x="5607" y="236"/>
                </a:cubicBez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" name="Google Shape;413;p45"/>
          <p:cNvSpPr/>
          <p:nvPr/>
        </p:nvSpPr>
        <p:spPr>
          <a:xfrm rot="1058408">
            <a:off x="6549543" y="135143"/>
            <a:ext cx="2311595" cy="2225064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4" name="Google Shape;414;p45"/>
          <p:cNvSpPr txBox="1">
            <a:spLocks noGrp="1"/>
          </p:cNvSpPr>
          <p:nvPr>
            <p:ph type="title"/>
          </p:nvPr>
        </p:nvSpPr>
        <p:spPr>
          <a:xfrm>
            <a:off x="164678" y="1818650"/>
            <a:ext cx="59238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3200" u="sng" dirty="0"/>
              <a:t>Insights &amp; Results-</a:t>
            </a:r>
            <a:br>
              <a:rPr lang="en" dirty="0"/>
            </a:br>
            <a:br>
              <a:rPr lang="en" dirty="0"/>
            </a:br>
            <a:r>
              <a:rPr lang="en" dirty="0"/>
              <a:t>This project helped me  understand different types of queries and functions of MySQL and MS excel.</a:t>
            </a:r>
            <a:endParaRPr dirty="0"/>
          </a:p>
        </p:txBody>
      </p:sp>
      <p:grpSp>
        <p:nvGrpSpPr>
          <p:cNvPr id="416" name="Google Shape;416;p45"/>
          <p:cNvGrpSpPr/>
          <p:nvPr/>
        </p:nvGrpSpPr>
        <p:grpSpPr>
          <a:xfrm rot="1157928">
            <a:off x="6919106" y="519837"/>
            <a:ext cx="1502564" cy="1667944"/>
            <a:chOff x="3384450" y="3958650"/>
            <a:chExt cx="357825" cy="397200"/>
          </a:xfrm>
        </p:grpSpPr>
        <p:sp>
          <p:nvSpPr>
            <p:cNvPr id="417" name="Google Shape;417;p45"/>
            <p:cNvSpPr/>
            <p:nvPr/>
          </p:nvSpPr>
          <p:spPr>
            <a:xfrm>
              <a:off x="3384450" y="3958650"/>
              <a:ext cx="357825" cy="397200"/>
            </a:xfrm>
            <a:custGeom>
              <a:avLst/>
              <a:gdLst/>
              <a:ahLst/>
              <a:cxnLst/>
              <a:rect l="l" t="t" r="r" b="b"/>
              <a:pathLst>
                <a:path w="14313" h="15888" extrusionOk="0">
                  <a:moveTo>
                    <a:pt x="7086" y="365"/>
                  </a:moveTo>
                  <a:cubicBezTo>
                    <a:pt x="7616" y="365"/>
                    <a:pt x="8134" y="403"/>
                    <a:pt x="8621" y="469"/>
                  </a:cubicBezTo>
                  <a:cubicBezTo>
                    <a:pt x="11090" y="804"/>
                    <a:pt x="12576" y="2457"/>
                    <a:pt x="13203" y="4779"/>
                  </a:cubicBezTo>
                  <a:cubicBezTo>
                    <a:pt x="13789" y="6934"/>
                    <a:pt x="13643" y="9466"/>
                    <a:pt x="11906" y="11056"/>
                  </a:cubicBezTo>
                  <a:cubicBezTo>
                    <a:pt x="10337" y="12500"/>
                    <a:pt x="8265" y="11872"/>
                    <a:pt x="6424" y="12605"/>
                  </a:cubicBezTo>
                  <a:cubicBezTo>
                    <a:pt x="5079" y="13158"/>
                    <a:pt x="3945" y="14132"/>
                    <a:pt x="2864" y="15143"/>
                  </a:cubicBezTo>
                  <a:lnTo>
                    <a:pt x="2864" y="15143"/>
                  </a:lnTo>
                  <a:cubicBezTo>
                    <a:pt x="3145" y="14549"/>
                    <a:pt x="3422" y="13918"/>
                    <a:pt x="3600" y="13337"/>
                  </a:cubicBezTo>
                  <a:cubicBezTo>
                    <a:pt x="3704" y="13044"/>
                    <a:pt x="3851" y="12919"/>
                    <a:pt x="3767" y="12605"/>
                  </a:cubicBezTo>
                  <a:cubicBezTo>
                    <a:pt x="3600" y="11893"/>
                    <a:pt x="2449" y="11035"/>
                    <a:pt x="2072" y="10491"/>
                  </a:cubicBezTo>
                  <a:cubicBezTo>
                    <a:pt x="1507" y="9696"/>
                    <a:pt x="1068" y="8859"/>
                    <a:pt x="775" y="7981"/>
                  </a:cubicBezTo>
                  <a:cubicBezTo>
                    <a:pt x="147" y="5951"/>
                    <a:pt x="440" y="3524"/>
                    <a:pt x="2030" y="2017"/>
                  </a:cubicBezTo>
                  <a:cubicBezTo>
                    <a:pt x="3326" y="803"/>
                    <a:pt x="5273" y="365"/>
                    <a:pt x="7086" y="365"/>
                  </a:cubicBezTo>
                  <a:close/>
                  <a:moveTo>
                    <a:pt x="7212" y="0"/>
                  </a:moveTo>
                  <a:cubicBezTo>
                    <a:pt x="6690" y="0"/>
                    <a:pt x="6159" y="40"/>
                    <a:pt x="5629" y="113"/>
                  </a:cubicBezTo>
                  <a:cubicBezTo>
                    <a:pt x="2658" y="490"/>
                    <a:pt x="356" y="2352"/>
                    <a:pt x="126" y="5470"/>
                  </a:cubicBezTo>
                  <a:cubicBezTo>
                    <a:pt x="1" y="7185"/>
                    <a:pt x="607" y="8859"/>
                    <a:pt x="1549" y="10303"/>
                  </a:cubicBezTo>
                  <a:cubicBezTo>
                    <a:pt x="1988" y="10994"/>
                    <a:pt x="2742" y="11559"/>
                    <a:pt x="3139" y="12270"/>
                  </a:cubicBezTo>
                  <a:cubicBezTo>
                    <a:pt x="3641" y="13128"/>
                    <a:pt x="2721" y="14781"/>
                    <a:pt x="2386" y="15555"/>
                  </a:cubicBezTo>
                  <a:cubicBezTo>
                    <a:pt x="2368" y="15587"/>
                    <a:pt x="2364" y="15618"/>
                    <a:pt x="2371" y="15645"/>
                  </a:cubicBezTo>
                  <a:lnTo>
                    <a:pt x="2371" y="15645"/>
                  </a:lnTo>
                  <a:cubicBezTo>
                    <a:pt x="2343" y="15762"/>
                    <a:pt x="2455" y="15888"/>
                    <a:pt x="2573" y="15888"/>
                  </a:cubicBezTo>
                  <a:cubicBezTo>
                    <a:pt x="2617" y="15888"/>
                    <a:pt x="2662" y="15870"/>
                    <a:pt x="2700" y="15827"/>
                  </a:cubicBezTo>
                  <a:cubicBezTo>
                    <a:pt x="4227" y="14320"/>
                    <a:pt x="5859" y="12814"/>
                    <a:pt x="8077" y="12563"/>
                  </a:cubicBezTo>
                  <a:cubicBezTo>
                    <a:pt x="9542" y="12395"/>
                    <a:pt x="10818" y="12416"/>
                    <a:pt x="12011" y="11433"/>
                  </a:cubicBezTo>
                  <a:cubicBezTo>
                    <a:pt x="14312" y="9466"/>
                    <a:pt x="14229" y="5909"/>
                    <a:pt x="13078" y="3377"/>
                  </a:cubicBezTo>
                  <a:cubicBezTo>
                    <a:pt x="11955" y="891"/>
                    <a:pt x="9679" y="0"/>
                    <a:pt x="7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536675" y="4179575"/>
              <a:ext cx="67500" cy="62750"/>
            </a:xfrm>
            <a:custGeom>
              <a:avLst/>
              <a:gdLst/>
              <a:ahLst/>
              <a:cxnLst/>
              <a:rect l="l" t="t" r="r" b="b"/>
              <a:pathLst>
                <a:path w="2700" h="2510" extrusionOk="0">
                  <a:moveTo>
                    <a:pt x="1438" y="349"/>
                  </a:moveTo>
                  <a:cubicBezTo>
                    <a:pt x="1580" y="349"/>
                    <a:pt x="1729" y="395"/>
                    <a:pt x="1884" y="504"/>
                  </a:cubicBezTo>
                  <a:cubicBezTo>
                    <a:pt x="2218" y="734"/>
                    <a:pt x="2302" y="1173"/>
                    <a:pt x="2176" y="1571"/>
                  </a:cubicBezTo>
                  <a:cubicBezTo>
                    <a:pt x="2029" y="1991"/>
                    <a:pt x="1708" y="2168"/>
                    <a:pt x="1382" y="2168"/>
                  </a:cubicBezTo>
                  <a:cubicBezTo>
                    <a:pt x="856" y="2168"/>
                    <a:pt x="317" y="1706"/>
                    <a:pt x="475" y="1057"/>
                  </a:cubicBezTo>
                  <a:lnTo>
                    <a:pt x="475" y="1057"/>
                  </a:lnTo>
                  <a:cubicBezTo>
                    <a:pt x="485" y="1049"/>
                    <a:pt x="495" y="1039"/>
                    <a:pt x="503" y="1027"/>
                  </a:cubicBezTo>
                  <a:cubicBezTo>
                    <a:pt x="731" y="677"/>
                    <a:pt x="1059" y="349"/>
                    <a:pt x="1438" y="349"/>
                  </a:cubicBezTo>
                  <a:close/>
                  <a:moveTo>
                    <a:pt x="1439" y="0"/>
                  </a:moveTo>
                  <a:cubicBezTo>
                    <a:pt x="928" y="0"/>
                    <a:pt x="456" y="370"/>
                    <a:pt x="276" y="912"/>
                  </a:cubicBezTo>
                  <a:lnTo>
                    <a:pt x="276" y="912"/>
                  </a:lnTo>
                  <a:cubicBezTo>
                    <a:pt x="275" y="915"/>
                    <a:pt x="273" y="919"/>
                    <a:pt x="272" y="922"/>
                  </a:cubicBezTo>
                  <a:cubicBezTo>
                    <a:pt x="0" y="1550"/>
                    <a:pt x="377" y="2261"/>
                    <a:pt x="1005" y="2450"/>
                  </a:cubicBezTo>
                  <a:cubicBezTo>
                    <a:pt x="1128" y="2490"/>
                    <a:pt x="1251" y="2510"/>
                    <a:pt x="1370" y="2510"/>
                  </a:cubicBezTo>
                  <a:cubicBezTo>
                    <a:pt x="1862" y="2510"/>
                    <a:pt x="2301" y="2184"/>
                    <a:pt x="2469" y="1696"/>
                  </a:cubicBezTo>
                  <a:cubicBezTo>
                    <a:pt x="2700" y="1131"/>
                    <a:pt x="2511" y="399"/>
                    <a:pt x="1904" y="106"/>
                  </a:cubicBezTo>
                  <a:cubicBezTo>
                    <a:pt x="1750" y="34"/>
                    <a:pt x="159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3505300" y="3993800"/>
              <a:ext cx="90500" cy="170450"/>
            </a:xfrm>
            <a:custGeom>
              <a:avLst/>
              <a:gdLst/>
              <a:ahLst/>
              <a:cxnLst/>
              <a:rect l="l" t="t" r="r" b="b"/>
              <a:pathLst>
                <a:path w="3620" h="6818" extrusionOk="0">
                  <a:moveTo>
                    <a:pt x="1289" y="420"/>
                  </a:moveTo>
                  <a:cubicBezTo>
                    <a:pt x="1694" y="420"/>
                    <a:pt x="2633" y="497"/>
                    <a:pt x="2783" y="590"/>
                  </a:cubicBezTo>
                  <a:cubicBezTo>
                    <a:pt x="3264" y="925"/>
                    <a:pt x="3097" y="1637"/>
                    <a:pt x="3097" y="2160"/>
                  </a:cubicBezTo>
                  <a:cubicBezTo>
                    <a:pt x="3055" y="3248"/>
                    <a:pt x="2992" y="4315"/>
                    <a:pt x="2908" y="5424"/>
                  </a:cubicBezTo>
                  <a:cubicBezTo>
                    <a:pt x="2887" y="5612"/>
                    <a:pt x="2950" y="6177"/>
                    <a:pt x="2825" y="6344"/>
                  </a:cubicBezTo>
                  <a:cubicBezTo>
                    <a:pt x="2843" y="6312"/>
                    <a:pt x="2814" y="6299"/>
                    <a:pt x="2755" y="6299"/>
                  </a:cubicBezTo>
                  <a:cubicBezTo>
                    <a:pt x="2587" y="6299"/>
                    <a:pt x="2177" y="6403"/>
                    <a:pt x="1919" y="6470"/>
                  </a:cubicBezTo>
                  <a:lnTo>
                    <a:pt x="1919" y="6470"/>
                  </a:lnTo>
                  <a:cubicBezTo>
                    <a:pt x="1095" y="5026"/>
                    <a:pt x="215" y="2859"/>
                    <a:pt x="502" y="1155"/>
                  </a:cubicBezTo>
                  <a:cubicBezTo>
                    <a:pt x="607" y="528"/>
                    <a:pt x="607" y="507"/>
                    <a:pt x="1172" y="423"/>
                  </a:cubicBezTo>
                  <a:cubicBezTo>
                    <a:pt x="1202" y="421"/>
                    <a:pt x="1242" y="420"/>
                    <a:pt x="1289" y="420"/>
                  </a:cubicBezTo>
                  <a:close/>
                  <a:moveTo>
                    <a:pt x="1697" y="0"/>
                  </a:moveTo>
                  <a:cubicBezTo>
                    <a:pt x="1165" y="0"/>
                    <a:pt x="641" y="60"/>
                    <a:pt x="335" y="88"/>
                  </a:cubicBezTo>
                  <a:cubicBezTo>
                    <a:pt x="230" y="88"/>
                    <a:pt x="167" y="172"/>
                    <a:pt x="167" y="277"/>
                  </a:cubicBezTo>
                  <a:cubicBezTo>
                    <a:pt x="0" y="2578"/>
                    <a:pt x="502" y="4733"/>
                    <a:pt x="1653" y="6721"/>
                  </a:cubicBezTo>
                  <a:cubicBezTo>
                    <a:pt x="1687" y="6789"/>
                    <a:pt x="1745" y="6817"/>
                    <a:pt x="1804" y="6817"/>
                  </a:cubicBezTo>
                  <a:cubicBezTo>
                    <a:pt x="1870" y="6817"/>
                    <a:pt x="1937" y="6782"/>
                    <a:pt x="1971" y="6727"/>
                  </a:cubicBezTo>
                  <a:lnTo>
                    <a:pt x="1971" y="6727"/>
                  </a:lnTo>
                  <a:cubicBezTo>
                    <a:pt x="2292" y="6644"/>
                    <a:pt x="2642" y="6590"/>
                    <a:pt x="2992" y="6554"/>
                  </a:cubicBezTo>
                  <a:cubicBezTo>
                    <a:pt x="3076" y="6554"/>
                    <a:pt x="3139" y="6470"/>
                    <a:pt x="3139" y="6386"/>
                  </a:cubicBezTo>
                  <a:cubicBezTo>
                    <a:pt x="3306" y="4880"/>
                    <a:pt x="3411" y="3352"/>
                    <a:pt x="3452" y="1846"/>
                  </a:cubicBezTo>
                  <a:cubicBezTo>
                    <a:pt x="3452" y="1427"/>
                    <a:pt x="3620" y="737"/>
                    <a:pt x="3264" y="402"/>
                  </a:cubicBezTo>
                  <a:cubicBezTo>
                    <a:pt x="2969" y="84"/>
                    <a:pt x="2328" y="0"/>
                    <a:pt x="16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62"/>
          <p:cNvSpPr txBox="1">
            <a:spLocks noGrp="1"/>
          </p:cNvSpPr>
          <p:nvPr>
            <p:ph type="title"/>
          </p:nvPr>
        </p:nvSpPr>
        <p:spPr>
          <a:xfrm>
            <a:off x="1095060" y="1897608"/>
            <a:ext cx="36837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7200" dirty="0">
                <a:solidFill>
                  <a:schemeClr val="bg1"/>
                </a:solidFill>
              </a:rPr>
              <a:t>Thanks</a:t>
            </a:r>
            <a:endParaRPr sz="7200" dirty="0">
              <a:solidFill>
                <a:schemeClr val="bg1"/>
              </a:solidFill>
            </a:endParaRPr>
          </a:p>
        </p:txBody>
      </p:sp>
      <p:grpSp>
        <p:nvGrpSpPr>
          <p:cNvPr id="1157" name="Google Shape;1157;p62"/>
          <p:cNvGrpSpPr/>
          <p:nvPr/>
        </p:nvGrpSpPr>
        <p:grpSpPr>
          <a:xfrm rot="-899960">
            <a:off x="6942470" y="790947"/>
            <a:ext cx="1261463" cy="1463656"/>
            <a:chOff x="6906866" y="2960327"/>
            <a:chExt cx="1261500" cy="1463700"/>
          </a:xfrm>
        </p:grpSpPr>
        <p:sp>
          <p:nvSpPr>
            <p:cNvPr id="1158" name="Google Shape;1158;p62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62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0" name="Google Shape;1160;p62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1" name="Google Shape;1161;p62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2" name="Google Shape;1162;p62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63" name="Google Shape;1163;p62"/>
          <p:cNvGrpSpPr/>
          <p:nvPr/>
        </p:nvGrpSpPr>
        <p:grpSpPr>
          <a:xfrm rot="1268569">
            <a:off x="6354293" y="1755973"/>
            <a:ext cx="1261521" cy="1463725"/>
            <a:chOff x="6906866" y="2960327"/>
            <a:chExt cx="1261500" cy="1463700"/>
          </a:xfrm>
        </p:grpSpPr>
        <p:sp>
          <p:nvSpPr>
            <p:cNvPr id="1164" name="Google Shape;1164;p62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62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6" name="Google Shape;1166;p62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7" name="Google Shape;1167;p62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8" name="Google Shape;1168;p62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/>
          <p:nvPr/>
        </p:nvSpPr>
        <p:spPr>
          <a:xfrm>
            <a:off x="4397686" y="2762844"/>
            <a:ext cx="2680500" cy="155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38"/>
          <p:cNvSpPr/>
          <p:nvPr/>
        </p:nvSpPr>
        <p:spPr>
          <a:xfrm>
            <a:off x="4397686" y="1162418"/>
            <a:ext cx="2680500" cy="155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38"/>
          <p:cNvSpPr/>
          <p:nvPr/>
        </p:nvSpPr>
        <p:spPr>
          <a:xfrm>
            <a:off x="1632100" y="2784710"/>
            <a:ext cx="2680500" cy="153600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38"/>
          <p:cNvSpPr/>
          <p:nvPr/>
        </p:nvSpPr>
        <p:spPr>
          <a:xfrm>
            <a:off x="1621488" y="1154041"/>
            <a:ext cx="2680500" cy="156835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Case Study 1 (Job Data)</a:t>
            </a:r>
            <a:endParaRPr dirty="0"/>
          </a:p>
        </p:txBody>
      </p:sp>
      <p:sp>
        <p:nvSpPr>
          <p:cNvPr id="205" name="Google Shape;205;p38"/>
          <p:cNvSpPr txBox="1">
            <a:spLocks noGrp="1"/>
          </p:cNvSpPr>
          <p:nvPr>
            <p:ph type="title" idx="2"/>
          </p:nvPr>
        </p:nvSpPr>
        <p:spPr>
          <a:xfrm>
            <a:off x="1928094" y="1333773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6" name="Google Shape;206;p38"/>
          <p:cNvSpPr txBox="1">
            <a:spLocks noGrp="1"/>
          </p:cNvSpPr>
          <p:nvPr>
            <p:ph type="subTitle" idx="1"/>
          </p:nvPr>
        </p:nvSpPr>
        <p:spPr>
          <a:xfrm>
            <a:off x="1797701" y="1784472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No. of jobs reviewed</a:t>
            </a:r>
            <a:endParaRPr dirty="0"/>
          </a:p>
        </p:txBody>
      </p:sp>
      <p:sp>
        <p:nvSpPr>
          <p:cNvPr id="208" name="Google Shape;208;p38"/>
          <p:cNvSpPr txBox="1">
            <a:spLocks noGrp="1"/>
          </p:cNvSpPr>
          <p:nvPr>
            <p:ph type="title" idx="4"/>
          </p:nvPr>
        </p:nvSpPr>
        <p:spPr>
          <a:xfrm>
            <a:off x="1920361" y="2953604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9" name="Google Shape;209;p38"/>
          <p:cNvSpPr txBox="1">
            <a:spLocks noGrp="1"/>
          </p:cNvSpPr>
          <p:nvPr>
            <p:ph type="subTitle" idx="5"/>
          </p:nvPr>
        </p:nvSpPr>
        <p:spPr>
          <a:xfrm>
            <a:off x="1888969" y="3374017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Throughput</a:t>
            </a:r>
            <a:endParaRPr dirty="0"/>
          </a:p>
        </p:txBody>
      </p:sp>
      <p:sp>
        <p:nvSpPr>
          <p:cNvPr id="211" name="Google Shape;211;p38"/>
          <p:cNvSpPr txBox="1">
            <a:spLocks noGrp="1"/>
          </p:cNvSpPr>
          <p:nvPr>
            <p:ph type="title" idx="7"/>
          </p:nvPr>
        </p:nvSpPr>
        <p:spPr>
          <a:xfrm>
            <a:off x="4583437" y="1323840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2" name="Google Shape;212;p38"/>
          <p:cNvSpPr txBox="1">
            <a:spLocks noGrp="1"/>
          </p:cNvSpPr>
          <p:nvPr>
            <p:ph type="subTitle" idx="8"/>
          </p:nvPr>
        </p:nvSpPr>
        <p:spPr>
          <a:xfrm>
            <a:off x="4560564" y="1901061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Percentage share of each language</a:t>
            </a:r>
            <a:endParaRPr dirty="0"/>
          </a:p>
        </p:txBody>
      </p:sp>
      <p:sp>
        <p:nvSpPr>
          <p:cNvPr id="214" name="Google Shape;214;p38"/>
          <p:cNvSpPr txBox="1">
            <a:spLocks noGrp="1"/>
          </p:cNvSpPr>
          <p:nvPr>
            <p:ph type="title" idx="13"/>
          </p:nvPr>
        </p:nvSpPr>
        <p:spPr>
          <a:xfrm>
            <a:off x="4629613" y="2900441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5" name="Google Shape;215;p38"/>
          <p:cNvSpPr txBox="1">
            <a:spLocks noGrp="1"/>
          </p:cNvSpPr>
          <p:nvPr>
            <p:ph type="subTitle" idx="14"/>
          </p:nvPr>
        </p:nvSpPr>
        <p:spPr>
          <a:xfrm>
            <a:off x="4560564" y="3341349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Duplicate rows</a:t>
            </a:r>
            <a:endParaRPr dirty="0"/>
          </a:p>
        </p:txBody>
      </p:sp>
      <p:sp>
        <p:nvSpPr>
          <p:cNvPr id="221" name="Google Shape;221;p38"/>
          <p:cNvSpPr/>
          <p:nvPr/>
        </p:nvSpPr>
        <p:spPr>
          <a:xfrm rot="-870548">
            <a:off x="6549957" y="1117824"/>
            <a:ext cx="1119607" cy="372184"/>
          </a:xfrm>
          <a:prstGeom prst="foldedCorner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/>
          <p:nvPr/>
        </p:nvSpPr>
        <p:spPr>
          <a:xfrm rot="-805915">
            <a:off x="6733896" y="1347327"/>
            <a:ext cx="484923" cy="32021"/>
          </a:xfrm>
          <a:custGeom>
            <a:avLst/>
            <a:gdLst/>
            <a:ahLst/>
            <a:cxnLst/>
            <a:rect l="l" t="t" r="r" b="b"/>
            <a:pathLst>
              <a:path w="34290" h="10488" extrusionOk="0">
                <a:moveTo>
                  <a:pt x="0" y="6548"/>
                </a:moveTo>
                <a:cubicBezTo>
                  <a:pt x="971" y="5901"/>
                  <a:pt x="1063" y="6022"/>
                  <a:pt x="1941" y="5254"/>
                </a:cubicBezTo>
                <a:cubicBezTo>
                  <a:pt x="2689" y="4599"/>
                  <a:pt x="3179" y="2286"/>
                  <a:pt x="3882" y="2989"/>
                </a:cubicBezTo>
                <a:cubicBezTo>
                  <a:pt x="5407" y="4514"/>
                  <a:pt x="1790" y="8937"/>
                  <a:pt x="3882" y="9459"/>
                </a:cubicBezTo>
                <a:cubicBezTo>
                  <a:pt x="7167" y="10279"/>
                  <a:pt x="7384" y="-743"/>
                  <a:pt x="10028" y="1372"/>
                </a:cubicBezTo>
                <a:cubicBezTo>
                  <a:pt x="12399" y="3269"/>
                  <a:pt x="7992" y="10000"/>
                  <a:pt x="10998" y="10430"/>
                </a:cubicBezTo>
                <a:cubicBezTo>
                  <a:pt x="14266" y="10897"/>
                  <a:pt x="15031" y="130"/>
                  <a:pt x="17145" y="2666"/>
                </a:cubicBezTo>
                <a:cubicBezTo>
                  <a:pt x="18719" y="4555"/>
                  <a:pt x="16700" y="10379"/>
                  <a:pt x="19086" y="9783"/>
                </a:cubicBezTo>
                <a:cubicBezTo>
                  <a:pt x="23451" y="8692"/>
                  <a:pt x="24141" y="1314"/>
                  <a:pt x="28467" y="78"/>
                </a:cubicBezTo>
                <a:cubicBezTo>
                  <a:pt x="30647" y="-545"/>
                  <a:pt x="27187" y="5268"/>
                  <a:pt x="28790" y="6871"/>
                </a:cubicBezTo>
                <a:cubicBezTo>
                  <a:pt x="30294" y="8375"/>
                  <a:pt x="32786" y="5140"/>
                  <a:pt x="34290" y="3636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Google Shape;226;p38"/>
          <p:cNvSpPr/>
          <p:nvPr/>
        </p:nvSpPr>
        <p:spPr>
          <a:xfrm rot="-806090">
            <a:off x="6704195" y="1224333"/>
            <a:ext cx="655650" cy="23664"/>
          </a:xfrm>
          <a:custGeom>
            <a:avLst/>
            <a:gdLst/>
            <a:ahLst/>
            <a:cxnLst/>
            <a:rect l="l" t="t" r="r" b="b"/>
            <a:pathLst>
              <a:path w="34290" h="10488" extrusionOk="0">
                <a:moveTo>
                  <a:pt x="0" y="6548"/>
                </a:moveTo>
                <a:cubicBezTo>
                  <a:pt x="971" y="5901"/>
                  <a:pt x="1063" y="6022"/>
                  <a:pt x="1941" y="5254"/>
                </a:cubicBezTo>
                <a:cubicBezTo>
                  <a:pt x="2689" y="4599"/>
                  <a:pt x="3179" y="2286"/>
                  <a:pt x="3882" y="2989"/>
                </a:cubicBezTo>
                <a:cubicBezTo>
                  <a:pt x="5407" y="4514"/>
                  <a:pt x="1790" y="8937"/>
                  <a:pt x="3882" y="9459"/>
                </a:cubicBezTo>
                <a:cubicBezTo>
                  <a:pt x="7167" y="10279"/>
                  <a:pt x="7384" y="-743"/>
                  <a:pt x="10028" y="1372"/>
                </a:cubicBezTo>
                <a:cubicBezTo>
                  <a:pt x="12399" y="3269"/>
                  <a:pt x="7992" y="10000"/>
                  <a:pt x="10998" y="10430"/>
                </a:cubicBezTo>
                <a:cubicBezTo>
                  <a:pt x="14266" y="10897"/>
                  <a:pt x="15031" y="130"/>
                  <a:pt x="17145" y="2666"/>
                </a:cubicBezTo>
                <a:cubicBezTo>
                  <a:pt x="18719" y="4555"/>
                  <a:pt x="16700" y="10379"/>
                  <a:pt x="19086" y="9783"/>
                </a:cubicBezTo>
                <a:cubicBezTo>
                  <a:pt x="23451" y="8692"/>
                  <a:pt x="24141" y="1314"/>
                  <a:pt x="28467" y="78"/>
                </a:cubicBezTo>
                <a:cubicBezTo>
                  <a:pt x="30647" y="-545"/>
                  <a:pt x="27187" y="5268"/>
                  <a:pt x="28790" y="6871"/>
                </a:cubicBezTo>
                <a:cubicBezTo>
                  <a:pt x="30294" y="8375"/>
                  <a:pt x="32786" y="5140"/>
                  <a:pt x="34290" y="3636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27" name="Google Shape;227;p38"/>
          <p:cNvGrpSpPr/>
          <p:nvPr/>
        </p:nvGrpSpPr>
        <p:grpSpPr>
          <a:xfrm rot="14712481">
            <a:off x="2116007" y="2004597"/>
            <a:ext cx="306260" cy="1295979"/>
            <a:chOff x="5399375" y="3221675"/>
            <a:chExt cx="169625" cy="717775"/>
          </a:xfrm>
        </p:grpSpPr>
        <p:sp>
          <p:nvSpPr>
            <p:cNvPr id="228" name="Google Shape;228;p38"/>
            <p:cNvSpPr/>
            <p:nvPr/>
          </p:nvSpPr>
          <p:spPr>
            <a:xfrm>
              <a:off x="5399375" y="3222675"/>
              <a:ext cx="169625" cy="716775"/>
            </a:xfrm>
            <a:custGeom>
              <a:avLst/>
              <a:gdLst/>
              <a:ahLst/>
              <a:cxnLst/>
              <a:rect l="l" t="t" r="r" b="b"/>
              <a:pathLst>
                <a:path w="6785" h="28671" extrusionOk="0">
                  <a:moveTo>
                    <a:pt x="3479" y="14394"/>
                  </a:moveTo>
                  <a:cubicBezTo>
                    <a:pt x="4252" y="14394"/>
                    <a:pt x="5097" y="14977"/>
                    <a:pt x="5531" y="15606"/>
                  </a:cubicBezTo>
                  <a:lnTo>
                    <a:pt x="5531" y="15606"/>
                  </a:lnTo>
                  <a:cubicBezTo>
                    <a:pt x="5180" y="16289"/>
                    <a:pt x="4412" y="17213"/>
                    <a:pt x="3557" y="17213"/>
                  </a:cubicBezTo>
                  <a:cubicBezTo>
                    <a:pt x="3365" y="17213"/>
                    <a:pt x="3169" y="17167"/>
                    <a:pt x="2973" y="17061"/>
                  </a:cubicBezTo>
                  <a:cubicBezTo>
                    <a:pt x="1885" y="16517"/>
                    <a:pt x="1738" y="14571"/>
                    <a:pt x="3307" y="14404"/>
                  </a:cubicBezTo>
                  <a:cubicBezTo>
                    <a:pt x="3364" y="14397"/>
                    <a:pt x="3421" y="14394"/>
                    <a:pt x="3479" y="14394"/>
                  </a:cubicBezTo>
                  <a:close/>
                  <a:moveTo>
                    <a:pt x="512" y="0"/>
                  </a:moveTo>
                  <a:cubicBezTo>
                    <a:pt x="316" y="0"/>
                    <a:pt x="140" y="272"/>
                    <a:pt x="315" y="448"/>
                  </a:cubicBezTo>
                  <a:cubicBezTo>
                    <a:pt x="2470" y="2749"/>
                    <a:pt x="4542" y="5239"/>
                    <a:pt x="5588" y="8252"/>
                  </a:cubicBezTo>
                  <a:cubicBezTo>
                    <a:pt x="6111" y="9738"/>
                    <a:pt x="6362" y="11328"/>
                    <a:pt x="6237" y="12897"/>
                  </a:cubicBezTo>
                  <a:cubicBezTo>
                    <a:pt x="6167" y="13642"/>
                    <a:pt x="6026" y="14430"/>
                    <a:pt x="5742" y="15142"/>
                  </a:cubicBezTo>
                  <a:lnTo>
                    <a:pt x="5742" y="15142"/>
                  </a:lnTo>
                  <a:cubicBezTo>
                    <a:pt x="5172" y="14428"/>
                    <a:pt x="4270" y="13903"/>
                    <a:pt x="3347" y="13903"/>
                  </a:cubicBezTo>
                  <a:cubicBezTo>
                    <a:pt x="3201" y="13903"/>
                    <a:pt x="3055" y="13916"/>
                    <a:pt x="2910" y="13943"/>
                  </a:cubicBezTo>
                  <a:cubicBezTo>
                    <a:pt x="880" y="14341"/>
                    <a:pt x="1445" y="17479"/>
                    <a:pt x="3328" y="17689"/>
                  </a:cubicBezTo>
                  <a:cubicBezTo>
                    <a:pt x="3427" y="17699"/>
                    <a:pt x="3522" y="17704"/>
                    <a:pt x="3615" y="17704"/>
                  </a:cubicBezTo>
                  <a:cubicBezTo>
                    <a:pt x="4655" y="17704"/>
                    <a:pt x="5368" y="17077"/>
                    <a:pt x="5844" y="16182"/>
                  </a:cubicBezTo>
                  <a:lnTo>
                    <a:pt x="5844" y="16182"/>
                  </a:lnTo>
                  <a:cubicBezTo>
                    <a:pt x="6456" y="17625"/>
                    <a:pt x="5975" y="19399"/>
                    <a:pt x="5442" y="20827"/>
                  </a:cubicBezTo>
                  <a:cubicBezTo>
                    <a:pt x="4374" y="23777"/>
                    <a:pt x="2512" y="26372"/>
                    <a:pt x="148" y="28422"/>
                  </a:cubicBezTo>
                  <a:cubicBezTo>
                    <a:pt x="0" y="28521"/>
                    <a:pt x="110" y="28670"/>
                    <a:pt x="244" y="28670"/>
                  </a:cubicBezTo>
                  <a:cubicBezTo>
                    <a:pt x="282" y="28670"/>
                    <a:pt x="321" y="28659"/>
                    <a:pt x="357" y="28632"/>
                  </a:cubicBezTo>
                  <a:cubicBezTo>
                    <a:pt x="3140" y="26351"/>
                    <a:pt x="5337" y="23212"/>
                    <a:pt x="6258" y="19697"/>
                  </a:cubicBezTo>
                  <a:cubicBezTo>
                    <a:pt x="6613" y="18424"/>
                    <a:pt x="6751" y="16882"/>
                    <a:pt x="6086" y="15657"/>
                  </a:cubicBezTo>
                  <a:lnTo>
                    <a:pt x="6086" y="15657"/>
                  </a:lnTo>
                  <a:cubicBezTo>
                    <a:pt x="6729" y="14047"/>
                    <a:pt x="6785" y="11892"/>
                    <a:pt x="6655" y="10763"/>
                  </a:cubicBezTo>
                  <a:cubicBezTo>
                    <a:pt x="6153" y="6557"/>
                    <a:pt x="3496" y="3105"/>
                    <a:pt x="692" y="92"/>
                  </a:cubicBezTo>
                  <a:cubicBezTo>
                    <a:pt x="637" y="27"/>
                    <a:pt x="574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29" name="Google Shape;229;p38"/>
            <p:cNvSpPr/>
            <p:nvPr/>
          </p:nvSpPr>
          <p:spPr>
            <a:xfrm>
              <a:off x="5406725" y="3221675"/>
              <a:ext cx="17800" cy="94550"/>
            </a:xfrm>
            <a:custGeom>
              <a:avLst/>
              <a:gdLst/>
              <a:ahLst/>
              <a:cxnLst/>
              <a:rect l="l" t="t" r="r" b="b"/>
              <a:pathLst>
                <a:path w="712" h="3782" extrusionOk="0">
                  <a:moveTo>
                    <a:pt x="285" y="1"/>
                  </a:moveTo>
                  <a:cubicBezTo>
                    <a:pt x="192" y="1"/>
                    <a:pt x="105" y="64"/>
                    <a:pt x="105" y="195"/>
                  </a:cubicBezTo>
                  <a:cubicBezTo>
                    <a:pt x="168" y="1345"/>
                    <a:pt x="0" y="2454"/>
                    <a:pt x="63" y="3605"/>
                  </a:cubicBezTo>
                  <a:cubicBezTo>
                    <a:pt x="63" y="3715"/>
                    <a:pt x="155" y="3782"/>
                    <a:pt x="244" y="3782"/>
                  </a:cubicBezTo>
                  <a:cubicBezTo>
                    <a:pt x="309" y="3782"/>
                    <a:pt x="372" y="3747"/>
                    <a:pt x="398" y="3668"/>
                  </a:cubicBezTo>
                  <a:cubicBezTo>
                    <a:pt x="712" y="2559"/>
                    <a:pt x="628" y="1304"/>
                    <a:pt x="503" y="216"/>
                  </a:cubicBezTo>
                  <a:cubicBezTo>
                    <a:pt x="492" y="74"/>
                    <a:pt x="385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30" name="Google Shape;230;p38"/>
            <p:cNvSpPr/>
            <p:nvPr/>
          </p:nvSpPr>
          <p:spPr>
            <a:xfrm>
              <a:off x="5408300" y="3226850"/>
              <a:ext cx="85875" cy="31050"/>
            </a:xfrm>
            <a:custGeom>
              <a:avLst/>
              <a:gdLst/>
              <a:ahLst/>
              <a:cxnLst/>
              <a:rect l="l" t="t" r="r" b="b"/>
              <a:pathLst>
                <a:path w="3435" h="1242" extrusionOk="0">
                  <a:moveTo>
                    <a:pt x="724" y="1"/>
                  </a:moveTo>
                  <a:cubicBezTo>
                    <a:pt x="565" y="1"/>
                    <a:pt x="407" y="10"/>
                    <a:pt x="251" y="29"/>
                  </a:cubicBezTo>
                  <a:cubicBezTo>
                    <a:pt x="21" y="92"/>
                    <a:pt x="0" y="427"/>
                    <a:pt x="251" y="427"/>
                  </a:cubicBezTo>
                  <a:cubicBezTo>
                    <a:pt x="1297" y="427"/>
                    <a:pt x="2134" y="678"/>
                    <a:pt x="2992" y="1201"/>
                  </a:cubicBezTo>
                  <a:cubicBezTo>
                    <a:pt x="3038" y="1229"/>
                    <a:pt x="3082" y="1242"/>
                    <a:pt x="3123" y="1242"/>
                  </a:cubicBezTo>
                  <a:cubicBezTo>
                    <a:pt x="3322" y="1242"/>
                    <a:pt x="3435" y="946"/>
                    <a:pt x="3243" y="825"/>
                  </a:cubicBezTo>
                  <a:cubicBezTo>
                    <a:pt x="2516" y="292"/>
                    <a:pt x="1608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6" name="Google Shape;227;p38">
            <a:extLst>
              <a:ext uri="{FF2B5EF4-FFF2-40B4-BE49-F238E27FC236}">
                <a16:creationId xmlns:a16="http://schemas.microsoft.com/office/drawing/2014/main" id="{7BDDF3D1-9A49-2973-4D77-44867C79672E}"/>
              </a:ext>
            </a:extLst>
          </p:cNvPr>
          <p:cNvGrpSpPr/>
          <p:nvPr/>
        </p:nvGrpSpPr>
        <p:grpSpPr>
          <a:xfrm rot="3661731">
            <a:off x="4253745" y="2036030"/>
            <a:ext cx="306260" cy="1295979"/>
            <a:chOff x="5399375" y="3221675"/>
            <a:chExt cx="169625" cy="717775"/>
          </a:xfrm>
        </p:grpSpPr>
        <p:sp>
          <p:nvSpPr>
            <p:cNvPr id="17" name="Google Shape;228;p38">
              <a:extLst>
                <a:ext uri="{FF2B5EF4-FFF2-40B4-BE49-F238E27FC236}">
                  <a16:creationId xmlns:a16="http://schemas.microsoft.com/office/drawing/2014/main" id="{EFA6DD6B-3EDB-7281-31B5-723624DB94F6}"/>
                </a:ext>
              </a:extLst>
            </p:cNvPr>
            <p:cNvSpPr/>
            <p:nvPr/>
          </p:nvSpPr>
          <p:spPr>
            <a:xfrm>
              <a:off x="5399375" y="3222675"/>
              <a:ext cx="169625" cy="716775"/>
            </a:xfrm>
            <a:custGeom>
              <a:avLst/>
              <a:gdLst/>
              <a:ahLst/>
              <a:cxnLst/>
              <a:rect l="l" t="t" r="r" b="b"/>
              <a:pathLst>
                <a:path w="6785" h="28671" extrusionOk="0">
                  <a:moveTo>
                    <a:pt x="3479" y="14394"/>
                  </a:moveTo>
                  <a:cubicBezTo>
                    <a:pt x="4252" y="14394"/>
                    <a:pt x="5097" y="14977"/>
                    <a:pt x="5531" y="15606"/>
                  </a:cubicBezTo>
                  <a:lnTo>
                    <a:pt x="5531" y="15606"/>
                  </a:lnTo>
                  <a:cubicBezTo>
                    <a:pt x="5180" y="16289"/>
                    <a:pt x="4412" y="17213"/>
                    <a:pt x="3557" y="17213"/>
                  </a:cubicBezTo>
                  <a:cubicBezTo>
                    <a:pt x="3365" y="17213"/>
                    <a:pt x="3169" y="17167"/>
                    <a:pt x="2973" y="17061"/>
                  </a:cubicBezTo>
                  <a:cubicBezTo>
                    <a:pt x="1885" y="16517"/>
                    <a:pt x="1738" y="14571"/>
                    <a:pt x="3307" y="14404"/>
                  </a:cubicBezTo>
                  <a:cubicBezTo>
                    <a:pt x="3364" y="14397"/>
                    <a:pt x="3421" y="14394"/>
                    <a:pt x="3479" y="14394"/>
                  </a:cubicBezTo>
                  <a:close/>
                  <a:moveTo>
                    <a:pt x="512" y="0"/>
                  </a:moveTo>
                  <a:cubicBezTo>
                    <a:pt x="316" y="0"/>
                    <a:pt x="140" y="272"/>
                    <a:pt x="315" y="448"/>
                  </a:cubicBezTo>
                  <a:cubicBezTo>
                    <a:pt x="2470" y="2749"/>
                    <a:pt x="4542" y="5239"/>
                    <a:pt x="5588" y="8252"/>
                  </a:cubicBezTo>
                  <a:cubicBezTo>
                    <a:pt x="6111" y="9738"/>
                    <a:pt x="6362" y="11328"/>
                    <a:pt x="6237" y="12897"/>
                  </a:cubicBezTo>
                  <a:cubicBezTo>
                    <a:pt x="6167" y="13642"/>
                    <a:pt x="6026" y="14430"/>
                    <a:pt x="5742" y="15142"/>
                  </a:cubicBezTo>
                  <a:lnTo>
                    <a:pt x="5742" y="15142"/>
                  </a:lnTo>
                  <a:cubicBezTo>
                    <a:pt x="5172" y="14428"/>
                    <a:pt x="4270" y="13903"/>
                    <a:pt x="3347" y="13903"/>
                  </a:cubicBezTo>
                  <a:cubicBezTo>
                    <a:pt x="3201" y="13903"/>
                    <a:pt x="3055" y="13916"/>
                    <a:pt x="2910" y="13943"/>
                  </a:cubicBezTo>
                  <a:cubicBezTo>
                    <a:pt x="880" y="14341"/>
                    <a:pt x="1445" y="17479"/>
                    <a:pt x="3328" y="17689"/>
                  </a:cubicBezTo>
                  <a:cubicBezTo>
                    <a:pt x="3427" y="17699"/>
                    <a:pt x="3522" y="17704"/>
                    <a:pt x="3615" y="17704"/>
                  </a:cubicBezTo>
                  <a:cubicBezTo>
                    <a:pt x="4655" y="17704"/>
                    <a:pt x="5368" y="17077"/>
                    <a:pt x="5844" y="16182"/>
                  </a:cubicBezTo>
                  <a:lnTo>
                    <a:pt x="5844" y="16182"/>
                  </a:lnTo>
                  <a:cubicBezTo>
                    <a:pt x="6456" y="17625"/>
                    <a:pt x="5975" y="19399"/>
                    <a:pt x="5442" y="20827"/>
                  </a:cubicBezTo>
                  <a:cubicBezTo>
                    <a:pt x="4374" y="23777"/>
                    <a:pt x="2512" y="26372"/>
                    <a:pt x="148" y="28422"/>
                  </a:cubicBezTo>
                  <a:cubicBezTo>
                    <a:pt x="0" y="28521"/>
                    <a:pt x="110" y="28670"/>
                    <a:pt x="244" y="28670"/>
                  </a:cubicBezTo>
                  <a:cubicBezTo>
                    <a:pt x="282" y="28670"/>
                    <a:pt x="321" y="28659"/>
                    <a:pt x="357" y="28632"/>
                  </a:cubicBezTo>
                  <a:cubicBezTo>
                    <a:pt x="3140" y="26351"/>
                    <a:pt x="5337" y="23212"/>
                    <a:pt x="6258" y="19697"/>
                  </a:cubicBezTo>
                  <a:cubicBezTo>
                    <a:pt x="6613" y="18424"/>
                    <a:pt x="6751" y="16882"/>
                    <a:pt x="6086" y="15657"/>
                  </a:cubicBezTo>
                  <a:lnTo>
                    <a:pt x="6086" y="15657"/>
                  </a:lnTo>
                  <a:cubicBezTo>
                    <a:pt x="6729" y="14047"/>
                    <a:pt x="6785" y="11892"/>
                    <a:pt x="6655" y="10763"/>
                  </a:cubicBezTo>
                  <a:cubicBezTo>
                    <a:pt x="6153" y="6557"/>
                    <a:pt x="3496" y="3105"/>
                    <a:pt x="692" y="92"/>
                  </a:cubicBezTo>
                  <a:cubicBezTo>
                    <a:pt x="637" y="27"/>
                    <a:pt x="574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8" name="Google Shape;229;p38">
              <a:extLst>
                <a:ext uri="{FF2B5EF4-FFF2-40B4-BE49-F238E27FC236}">
                  <a16:creationId xmlns:a16="http://schemas.microsoft.com/office/drawing/2014/main" id="{CC7EB4F0-A164-01CA-C251-6FBEF63DD924}"/>
                </a:ext>
              </a:extLst>
            </p:cNvPr>
            <p:cNvSpPr/>
            <p:nvPr/>
          </p:nvSpPr>
          <p:spPr>
            <a:xfrm>
              <a:off x="5406725" y="3221675"/>
              <a:ext cx="17800" cy="94550"/>
            </a:xfrm>
            <a:custGeom>
              <a:avLst/>
              <a:gdLst/>
              <a:ahLst/>
              <a:cxnLst/>
              <a:rect l="l" t="t" r="r" b="b"/>
              <a:pathLst>
                <a:path w="712" h="3782" extrusionOk="0">
                  <a:moveTo>
                    <a:pt x="285" y="1"/>
                  </a:moveTo>
                  <a:cubicBezTo>
                    <a:pt x="192" y="1"/>
                    <a:pt x="105" y="64"/>
                    <a:pt x="105" y="195"/>
                  </a:cubicBezTo>
                  <a:cubicBezTo>
                    <a:pt x="168" y="1345"/>
                    <a:pt x="0" y="2454"/>
                    <a:pt x="63" y="3605"/>
                  </a:cubicBezTo>
                  <a:cubicBezTo>
                    <a:pt x="63" y="3715"/>
                    <a:pt x="155" y="3782"/>
                    <a:pt x="244" y="3782"/>
                  </a:cubicBezTo>
                  <a:cubicBezTo>
                    <a:pt x="309" y="3782"/>
                    <a:pt x="372" y="3747"/>
                    <a:pt x="398" y="3668"/>
                  </a:cubicBezTo>
                  <a:cubicBezTo>
                    <a:pt x="712" y="2559"/>
                    <a:pt x="628" y="1304"/>
                    <a:pt x="503" y="216"/>
                  </a:cubicBezTo>
                  <a:cubicBezTo>
                    <a:pt x="492" y="74"/>
                    <a:pt x="385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230;p38">
              <a:extLst>
                <a:ext uri="{FF2B5EF4-FFF2-40B4-BE49-F238E27FC236}">
                  <a16:creationId xmlns:a16="http://schemas.microsoft.com/office/drawing/2014/main" id="{1A1882AF-48C9-2677-CD17-4B6437065803}"/>
                </a:ext>
              </a:extLst>
            </p:cNvPr>
            <p:cNvSpPr/>
            <p:nvPr/>
          </p:nvSpPr>
          <p:spPr>
            <a:xfrm>
              <a:off x="5408300" y="3226850"/>
              <a:ext cx="85875" cy="31050"/>
            </a:xfrm>
            <a:custGeom>
              <a:avLst/>
              <a:gdLst/>
              <a:ahLst/>
              <a:cxnLst/>
              <a:rect l="l" t="t" r="r" b="b"/>
              <a:pathLst>
                <a:path w="3435" h="1242" extrusionOk="0">
                  <a:moveTo>
                    <a:pt x="724" y="1"/>
                  </a:moveTo>
                  <a:cubicBezTo>
                    <a:pt x="565" y="1"/>
                    <a:pt x="407" y="10"/>
                    <a:pt x="251" y="29"/>
                  </a:cubicBezTo>
                  <a:cubicBezTo>
                    <a:pt x="21" y="92"/>
                    <a:pt x="0" y="427"/>
                    <a:pt x="251" y="427"/>
                  </a:cubicBezTo>
                  <a:cubicBezTo>
                    <a:pt x="1297" y="427"/>
                    <a:pt x="2134" y="678"/>
                    <a:pt x="2992" y="1201"/>
                  </a:cubicBezTo>
                  <a:cubicBezTo>
                    <a:pt x="3038" y="1229"/>
                    <a:pt x="3082" y="1242"/>
                    <a:pt x="3123" y="1242"/>
                  </a:cubicBezTo>
                  <a:cubicBezTo>
                    <a:pt x="3322" y="1242"/>
                    <a:pt x="3435" y="946"/>
                    <a:pt x="3243" y="825"/>
                  </a:cubicBezTo>
                  <a:cubicBezTo>
                    <a:pt x="2516" y="292"/>
                    <a:pt x="1608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4" name="Google Shape;227;p38">
            <a:extLst>
              <a:ext uri="{FF2B5EF4-FFF2-40B4-BE49-F238E27FC236}">
                <a16:creationId xmlns:a16="http://schemas.microsoft.com/office/drawing/2014/main" id="{8D5DD758-5EDD-54FA-3594-94C47197D52E}"/>
              </a:ext>
            </a:extLst>
          </p:cNvPr>
          <p:cNvGrpSpPr/>
          <p:nvPr/>
        </p:nvGrpSpPr>
        <p:grpSpPr>
          <a:xfrm rot="14308745">
            <a:off x="6215897" y="1962175"/>
            <a:ext cx="444012" cy="1229908"/>
            <a:chOff x="5399371" y="3221675"/>
            <a:chExt cx="169625" cy="717776"/>
          </a:xfrm>
        </p:grpSpPr>
        <p:sp>
          <p:nvSpPr>
            <p:cNvPr id="25" name="Google Shape;228;p38">
              <a:extLst>
                <a:ext uri="{FF2B5EF4-FFF2-40B4-BE49-F238E27FC236}">
                  <a16:creationId xmlns:a16="http://schemas.microsoft.com/office/drawing/2014/main" id="{53E35B74-081E-EE84-D5B5-ECAA335D9A4A}"/>
                </a:ext>
              </a:extLst>
            </p:cNvPr>
            <p:cNvSpPr/>
            <p:nvPr/>
          </p:nvSpPr>
          <p:spPr>
            <a:xfrm>
              <a:off x="5399371" y="3222676"/>
              <a:ext cx="169625" cy="716775"/>
            </a:xfrm>
            <a:custGeom>
              <a:avLst/>
              <a:gdLst/>
              <a:ahLst/>
              <a:cxnLst/>
              <a:rect l="l" t="t" r="r" b="b"/>
              <a:pathLst>
                <a:path w="6785" h="28671" extrusionOk="0">
                  <a:moveTo>
                    <a:pt x="3479" y="14394"/>
                  </a:moveTo>
                  <a:cubicBezTo>
                    <a:pt x="4252" y="14394"/>
                    <a:pt x="5097" y="14977"/>
                    <a:pt x="5531" y="15606"/>
                  </a:cubicBezTo>
                  <a:lnTo>
                    <a:pt x="5531" y="15606"/>
                  </a:lnTo>
                  <a:cubicBezTo>
                    <a:pt x="5180" y="16289"/>
                    <a:pt x="4412" y="17213"/>
                    <a:pt x="3557" y="17213"/>
                  </a:cubicBezTo>
                  <a:cubicBezTo>
                    <a:pt x="3365" y="17213"/>
                    <a:pt x="3169" y="17167"/>
                    <a:pt x="2973" y="17061"/>
                  </a:cubicBezTo>
                  <a:cubicBezTo>
                    <a:pt x="1885" y="16517"/>
                    <a:pt x="1738" y="14571"/>
                    <a:pt x="3307" y="14404"/>
                  </a:cubicBezTo>
                  <a:cubicBezTo>
                    <a:pt x="3364" y="14397"/>
                    <a:pt x="3421" y="14394"/>
                    <a:pt x="3479" y="14394"/>
                  </a:cubicBezTo>
                  <a:close/>
                  <a:moveTo>
                    <a:pt x="512" y="0"/>
                  </a:moveTo>
                  <a:cubicBezTo>
                    <a:pt x="316" y="0"/>
                    <a:pt x="140" y="272"/>
                    <a:pt x="315" y="448"/>
                  </a:cubicBezTo>
                  <a:cubicBezTo>
                    <a:pt x="2470" y="2749"/>
                    <a:pt x="4542" y="5239"/>
                    <a:pt x="5588" y="8252"/>
                  </a:cubicBezTo>
                  <a:cubicBezTo>
                    <a:pt x="6111" y="9738"/>
                    <a:pt x="6362" y="11328"/>
                    <a:pt x="6237" y="12897"/>
                  </a:cubicBezTo>
                  <a:cubicBezTo>
                    <a:pt x="6167" y="13642"/>
                    <a:pt x="6026" y="14430"/>
                    <a:pt x="5742" y="15142"/>
                  </a:cubicBezTo>
                  <a:lnTo>
                    <a:pt x="5742" y="15142"/>
                  </a:lnTo>
                  <a:cubicBezTo>
                    <a:pt x="5172" y="14428"/>
                    <a:pt x="4270" y="13903"/>
                    <a:pt x="3347" y="13903"/>
                  </a:cubicBezTo>
                  <a:cubicBezTo>
                    <a:pt x="3201" y="13903"/>
                    <a:pt x="3055" y="13916"/>
                    <a:pt x="2910" y="13943"/>
                  </a:cubicBezTo>
                  <a:cubicBezTo>
                    <a:pt x="880" y="14341"/>
                    <a:pt x="1445" y="17479"/>
                    <a:pt x="3328" y="17689"/>
                  </a:cubicBezTo>
                  <a:cubicBezTo>
                    <a:pt x="3427" y="17699"/>
                    <a:pt x="3522" y="17704"/>
                    <a:pt x="3615" y="17704"/>
                  </a:cubicBezTo>
                  <a:cubicBezTo>
                    <a:pt x="4655" y="17704"/>
                    <a:pt x="5368" y="17077"/>
                    <a:pt x="5844" y="16182"/>
                  </a:cubicBezTo>
                  <a:lnTo>
                    <a:pt x="5844" y="16182"/>
                  </a:lnTo>
                  <a:cubicBezTo>
                    <a:pt x="6456" y="17625"/>
                    <a:pt x="5975" y="19399"/>
                    <a:pt x="5442" y="20827"/>
                  </a:cubicBezTo>
                  <a:cubicBezTo>
                    <a:pt x="4374" y="23777"/>
                    <a:pt x="2512" y="26372"/>
                    <a:pt x="148" y="28422"/>
                  </a:cubicBezTo>
                  <a:cubicBezTo>
                    <a:pt x="0" y="28521"/>
                    <a:pt x="110" y="28670"/>
                    <a:pt x="244" y="28670"/>
                  </a:cubicBezTo>
                  <a:cubicBezTo>
                    <a:pt x="282" y="28670"/>
                    <a:pt x="321" y="28659"/>
                    <a:pt x="357" y="28632"/>
                  </a:cubicBezTo>
                  <a:cubicBezTo>
                    <a:pt x="3140" y="26351"/>
                    <a:pt x="5337" y="23212"/>
                    <a:pt x="6258" y="19697"/>
                  </a:cubicBezTo>
                  <a:cubicBezTo>
                    <a:pt x="6613" y="18424"/>
                    <a:pt x="6751" y="16882"/>
                    <a:pt x="6086" y="15657"/>
                  </a:cubicBezTo>
                  <a:lnTo>
                    <a:pt x="6086" y="15657"/>
                  </a:lnTo>
                  <a:cubicBezTo>
                    <a:pt x="6729" y="14047"/>
                    <a:pt x="6785" y="11892"/>
                    <a:pt x="6655" y="10763"/>
                  </a:cubicBezTo>
                  <a:cubicBezTo>
                    <a:pt x="6153" y="6557"/>
                    <a:pt x="3496" y="3105"/>
                    <a:pt x="692" y="92"/>
                  </a:cubicBezTo>
                  <a:cubicBezTo>
                    <a:pt x="637" y="27"/>
                    <a:pt x="574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26" name="Google Shape;229;p38">
              <a:extLst>
                <a:ext uri="{FF2B5EF4-FFF2-40B4-BE49-F238E27FC236}">
                  <a16:creationId xmlns:a16="http://schemas.microsoft.com/office/drawing/2014/main" id="{7689AC7B-EDC9-B4D0-C04E-A84CB526652E}"/>
                </a:ext>
              </a:extLst>
            </p:cNvPr>
            <p:cNvSpPr/>
            <p:nvPr/>
          </p:nvSpPr>
          <p:spPr>
            <a:xfrm>
              <a:off x="5406725" y="3221675"/>
              <a:ext cx="17800" cy="94550"/>
            </a:xfrm>
            <a:custGeom>
              <a:avLst/>
              <a:gdLst/>
              <a:ahLst/>
              <a:cxnLst/>
              <a:rect l="l" t="t" r="r" b="b"/>
              <a:pathLst>
                <a:path w="712" h="3782" extrusionOk="0">
                  <a:moveTo>
                    <a:pt x="285" y="1"/>
                  </a:moveTo>
                  <a:cubicBezTo>
                    <a:pt x="192" y="1"/>
                    <a:pt x="105" y="64"/>
                    <a:pt x="105" y="195"/>
                  </a:cubicBezTo>
                  <a:cubicBezTo>
                    <a:pt x="168" y="1345"/>
                    <a:pt x="0" y="2454"/>
                    <a:pt x="63" y="3605"/>
                  </a:cubicBezTo>
                  <a:cubicBezTo>
                    <a:pt x="63" y="3715"/>
                    <a:pt x="155" y="3782"/>
                    <a:pt x="244" y="3782"/>
                  </a:cubicBezTo>
                  <a:cubicBezTo>
                    <a:pt x="309" y="3782"/>
                    <a:pt x="372" y="3747"/>
                    <a:pt x="398" y="3668"/>
                  </a:cubicBezTo>
                  <a:cubicBezTo>
                    <a:pt x="712" y="2559"/>
                    <a:pt x="628" y="1304"/>
                    <a:pt x="503" y="216"/>
                  </a:cubicBezTo>
                  <a:cubicBezTo>
                    <a:pt x="492" y="74"/>
                    <a:pt x="385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7" name="Google Shape;230;p38">
              <a:extLst>
                <a:ext uri="{FF2B5EF4-FFF2-40B4-BE49-F238E27FC236}">
                  <a16:creationId xmlns:a16="http://schemas.microsoft.com/office/drawing/2014/main" id="{798C5D00-AE43-13E4-053C-825A6DB87057}"/>
                </a:ext>
              </a:extLst>
            </p:cNvPr>
            <p:cNvSpPr/>
            <p:nvPr/>
          </p:nvSpPr>
          <p:spPr>
            <a:xfrm>
              <a:off x="5408300" y="3226850"/>
              <a:ext cx="85875" cy="31050"/>
            </a:xfrm>
            <a:custGeom>
              <a:avLst/>
              <a:gdLst/>
              <a:ahLst/>
              <a:cxnLst/>
              <a:rect l="l" t="t" r="r" b="b"/>
              <a:pathLst>
                <a:path w="3435" h="1242" extrusionOk="0">
                  <a:moveTo>
                    <a:pt x="724" y="1"/>
                  </a:moveTo>
                  <a:cubicBezTo>
                    <a:pt x="565" y="1"/>
                    <a:pt x="407" y="10"/>
                    <a:pt x="251" y="29"/>
                  </a:cubicBezTo>
                  <a:cubicBezTo>
                    <a:pt x="21" y="92"/>
                    <a:pt x="0" y="427"/>
                    <a:pt x="251" y="427"/>
                  </a:cubicBezTo>
                  <a:cubicBezTo>
                    <a:pt x="1297" y="427"/>
                    <a:pt x="2134" y="678"/>
                    <a:pt x="2992" y="1201"/>
                  </a:cubicBezTo>
                  <a:cubicBezTo>
                    <a:pt x="3038" y="1229"/>
                    <a:pt x="3082" y="1242"/>
                    <a:pt x="3123" y="1242"/>
                  </a:cubicBezTo>
                  <a:cubicBezTo>
                    <a:pt x="3322" y="1242"/>
                    <a:pt x="3435" y="946"/>
                    <a:pt x="3243" y="825"/>
                  </a:cubicBezTo>
                  <a:cubicBezTo>
                    <a:pt x="2516" y="292"/>
                    <a:pt x="1608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/>
          <p:nvPr/>
        </p:nvSpPr>
        <p:spPr>
          <a:xfrm>
            <a:off x="485475" y="2703963"/>
            <a:ext cx="5560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39"/>
          <p:cNvSpPr/>
          <p:nvPr/>
        </p:nvSpPr>
        <p:spPr>
          <a:xfrm>
            <a:off x="485475" y="855238"/>
            <a:ext cx="8172900" cy="1744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906500" y="1099338"/>
            <a:ext cx="48042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Number of jobs reviewed</a:t>
            </a:r>
            <a:endParaRPr dirty="0"/>
          </a:p>
        </p:txBody>
      </p:sp>
      <p:sp>
        <p:nvSpPr>
          <p:cNvPr id="238" name="Google Shape;238;p39"/>
          <p:cNvSpPr txBox="1">
            <a:spLocks noGrp="1"/>
          </p:cNvSpPr>
          <p:nvPr>
            <p:ph type="subTitle" idx="1"/>
          </p:nvPr>
        </p:nvSpPr>
        <p:spPr>
          <a:xfrm>
            <a:off x="906500" y="3068313"/>
            <a:ext cx="48042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Amount of jobs reviewed over time.  Calculate the number of jobs reviewed per hour per day for November 2020?</a:t>
            </a:r>
            <a:endParaRPr dirty="0"/>
          </a:p>
        </p:txBody>
      </p:sp>
      <p:sp>
        <p:nvSpPr>
          <p:cNvPr id="239" name="Google Shape;239;p39"/>
          <p:cNvSpPr/>
          <p:nvPr/>
        </p:nvSpPr>
        <p:spPr>
          <a:xfrm>
            <a:off x="6140325" y="2703963"/>
            <a:ext cx="2518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39"/>
          <p:cNvGrpSpPr/>
          <p:nvPr/>
        </p:nvGrpSpPr>
        <p:grpSpPr>
          <a:xfrm rot="953720">
            <a:off x="6703142" y="2940385"/>
            <a:ext cx="1298104" cy="1008506"/>
            <a:chOff x="1606475" y="2275025"/>
            <a:chExt cx="436925" cy="339450"/>
          </a:xfrm>
        </p:grpSpPr>
        <p:sp>
          <p:nvSpPr>
            <p:cNvPr id="241" name="Google Shape;241;p39"/>
            <p:cNvSpPr/>
            <p:nvPr/>
          </p:nvSpPr>
          <p:spPr>
            <a:xfrm>
              <a:off x="1606475" y="2275025"/>
              <a:ext cx="430525" cy="339450"/>
            </a:xfrm>
            <a:custGeom>
              <a:avLst/>
              <a:gdLst/>
              <a:ahLst/>
              <a:cxnLst/>
              <a:rect l="l" t="t" r="r" b="b"/>
              <a:pathLst>
                <a:path w="17221" h="13578" extrusionOk="0">
                  <a:moveTo>
                    <a:pt x="14182" y="4098"/>
                  </a:moveTo>
                  <a:cubicBezTo>
                    <a:pt x="14408" y="4098"/>
                    <a:pt x="14636" y="4134"/>
                    <a:pt x="14856" y="4185"/>
                  </a:cubicBezTo>
                  <a:cubicBezTo>
                    <a:pt x="14877" y="4185"/>
                    <a:pt x="14940" y="4206"/>
                    <a:pt x="14961" y="4206"/>
                  </a:cubicBezTo>
                  <a:cubicBezTo>
                    <a:pt x="14668" y="4311"/>
                    <a:pt x="14396" y="4499"/>
                    <a:pt x="14145" y="4687"/>
                  </a:cubicBezTo>
                  <a:cubicBezTo>
                    <a:pt x="13810" y="4939"/>
                    <a:pt x="13559" y="5252"/>
                    <a:pt x="13308" y="5587"/>
                  </a:cubicBezTo>
                  <a:cubicBezTo>
                    <a:pt x="13308" y="5231"/>
                    <a:pt x="13350" y="4834"/>
                    <a:pt x="13203" y="4499"/>
                  </a:cubicBezTo>
                  <a:cubicBezTo>
                    <a:pt x="13350" y="4332"/>
                    <a:pt x="13559" y="4227"/>
                    <a:pt x="13768" y="4143"/>
                  </a:cubicBezTo>
                  <a:cubicBezTo>
                    <a:pt x="13904" y="4111"/>
                    <a:pt x="14043" y="4098"/>
                    <a:pt x="14182" y="4098"/>
                  </a:cubicBezTo>
                  <a:close/>
                  <a:moveTo>
                    <a:pt x="10211" y="4855"/>
                  </a:moveTo>
                  <a:cubicBezTo>
                    <a:pt x="10483" y="4897"/>
                    <a:pt x="10776" y="4918"/>
                    <a:pt x="11069" y="4918"/>
                  </a:cubicBezTo>
                  <a:cubicBezTo>
                    <a:pt x="11676" y="4918"/>
                    <a:pt x="12241" y="4939"/>
                    <a:pt x="12847" y="4939"/>
                  </a:cubicBezTo>
                  <a:cubicBezTo>
                    <a:pt x="12826" y="5148"/>
                    <a:pt x="12826" y="5378"/>
                    <a:pt x="12826" y="5587"/>
                  </a:cubicBezTo>
                  <a:cubicBezTo>
                    <a:pt x="12826" y="5985"/>
                    <a:pt x="12826" y="6382"/>
                    <a:pt x="12847" y="6780"/>
                  </a:cubicBezTo>
                  <a:cubicBezTo>
                    <a:pt x="12889" y="7554"/>
                    <a:pt x="12994" y="8349"/>
                    <a:pt x="13161" y="9102"/>
                  </a:cubicBezTo>
                  <a:cubicBezTo>
                    <a:pt x="13245" y="9500"/>
                    <a:pt x="13350" y="9856"/>
                    <a:pt x="13454" y="10232"/>
                  </a:cubicBezTo>
                  <a:cubicBezTo>
                    <a:pt x="13559" y="10567"/>
                    <a:pt x="13684" y="10881"/>
                    <a:pt x="13789" y="11216"/>
                  </a:cubicBezTo>
                  <a:cubicBezTo>
                    <a:pt x="13831" y="11404"/>
                    <a:pt x="13914" y="11718"/>
                    <a:pt x="13789" y="11906"/>
                  </a:cubicBezTo>
                  <a:cubicBezTo>
                    <a:pt x="13684" y="12037"/>
                    <a:pt x="13457" y="12061"/>
                    <a:pt x="13250" y="12061"/>
                  </a:cubicBezTo>
                  <a:cubicBezTo>
                    <a:pt x="13126" y="12061"/>
                    <a:pt x="13010" y="12053"/>
                    <a:pt x="12931" y="12053"/>
                  </a:cubicBezTo>
                  <a:cubicBezTo>
                    <a:pt x="12052" y="12073"/>
                    <a:pt x="11194" y="12115"/>
                    <a:pt x="10316" y="12136"/>
                  </a:cubicBezTo>
                  <a:cubicBezTo>
                    <a:pt x="9834" y="10985"/>
                    <a:pt x="9688" y="9751"/>
                    <a:pt x="9625" y="8516"/>
                  </a:cubicBezTo>
                  <a:cubicBezTo>
                    <a:pt x="9604" y="7868"/>
                    <a:pt x="9604" y="7240"/>
                    <a:pt x="9604" y="6591"/>
                  </a:cubicBezTo>
                  <a:cubicBezTo>
                    <a:pt x="9604" y="5985"/>
                    <a:pt x="9625" y="5441"/>
                    <a:pt x="9939" y="4897"/>
                  </a:cubicBezTo>
                  <a:lnTo>
                    <a:pt x="9939" y="4855"/>
                  </a:lnTo>
                  <a:close/>
                  <a:moveTo>
                    <a:pt x="5613" y="373"/>
                  </a:moveTo>
                  <a:cubicBezTo>
                    <a:pt x="5662" y="373"/>
                    <a:pt x="5710" y="398"/>
                    <a:pt x="5754" y="461"/>
                  </a:cubicBezTo>
                  <a:cubicBezTo>
                    <a:pt x="5880" y="628"/>
                    <a:pt x="5859" y="838"/>
                    <a:pt x="5859" y="1026"/>
                  </a:cubicBezTo>
                  <a:cubicBezTo>
                    <a:pt x="5859" y="1256"/>
                    <a:pt x="5838" y="1486"/>
                    <a:pt x="5838" y="1695"/>
                  </a:cubicBezTo>
                  <a:cubicBezTo>
                    <a:pt x="5838" y="2114"/>
                    <a:pt x="5880" y="2511"/>
                    <a:pt x="5964" y="2930"/>
                  </a:cubicBezTo>
                  <a:cubicBezTo>
                    <a:pt x="6047" y="3327"/>
                    <a:pt x="6089" y="3809"/>
                    <a:pt x="6361" y="4123"/>
                  </a:cubicBezTo>
                  <a:cubicBezTo>
                    <a:pt x="6591" y="4415"/>
                    <a:pt x="6800" y="4687"/>
                    <a:pt x="7093" y="4918"/>
                  </a:cubicBezTo>
                  <a:cubicBezTo>
                    <a:pt x="7700" y="5441"/>
                    <a:pt x="8453" y="5629"/>
                    <a:pt x="9228" y="5671"/>
                  </a:cubicBezTo>
                  <a:cubicBezTo>
                    <a:pt x="9207" y="5943"/>
                    <a:pt x="9186" y="6194"/>
                    <a:pt x="9186" y="6424"/>
                  </a:cubicBezTo>
                  <a:cubicBezTo>
                    <a:pt x="9165" y="7115"/>
                    <a:pt x="9165" y="7784"/>
                    <a:pt x="9186" y="8496"/>
                  </a:cubicBezTo>
                  <a:cubicBezTo>
                    <a:pt x="9207" y="9040"/>
                    <a:pt x="9228" y="9563"/>
                    <a:pt x="9311" y="10128"/>
                  </a:cubicBezTo>
                  <a:cubicBezTo>
                    <a:pt x="7972" y="10128"/>
                    <a:pt x="6863" y="10755"/>
                    <a:pt x="5775" y="11320"/>
                  </a:cubicBezTo>
                  <a:cubicBezTo>
                    <a:pt x="4915" y="11793"/>
                    <a:pt x="3919" y="12319"/>
                    <a:pt x="2907" y="12319"/>
                  </a:cubicBezTo>
                  <a:cubicBezTo>
                    <a:pt x="2664" y="12319"/>
                    <a:pt x="2420" y="12289"/>
                    <a:pt x="2176" y="12220"/>
                  </a:cubicBezTo>
                  <a:cubicBezTo>
                    <a:pt x="1632" y="12053"/>
                    <a:pt x="942" y="11488"/>
                    <a:pt x="1360" y="10881"/>
                  </a:cubicBezTo>
                  <a:cubicBezTo>
                    <a:pt x="1444" y="10776"/>
                    <a:pt x="1381" y="10609"/>
                    <a:pt x="1277" y="10567"/>
                  </a:cubicBezTo>
                  <a:cubicBezTo>
                    <a:pt x="754" y="10337"/>
                    <a:pt x="691" y="9458"/>
                    <a:pt x="1172" y="9186"/>
                  </a:cubicBezTo>
                  <a:cubicBezTo>
                    <a:pt x="1360" y="9081"/>
                    <a:pt x="1318" y="8830"/>
                    <a:pt x="1130" y="8747"/>
                  </a:cubicBezTo>
                  <a:cubicBezTo>
                    <a:pt x="754" y="8621"/>
                    <a:pt x="523" y="8265"/>
                    <a:pt x="523" y="7868"/>
                  </a:cubicBezTo>
                  <a:cubicBezTo>
                    <a:pt x="523" y="7470"/>
                    <a:pt x="754" y="7136"/>
                    <a:pt x="1130" y="6947"/>
                  </a:cubicBezTo>
                  <a:cubicBezTo>
                    <a:pt x="1235" y="6905"/>
                    <a:pt x="1256" y="6738"/>
                    <a:pt x="1214" y="6654"/>
                  </a:cubicBezTo>
                  <a:cubicBezTo>
                    <a:pt x="963" y="6278"/>
                    <a:pt x="963" y="5775"/>
                    <a:pt x="1172" y="5378"/>
                  </a:cubicBezTo>
                  <a:cubicBezTo>
                    <a:pt x="1423" y="4939"/>
                    <a:pt x="1842" y="4729"/>
                    <a:pt x="2302" y="4708"/>
                  </a:cubicBezTo>
                  <a:cubicBezTo>
                    <a:pt x="2391" y="4700"/>
                    <a:pt x="2481" y="4697"/>
                    <a:pt x="2573" y="4697"/>
                  </a:cubicBezTo>
                  <a:cubicBezTo>
                    <a:pt x="2990" y="4697"/>
                    <a:pt x="3431" y="4764"/>
                    <a:pt x="3855" y="4764"/>
                  </a:cubicBezTo>
                  <a:cubicBezTo>
                    <a:pt x="4328" y="4764"/>
                    <a:pt x="4778" y="4681"/>
                    <a:pt x="5147" y="4332"/>
                  </a:cubicBezTo>
                  <a:cubicBezTo>
                    <a:pt x="5231" y="4248"/>
                    <a:pt x="5189" y="4143"/>
                    <a:pt x="5106" y="4123"/>
                  </a:cubicBezTo>
                  <a:cubicBezTo>
                    <a:pt x="4834" y="3453"/>
                    <a:pt x="4583" y="2721"/>
                    <a:pt x="4562" y="1988"/>
                  </a:cubicBezTo>
                  <a:cubicBezTo>
                    <a:pt x="4520" y="1591"/>
                    <a:pt x="4708" y="1256"/>
                    <a:pt x="4938" y="963"/>
                  </a:cubicBezTo>
                  <a:cubicBezTo>
                    <a:pt x="5043" y="838"/>
                    <a:pt x="5147" y="712"/>
                    <a:pt x="5294" y="607"/>
                  </a:cubicBezTo>
                  <a:cubicBezTo>
                    <a:pt x="5381" y="505"/>
                    <a:pt x="5500" y="373"/>
                    <a:pt x="5613" y="373"/>
                  </a:cubicBezTo>
                  <a:close/>
                  <a:moveTo>
                    <a:pt x="5545" y="1"/>
                  </a:moveTo>
                  <a:cubicBezTo>
                    <a:pt x="5147" y="1"/>
                    <a:pt x="4855" y="419"/>
                    <a:pt x="4645" y="712"/>
                  </a:cubicBezTo>
                  <a:cubicBezTo>
                    <a:pt x="4436" y="984"/>
                    <a:pt x="4269" y="1298"/>
                    <a:pt x="4206" y="1674"/>
                  </a:cubicBezTo>
                  <a:cubicBezTo>
                    <a:pt x="4164" y="2114"/>
                    <a:pt x="4290" y="2553"/>
                    <a:pt x="4415" y="2972"/>
                  </a:cubicBezTo>
                  <a:cubicBezTo>
                    <a:pt x="4541" y="3390"/>
                    <a:pt x="4729" y="3788"/>
                    <a:pt x="4917" y="4185"/>
                  </a:cubicBezTo>
                  <a:cubicBezTo>
                    <a:pt x="4630" y="4391"/>
                    <a:pt x="4279" y="4435"/>
                    <a:pt x="3924" y="4435"/>
                  </a:cubicBezTo>
                  <a:cubicBezTo>
                    <a:pt x="3737" y="4435"/>
                    <a:pt x="3549" y="4423"/>
                    <a:pt x="3369" y="4415"/>
                  </a:cubicBezTo>
                  <a:cubicBezTo>
                    <a:pt x="3056" y="4391"/>
                    <a:pt x="2722" y="4353"/>
                    <a:pt x="2392" y="4353"/>
                  </a:cubicBezTo>
                  <a:cubicBezTo>
                    <a:pt x="2148" y="4353"/>
                    <a:pt x="1905" y="4374"/>
                    <a:pt x="1674" y="4436"/>
                  </a:cubicBezTo>
                  <a:cubicBezTo>
                    <a:pt x="754" y="4729"/>
                    <a:pt x="293" y="5859"/>
                    <a:pt x="670" y="6717"/>
                  </a:cubicBezTo>
                  <a:cubicBezTo>
                    <a:pt x="293" y="6989"/>
                    <a:pt x="0" y="7470"/>
                    <a:pt x="21" y="7952"/>
                  </a:cubicBezTo>
                  <a:cubicBezTo>
                    <a:pt x="42" y="8391"/>
                    <a:pt x="293" y="8788"/>
                    <a:pt x="628" y="9040"/>
                  </a:cubicBezTo>
                  <a:cubicBezTo>
                    <a:pt x="189" y="9563"/>
                    <a:pt x="251" y="10483"/>
                    <a:pt x="816" y="10902"/>
                  </a:cubicBezTo>
                  <a:cubicBezTo>
                    <a:pt x="607" y="11404"/>
                    <a:pt x="816" y="12011"/>
                    <a:pt x="1235" y="12345"/>
                  </a:cubicBezTo>
                  <a:cubicBezTo>
                    <a:pt x="1687" y="12738"/>
                    <a:pt x="2359" y="12891"/>
                    <a:pt x="2959" y="12891"/>
                  </a:cubicBezTo>
                  <a:cubicBezTo>
                    <a:pt x="2999" y="12891"/>
                    <a:pt x="3038" y="12891"/>
                    <a:pt x="3076" y="12890"/>
                  </a:cubicBezTo>
                  <a:cubicBezTo>
                    <a:pt x="4541" y="12869"/>
                    <a:pt x="5796" y="12032"/>
                    <a:pt x="7093" y="11404"/>
                  </a:cubicBezTo>
                  <a:cubicBezTo>
                    <a:pt x="7784" y="11069"/>
                    <a:pt x="8516" y="10797"/>
                    <a:pt x="9311" y="10797"/>
                  </a:cubicBezTo>
                  <a:cubicBezTo>
                    <a:pt x="9437" y="11404"/>
                    <a:pt x="9604" y="12011"/>
                    <a:pt x="9855" y="12576"/>
                  </a:cubicBezTo>
                  <a:cubicBezTo>
                    <a:pt x="9872" y="12644"/>
                    <a:pt x="9973" y="12712"/>
                    <a:pt x="10044" y="12712"/>
                  </a:cubicBezTo>
                  <a:cubicBezTo>
                    <a:pt x="10060" y="12712"/>
                    <a:pt x="10074" y="12709"/>
                    <a:pt x="10085" y="12701"/>
                  </a:cubicBezTo>
                  <a:cubicBezTo>
                    <a:pt x="10985" y="12680"/>
                    <a:pt x="11843" y="12680"/>
                    <a:pt x="12743" y="12659"/>
                  </a:cubicBezTo>
                  <a:cubicBezTo>
                    <a:pt x="12872" y="12659"/>
                    <a:pt x="13013" y="12665"/>
                    <a:pt x="13157" y="12665"/>
                  </a:cubicBezTo>
                  <a:cubicBezTo>
                    <a:pt x="13410" y="12665"/>
                    <a:pt x="13675" y="12648"/>
                    <a:pt x="13914" y="12555"/>
                  </a:cubicBezTo>
                  <a:cubicBezTo>
                    <a:pt x="14019" y="12492"/>
                    <a:pt x="14124" y="12429"/>
                    <a:pt x="14207" y="12345"/>
                  </a:cubicBezTo>
                  <a:cubicBezTo>
                    <a:pt x="14312" y="12576"/>
                    <a:pt x="14417" y="12785"/>
                    <a:pt x="14584" y="12973"/>
                  </a:cubicBezTo>
                  <a:cubicBezTo>
                    <a:pt x="14856" y="13266"/>
                    <a:pt x="15191" y="13434"/>
                    <a:pt x="15588" y="13517"/>
                  </a:cubicBezTo>
                  <a:cubicBezTo>
                    <a:pt x="15786" y="13557"/>
                    <a:pt x="16007" y="13578"/>
                    <a:pt x="16231" y="13578"/>
                  </a:cubicBezTo>
                  <a:cubicBezTo>
                    <a:pt x="16482" y="13578"/>
                    <a:pt x="16737" y="13552"/>
                    <a:pt x="16969" y="13496"/>
                  </a:cubicBezTo>
                  <a:cubicBezTo>
                    <a:pt x="17220" y="13413"/>
                    <a:pt x="17158" y="13015"/>
                    <a:pt x="16886" y="13015"/>
                  </a:cubicBezTo>
                  <a:cubicBezTo>
                    <a:pt x="16551" y="13015"/>
                    <a:pt x="16216" y="13081"/>
                    <a:pt x="15867" y="13081"/>
                  </a:cubicBezTo>
                  <a:cubicBezTo>
                    <a:pt x="15823" y="13081"/>
                    <a:pt x="15779" y="13080"/>
                    <a:pt x="15735" y="13078"/>
                  </a:cubicBezTo>
                  <a:cubicBezTo>
                    <a:pt x="15379" y="13057"/>
                    <a:pt x="15065" y="12890"/>
                    <a:pt x="14835" y="12597"/>
                  </a:cubicBezTo>
                  <a:cubicBezTo>
                    <a:pt x="14647" y="12387"/>
                    <a:pt x="14521" y="12157"/>
                    <a:pt x="14438" y="11906"/>
                  </a:cubicBezTo>
                  <a:cubicBezTo>
                    <a:pt x="14438" y="11864"/>
                    <a:pt x="14438" y="11843"/>
                    <a:pt x="14458" y="11822"/>
                  </a:cubicBezTo>
                  <a:cubicBezTo>
                    <a:pt x="14521" y="11509"/>
                    <a:pt x="14438" y="11195"/>
                    <a:pt x="14354" y="10881"/>
                  </a:cubicBezTo>
                  <a:cubicBezTo>
                    <a:pt x="14333" y="10797"/>
                    <a:pt x="14312" y="10755"/>
                    <a:pt x="14270" y="10672"/>
                  </a:cubicBezTo>
                  <a:cubicBezTo>
                    <a:pt x="14668" y="10253"/>
                    <a:pt x="15107" y="9856"/>
                    <a:pt x="15588" y="9542"/>
                  </a:cubicBezTo>
                  <a:cubicBezTo>
                    <a:pt x="15839" y="9353"/>
                    <a:pt x="16132" y="9186"/>
                    <a:pt x="16404" y="8998"/>
                  </a:cubicBezTo>
                  <a:lnTo>
                    <a:pt x="16781" y="8747"/>
                  </a:lnTo>
                  <a:cubicBezTo>
                    <a:pt x="16927" y="8684"/>
                    <a:pt x="17053" y="8621"/>
                    <a:pt x="17137" y="8516"/>
                  </a:cubicBezTo>
                  <a:cubicBezTo>
                    <a:pt x="17158" y="8475"/>
                    <a:pt x="17137" y="8433"/>
                    <a:pt x="17074" y="8433"/>
                  </a:cubicBezTo>
                  <a:cubicBezTo>
                    <a:pt x="16948" y="8433"/>
                    <a:pt x="16781" y="8516"/>
                    <a:pt x="16655" y="8579"/>
                  </a:cubicBezTo>
                  <a:lnTo>
                    <a:pt x="16195" y="8809"/>
                  </a:lnTo>
                  <a:cubicBezTo>
                    <a:pt x="15902" y="8956"/>
                    <a:pt x="15651" y="9165"/>
                    <a:pt x="15379" y="9353"/>
                  </a:cubicBezTo>
                  <a:cubicBezTo>
                    <a:pt x="14940" y="9709"/>
                    <a:pt x="14542" y="10065"/>
                    <a:pt x="14207" y="10483"/>
                  </a:cubicBezTo>
                  <a:lnTo>
                    <a:pt x="13956" y="9772"/>
                  </a:lnTo>
                  <a:cubicBezTo>
                    <a:pt x="13726" y="8956"/>
                    <a:pt x="13559" y="8140"/>
                    <a:pt x="13433" y="7303"/>
                  </a:cubicBezTo>
                  <a:cubicBezTo>
                    <a:pt x="13412" y="7136"/>
                    <a:pt x="13391" y="6989"/>
                    <a:pt x="13391" y="6801"/>
                  </a:cubicBezTo>
                  <a:cubicBezTo>
                    <a:pt x="13412" y="6801"/>
                    <a:pt x="13433" y="6801"/>
                    <a:pt x="13433" y="6780"/>
                  </a:cubicBezTo>
                  <a:cubicBezTo>
                    <a:pt x="13831" y="6382"/>
                    <a:pt x="14270" y="6006"/>
                    <a:pt x="14751" y="5692"/>
                  </a:cubicBezTo>
                  <a:cubicBezTo>
                    <a:pt x="14961" y="5545"/>
                    <a:pt x="15191" y="5399"/>
                    <a:pt x="15421" y="5252"/>
                  </a:cubicBezTo>
                  <a:cubicBezTo>
                    <a:pt x="15672" y="5127"/>
                    <a:pt x="15923" y="5001"/>
                    <a:pt x="16153" y="4834"/>
                  </a:cubicBezTo>
                  <a:cubicBezTo>
                    <a:pt x="16209" y="4815"/>
                    <a:pt x="16199" y="4747"/>
                    <a:pt x="16151" y="4747"/>
                  </a:cubicBezTo>
                  <a:cubicBezTo>
                    <a:pt x="16146" y="4747"/>
                    <a:pt x="16139" y="4748"/>
                    <a:pt x="16132" y="4750"/>
                  </a:cubicBezTo>
                  <a:cubicBezTo>
                    <a:pt x="15588" y="4876"/>
                    <a:pt x="15086" y="5252"/>
                    <a:pt x="14647" y="5566"/>
                  </a:cubicBezTo>
                  <a:cubicBezTo>
                    <a:pt x="14207" y="5901"/>
                    <a:pt x="13789" y="6278"/>
                    <a:pt x="13391" y="6654"/>
                  </a:cubicBezTo>
                  <a:cubicBezTo>
                    <a:pt x="13370" y="6403"/>
                    <a:pt x="13329" y="6173"/>
                    <a:pt x="13329" y="5901"/>
                  </a:cubicBezTo>
                  <a:lnTo>
                    <a:pt x="13329" y="5880"/>
                  </a:lnTo>
                  <a:cubicBezTo>
                    <a:pt x="13580" y="5462"/>
                    <a:pt x="13914" y="5127"/>
                    <a:pt x="14312" y="4834"/>
                  </a:cubicBezTo>
                  <a:cubicBezTo>
                    <a:pt x="14626" y="4604"/>
                    <a:pt x="14961" y="4499"/>
                    <a:pt x="15295" y="4332"/>
                  </a:cubicBezTo>
                  <a:cubicBezTo>
                    <a:pt x="15526" y="4415"/>
                    <a:pt x="15777" y="4478"/>
                    <a:pt x="16007" y="4541"/>
                  </a:cubicBezTo>
                  <a:cubicBezTo>
                    <a:pt x="16216" y="4604"/>
                    <a:pt x="16404" y="4646"/>
                    <a:pt x="16614" y="4708"/>
                  </a:cubicBezTo>
                  <a:cubicBezTo>
                    <a:pt x="16708" y="4735"/>
                    <a:pt x="16820" y="4780"/>
                    <a:pt x="16927" y="4780"/>
                  </a:cubicBezTo>
                  <a:cubicBezTo>
                    <a:pt x="16986" y="4780"/>
                    <a:pt x="17043" y="4766"/>
                    <a:pt x="17095" y="4729"/>
                  </a:cubicBezTo>
                  <a:cubicBezTo>
                    <a:pt x="17158" y="4687"/>
                    <a:pt x="17179" y="4625"/>
                    <a:pt x="17158" y="4541"/>
                  </a:cubicBezTo>
                  <a:cubicBezTo>
                    <a:pt x="17053" y="4374"/>
                    <a:pt x="16781" y="4332"/>
                    <a:pt x="16614" y="4290"/>
                  </a:cubicBezTo>
                  <a:cubicBezTo>
                    <a:pt x="16363" y="4227"/>
                    <a:pt x="16111" y="4185"/>
                    <a:pt x="15881" y="4102"/>
                  </a:cubicBezTo>
                  <a:cubicBezTo>
                    <a:pt x="15421" y="3997"/>
                    <a:pt x="14961" y="3871"/>
                    <a:pt x="14521" y="3809"/>
                  </a:cubicBezTo>
                  <a:cubicBezTo>
                    <a:pt x="14467" y="3805"/>
                    <a:pt x="14412" y="3803"/>
                    <a:pt x="14359" y="3803"/>
                  </a:cubicBezTo>
                  <a:cubicBezTo>
                    <a:pt x="13812" y="3803"/>
                    <a:pt x="13308" y="3998"/>
                    <a:pt x="13098" y="4436"/>
                  </a:cubicBezTo>
                  <a:cubicBezTo>
                    <a:pt x="13078" y="4436"/>
                    <a:pt x="13057" y="4436"/>
                    <a:pt x="13057" y="4478"/>
                  </a:cubicBezTo>
                  <a:lnTo>
                    <a:pt x="12973" y="4478"/>
                  </a:lnTo>
                  <a:cubicBezTo>
                    <a:pt x="12746" y="4465"/>
                    <a:pt x="12517" y="4460"/>
                    <a:pt x="12287" y="4460"/>
                  </a:cubicBezTo>
                  <a:cubicBezTo>
                    <a:pt x="11775" y="4460"/>
                    <a:pt x="11260" y="4485"/>
                    <a:pt x="10755" y="4499"/>
                  </a:cubicBezTo>
                  <a:cubicBezTo>
                    <a:pt x="10504" y="4499"/>
                    <a:pt x="10169" y="4520"/>
                    <a:pt x="9876" y="4604"/>
                  </a:cubicBezTo>
                  <a:cubicBezTo>
                    <a:pt x="9847" y="4564"/>
                    <a:pt x="9798" y="4543"/>
                    <a:pt x="9749" y="4543"/>
                  </a:cubicBezTo>
                  <a:cubicBezTo>
                    <a:pt x="9694" y="4543"/>
                    <a:pt x="9637" y="4569"/>
                    <a:pt x="9604" y="4625"/>
                  </a:cubicBezTo>
                  <a:cubicBezTo>
                    <a:pt x="9437" y="4813"/>
                    <a:pt x="9332" y="5001"/>
                    <a:pt x="9290" y="5211"/>
                  </a:cubicBezTo>
                  <a:cubicBezTo>
                    <a:pt x="8914" y="5148"/>
                    <a:pt x="8579" y="5148"/>
                    <a:pt x="8202" y="5043"/>
                  </a:cubicBezTo>
                  <a:cubicBezTo>
                    <a:pt x="7784" y="4939"/>
                    <a:pt x="7470" y="4729"/>
                    <a:pt x="7156" y="4436"/>
                  </a:cubicBezTo>
                  <a:cubicBezTo>
                    <a:pt x="7010" y="4311"/>
                    <a:pt x="6884" y="4143"/>
                    <a:pt x="6738" y="3997"/>
                  </a:cubicBezTo>
                  <a:cubicBezTo>
                    <a:pt x="6696" y="3913"/>
                    <a:pt x="6612" y="3871"/>
                    <a:pt x="6570" y="3788"/>
                  </a:cubicBezTo>
                  <a:cubicBezTo>
                    <a:pt x="6508" y="3683"/>
                    <a:pt x="6487" y="3558"/>
                    <a:pt x="6466" y="3453"/>
                  </a:cubicBezTo>
                  <a:cubicBezTo>
                    <a:pt x="6319" y="3014"/>
                    <a:pt x="6256" y="2532"/>
                    <a:pt x="6194" y="2051"/>
                  </a:cubicBezTo>
                  <a:cubicBezTo>
                    <a:pt x="6173" y="1842"/>
                    <a:pt x="6173" y="1612"/>
                    <a:pt x="6173" y="1402"/>
                  </a:cubicBezTo>
                  <a:cubicBezTo>
                    <a:pt x="6173" y="1172"/>
                    <a:pt x="6194" y="942"/>
                    <a:pt x="6173" y="712"/>
                  </a:cubicBezTo>
                  <a:cubicBezTo>
                    <a:pt x="6152" y="356"/>
                    <a:pt x="5901" y="1"/>
                    <a:pt x="554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1897825" y="2534925"/>
              <a:ext cx="27750" cy="32050"/>
            </a:xfrm>
            <a:custGeom>
              <a:avLst/>
              <a:gdLst/>
              <a:ahLst/>
              <a:cxnLst/>
              <a:rect l="l" t="t" r="r" b="b"/>
              <a:pathLst>
                <a:path w="1110" h="1282" extrusionOk="0">
                  <a:moveTo>
                    <a:pt x="587" y="255"/>
                  </a:moveTo>
                  <a:cubicBezTo>
                    <a:pt x="670" y="297"/>
                    <a:pt x="712" y="401"/>
                    <a:pt x="712" y="485"/>
                  </a:cubicBezTo>
                  <a:cubicBezTo>
                    <a:pt x="754" y="589"/>
                    <a:pt x="817" y="924"/>
                    <a:pt x="649" y="987"/>
                  </a:cubicBezTo>
                  <a:cubicBezTo>
                    <a:pt x="634" y="990"/>
                    <a:pt x="619" y="992"/>
                    <a:pt x="605" y="992"/>
                  </a:cubicBezTo>
                  <a:cubicBezTo>
                    <a:pt x="448" y="992"/>
                    <a:pt x="379" y="788"/>
                    <a:pt x="398" y="673"/>
                  </a:cubicBezTo>
                  <a:cubicBezTo>
                    <a:pt x="419" y="506"/>
                    <a:pt x="503" y="380"/>
                    <a:pt x="587" y="255"/>
                  </a:cubicBezTo>
                  <a:close/>
                  <a:moveTo>
                    <a:pt x="505" y="1"/>
                  </a:moveTo>
                  <a:cubicBezTo>
                    <a:pt x="352" y="1"/>
                    <a:pt x="203" y="78"/>
                    <a:pt x="168" y="255"/>
                  </a:cubicBezTo>
                  <a:cubicBezTo>
                    <a:pt x="168" y="276"/>
                    <a:pt x="168" y="317"/>
                    <a:pt x="189" y="359"/>
                  </a:cubicBezTo>
                  <a:cubicBezTo>
                    <a:pt x="64" y="527"/>
                    <a:pt x="1" y="778"/>
                    <a:pt x="147" y="966"/>
                  </a:cubicBezTo>
                  <a:cubicBezTo>
                    <a:pt x="238" y="1148"/>
                    <a:pt x="434" y="1281"/>
                    <a:pt x="619" y="1281"/>
                  </a:cubicBezTo>
                  <a:cubicBezTo>
                    <a:pt x="733" y="1281"/>
                    <a:pt x="842" y="1232"/>
                    <a:pt x="921" y="1113"/>
                  </a:cubicBezTo>
                  <a:cubicBezTo>
                    <a:pt x="1110" y="841"/>
                    <a:pt x="1026" y="380"/>
                    <a:pt x="817" y="129"/>
                  </a:cubicBezTo>
                  <a:cubicBezTo>
                    <a:pt x="744" y="47"/>
                    <a:pt x="623" y="1"/>
                    <a:pt x="50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9"/>
            <p:cNvSpPr/>
            <p:nvPr/>
          </p:nvSpPr>
          <p:spPr>
            <a:xfrm>
              <a:off x="1948325" y="2408875"/>
              <a:ext cx="94275" cy="69600"/>
            </a:xfrm>
            <a:custGeom>
              <a:avLst/>
              <a:gdLst/>
              <a:ahLst/>
              <a:cxnLst/>
              <a:rect l="l" t="t" r="r" b="b"/>
              <a:pathLst>
                <a:path w="3771" h="2784" extrusionOk="0">
                  <a:moveTo>
                    <a:pt x="3704" y="0"/>
                  </a:moveTo>
                  <a:cubicBezTo>
                    <a:pt x="3700" y="0"/>
                    <a:pt x="3697" y="1"/>
                    <a:pt x="3693" y="3"/>
                  </a:cubicBezTo>
                  <a:cubicBezTo>
                    <a:pt x="3337" y="66"/>
                    <a:pt x="2981" y="212"/>
                    <a:pt x="2668" y="401"/>
                  </a:cubicBezTo>
                  <a:cubicBezTo>
                    <a:pt x="2354" y="589"/>
                    <a:pt x="2019" y="798"/>
                    <a:pt x="1705" y="1028"/>
                  </a:cubicBezTo>
                  <a:cubicBezTo>
                    <a:pt x="1077" y="1468"/>
                    <a:pt x="512" y="2012"/>
                    <a:pt x="31" y="2639"/>
                  </a:cubicBezTo>
                  <a:cubicBezTo>
                    <a:pt x="1" y="2700"/>
                    <a:pt x="48" y="2784"/>
                    <a:pt x="92" y="2784"/>
                  </a:cubicBezTo>
                  <a:cubicBezTo>
                    <a:pt x="109" y="2784"/>
                    <a:pt x="125" y="2772"/>
                    <a:pt x="136" y="2744"/>
                  </a:cubicBezTo>
                  <a:cubicBezTo>
                    <a:pt x="617" y="2179"/>
                    <a:pt x="1182" y="1656"/>
                    <a:pt x="1789" y="1217"/>
                  </a:cubicBezTo>
                  <a:cubicBezTo>
                    <a:pt x="2082" y="986"/>
                    <a:pt x="2396" y="819"/>
                    <a:pt x="2709" y="631"/>
                  </a:cubicBezTo>
                  <a:cubicBezTo>
                    <a:pt x="3044" y="442"/>
                    <a:pt x="3400" y="317"/>
                    <a:pt x="3714" y="108"/>
                  </a:cubicBezTo>
                  <a:cubicBezTo>
                    <a:pt x="3771" y="89"/>
                    <a:pt x="3741" y="0"/>
                    <a:pt x="37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9"/>
            <p:cNvSpPr/>
            <p:nvPr/>
          </p:nvSpPr>
          <p:spPr>
            <a:xfrm>
              <a:off x="1956225" y="2444225"/>
              <a:ext cx="87175" cy="64225"/>
            </a:xfrm>
            <a:custGeom>
              <a:avLst/>
              <a:gdLst/>
              <a:ahLst/>
              <a:cxnLst/>
              <a:rect l="l" t="t" r="r" b="b"/>
              <a:pathLst>
                <a:path w="3487" h="2569" extrusionOk="0">
                  <a:moveTo>
                    <a:pt x="3430" y="1"/>
                  </a:moveTo>
                  <a:cubicBezTo>
                    <a:pt x="3421" y="1"/>
                    <a:pt x="3410" y="4"/>
                    <a:pt x="3398" y="12"/>
                  </a:cubicBezTo>
                  <a:cubicBezTo>
                    <a:pt x="2728" y="96"/>
                    <a:pt x="2080" y="535"/>
                    <a:pt x="1515" y="953"/>
                  </a:cubicBezTo>
                  <a:cubicBezTo>
                    <a:pt x="971" y="1372"/>
                    <a:pt x="468" y="1853"/>
                    <a:pt x="50" y="2418"/>
                  </a:cubicBezTo>
                  <a:cubicBezTo>
                    <a:pt x="1" y="2467"/>
                    <a:pt x="81" y="2569"/>
                    <a:pt x="158" y="2569"/>
                  </a:cubicBezTo>
                  <a:cubicBezTo>
                    <a:pt x="179" y="2569"/>
                    <a:pt x="200" y="2561"/>
                    <a:pt x="217" y="2544"/>
                  </a:cubicBezTo>
                  <a:cubicBezTo>
                    <a:pt x="657" y="2020"/>
                    <a:pt x="1159" y="1539"/>
                    <a:pt x="1703" y="1163"/>
                  </a:cubicBezTo>
                  <a:cubicBezTo>
                    <a:pt x="1975" y="974"/>
                    <a:pt x="2247" y="786"/>
                    <a:pt x="2540" y="598"/>
                  </a:cubicBezTo>
                  <a:cubicBezTo>
                    <a:pt x="2833" y="451"/>
                    <a:pt x="3147" y="284"/>
                    <a:pt x="3419" y="116"/>
                  </a:cubicBezTo>
                  <a:cubicBezTo>
                    <a:pt x="3487" y="65"/>
                    <a:pt x="3472" y="1"/>
                    <a:pt x="343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9"/>
            <p:cNvSpPr/>
            <p:nvPr/>
          </p:nvSpPr>
          <p:spPr>
            <a:xfrm>
              <a:off x="1967775" y="2526100"/>
              <a:ext cx="69750" cy="48700"/>
            </a:xfrm>
            <a:custGeom>
              <a:avLst/>
              <a:gdLst/>
              <a:ahLst/>
              <a:cxnLst/>
              <a:rect l="l" t="t" r="r" b="b"/>
              <a:pathLst>
                <a:path w="2790" h="1948" extrusionOk="0">
                  <a:moveTo>
                    <a:pt x="2706" y="1"/>
                  </a:moveTo>
                  <a:cubicBezTo>
                    <a:pt x="2183" y="1"/>
                    <a:pt x="1618" y="336"/>
                    <a:pt x="1199" y="629"/>
                  </a:cubicBezTo>
                  <a:cubicBezTo>
                    <a:pt x="718" y="963"/>
                    <a:pt x="362" y="1361"/>
                    <a:pt x="48" y="1821"/>
                  </a:cubicBezTo>
                  <a:cubicBezTo>
                    <a:pt x="1" y="1885"/>
                    <a:pt x="61" y="1948"/>
                    <a:pt x="120" y="1948"/>
                  </a:cubicBezTo>
                  <a:cubicBezTo>
                    <a:pt x="140" y="1948"/>
                    <a:pt x="159" y="1941"/>
                    <a:pt x="174" y="1926"/>
                  </a:cubicBezTo>
                  <a:cubicBezTo>
                    <a:pt x="509" y="1507"/>
                    <a:pt x="906" y="1131"/>
                    <a:pt x="1346" y="838"/>
                  </a:cubicBezTo>
                  <a:cubicBezTo>
                    <a:pt x="1555" y="670"/>
                    <a:pt x="1785" y="545"/>
                    <a:pt x="2036" y="440"/>
                  </a:cubicBezTo>
                  <a:cubicBezTo>
                    <a:pt x="2266" y="336"/>
                    <a:pt x="2517" y="231"/>
                    <a:pt x="2727" y="106"/>
                  </a:cubicBezTo>
                  <a:cubicBezTo>
                    <a:pt x="2789" y="85"/>
                    <a:pt x="2747" y="1"/>
                    <a:pt x="27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1985450" y="2548075"/>
              <a:ext cx="57825" cy="47350"/>
            </a:xfrm>
            <a:custGeom>
              <a:avLst/>
              <a:gdLst/>
              <a:ahLst/>
              <a:cxnLst/>
              <a:rect l="l" t="t" r="r" b="b"/>
              <a:pathLst>
                <a:path w="2313" h="1894" extrusionOk="0">
                  <a:moveTo>
                    <a:pt x="2229" y="1"/>
                  </a:moveTo>
                  <a:cubicBezTo>
                    <a:pt x="2020" y="1"/>
                    <a:pt x="1810" y="168"/>
                    <a:pt x="1643" y="273"/>
                  </a:cubicBezTo>
                  <a:cubicBezTo>
                    <a:pt x="1434" y="398"/>
                    <a:pt x="1245" y="566"/>
                    <a:pt x="1057" y="691"/>
                  </a:cubicBezTo>
                  <a:cubicBezTo>
                    <a:pt x="660" y="1005"/>
                    <a:pt x="346" y="1361"/>
                    <a:pt x="32" y="1758"/>
                  </a:cubicBezTo>
                  <a:cubicBezTo>
                    <a:pt x="1" y="1820"/>
                    <a:pt x="62" y="1894"/>
                    <a:pt x="112" y="1894"/>
                  </a:cubicBezTo>
                  <a:cubicBezTo>
                    <a:pt x="130" y="1894"/>
                    <a:pt x="146" y="1885"/>
                    <a:pt x="157" y="1863"/>
                  </a:cubicBezTo>
                  <a:cubicBezTo>
                    <a:pt x="492" y="1507"/>
                    <a:pt x="827" y="1193"/>
                    <a:pt x="1183" y="900"/>
                  </a:cubicBezTo>
                  <a:cubicBezTo>
                    <a:pt x="1371" y="733"/>
                    <a:pt x="1580" y="607"/>
                    <a:pt x="1768" y="482"/>
                  </a:cubicBezTo>
                  <a:cubicBezTo>
                    <a:pt x="1915" y="377"/>
                    <a:pt x="2124" y="273"/>
                    <a:pt x="2250" y="105"/>
                  </a:cubicBezTo>
                  <a:cubicBezTo>
                    <a:pt x="2312" y="63"/>
                    <a:pt x="2292" y="1"/>
                    <a:pt x="222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/>
          <p:nvPr/>
        </p:nvSpPr>
        <p:spPr>
          <a:xfrm>
            <a:off x="617111" y="205481"/>
            <a:ext cx="4039200" cy="63911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617111" y="900440"/>
            <a:ext cx="4039200" cy="403757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773561" y="-45793"/>
            <a:ext cx="3726300" cy="1036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SQL Query </a:t>
            </a:r>
            <a:endParaRPr sz="4000" dirty="0"/>
          </a:p>
        </p:txBody>
      </p:sp>
      <p:sp>
        <p:nvSpPr>
          <p:cNvPr id="254" name="Google Shape;254;p40"/>
          <p:cNvSpPr txBox="1">
            <a:spLocks noGrp="1"/>
          </p:cNvSpPr>
          <p:nvPr>
            <p:ph type="subTitle" idx="1"/>
          </p:nvPr>
        </p:nvSpPr>
        <p:spPr>
          <a:xfrm>
            <a:off x="698016" y="991182"/>
            <a:ext cx="3873984" cy="38809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ds, sum(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time_spent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)/3600 as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total_time_in_hour</a:t>
            </a:r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project1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ds between '2020-11-01' and '2020-11-30’ group by ds order by ds;</a:t>
            </a:r>
            <a:endParaRPr lang="en-IN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55" name="Google Shape;255;p40"/>
          <p:cNvGrpSpPr/>
          <p:nvPr/>
        </p:nvGrpSpPr>
        <p:grpSpPr>
          <a:xfrm>
            <a:off x="5334749" y="657495"/>
            <a:ext cx="3272674" cy="4582234"/>
            <a:chOff x="4955275" y="3127725"/>
            <a:chExt cx="1668625" cy="2336325"/>
          </a:xfrm>
        </p:grpSpPr>
        <p:sp>
          <p:nvSpPr>
            <p:cNvPr id="256" name="Google Shape;256;p40"/>
            <p:cNvSpPr/>
            <p:nvPr/>
          </p:nvSpPr>
          <p:spPr>
            <a:xfrm>
              <a:off x="4955275" y="3127725"/>
              <a:ext cx="452725" cy="704825"/>
            </a:xfrm>
            <a:custGeom>
              <a:avLst/>
              <a:gdLst/>
              <a:ahLst/>
              <a:cxnLst/>
              <a:rect l="l" t="t" r="r" b="b"/>
              <a:pathLst>
                <a:path w="18109" h="28193" extrusionOk="0">
                  <a:moveTo>
                    <a:pt x="3333" y="1"/>
                  </a:moveTo>
                  <a:cubicBezTo>
                    <a:pt x="2765" y="1"/>
                    <a:pt x="2196" y="75"/>
                    <a:pt x="1694" y="365"/>
                  </a:cubicBezTo>
                  <a:cubicBezTo>
                    <a:pt x="1" y="1354"/>
                    <a:pt x="495" y="4074"/>
                    <a:pt x="514" y="5691"/>
                  </a:cubicBezTo>
                  <a:cubicBezTo>
                    <a:pt x="552" y="9096"/>
                    <a:pt x="571" y="12462"/>
                    <a:pt x="571" y="15867"/>
                  </a:cubicBezTo>
                  <a:cubicBezTo>
                    <a:pt x="590" y="19120"/>
                    <a:pt x="419" y="22410"/>
                    <a:pt x="628" y="25663"/>
                  </a:cubicBezTo>
                  <a:cubicBezTo>
                    <a:pt x="743" y="27888"/>
                    <a:pt x="2492" y="27641"/>
                    <a:pt x="4433" y="27793"/>
                  </a:cubicBezTo>
                  <a:cubicBezTo>
                    <a:pt x="7013" y="28028"/>
                    <a:pt x="9644" y="28192"/>
                    <a:pt x="12259" y="28192"/>
                  </a:cubicBezTo>
                  <a:cubicBezTo>
                    <a:pt x="13249" y="28192"/>
                    <a:pt x="14236" y="28169"/>
                    <a:pt x="15217" y="28117"/>
                  </a:cubicBezTo>
                  <a:cubicBezTo>
                    <a:pt x="17766" y="27964"/>
                    <a:pt x="17538" y="25796"/>
                    <a:pt x="17310" y="23666"/>
                  </a:cubicBezTo>
                  <a:cubicBezTo>
                    <a:pt x="17310" y="23442"/>
                    <a:pt x="17151" y="23328"/>
                    <a:pt x="16995" y="23328"/>
                  </a:cubicBezTo>
                  <a:cubicBezTo>
                    <a:pt x="16847" y="23328"/>
                    <a:pt x="16701" y="23433"/>
                    <a:pt x="16701" y="23647"/>
                  </a:cubicBezTo>
                  <a:cubicBezTo>
                    <a:pt x="16701" y="24179"/>
                    <a:pt x="16815" y="25301"/>
                    <a:pt x="16625" y="25815"/>
                  </a:cubicBezTo>
                  <a:cubicBezTo>
                    <a:pt x="16187" y="26956"/>
                    <a:pt x="15598" y="27184"/>
                    <a:pt x="14533" y="27184"/>
                  </a:cubicBezTo>
                  <a:cubicBezTo>
                    <a:pt x="13182" y="27184"/>
                    <a:pt x="11794" y="27184"/>
                    <a:pt x="10424" y="27127"/>
                  </a:cubicBezTo>
                  <a:cubicBezTo>
                    <a:pt x="9055" y="27089"/>
                    <a:pt x="7685" y="27032"/>
                    <a:pt x="6335" y="26956"/>
                  </a:cubicBezTo>
                  <a:cubicBezTo>
                    <a:pt x="4737" y="26861"/>
                    <a:pt x="2340" y="27165"/>
                    <a:pt x="1617" y="25225"/>
                  </a:cubicBezTo>
                  <a:cubicBezTo>
                    <a:pt x="1256" y="24236"/>
                    <a:pt x="1598" y="22410"/>
                    <a:pt x="1598" y="21307"/>
                  </a:cubicBezTo>
                  <a:lnTo>
                    <a:pt x="1579" y="17008"/>
                  </a:lnTo>
                  <a:cubicBezTo>
                    <a:pt x="1541" y="14136"/>
                    <a:pt x="1522" y="11245"/>
                    <a:pt x="1522" y="8392"/>
                  </a:cubicBezTo>
                  <a:cubicBezTo>
                    <a:pt x="1522" y="6965"/>
                    <a:pt x="1503" y="5520"/>
                    <a:pt x="1503" y="4093"/>
                  </a:cubicBezTo>
                  <a:cubicBezTo>
                    <a:pt x="1503" y="2914"/>
                    <a:pt x="1427" y="2857"/>
                    <a:pt x="2378" y="1868"/>
                  </a:cubicBezTo>
                  <a:cubicBezTo>
                    <a:pt x="3081" y="1124"/>
                    <a:pt x="3275" y="969"/>
                    <a:pt x="3784" y="969"/>
                  </a:cubicBezTo>
                  <a:cubicBezTo>
                    <a:pt x="3978" y="969"/>
                    <a:pt x="4217" y="991"/>
                    <a:pt x="4547" y="1012"/>
                  </a:cubicBezTo>
                  <a:cubicBezTo>
                    <a:pt x="7305" y="1126"/>
                    <a:pt x="10063" y="1297"/>
                    <a:pt x="12821" y="1392"/>
                  </a:cubicBezTo>
                  <a:cubicBezTo>
                    <a:pt x="14723" y="1449"/>
                    <a:pt x="16225" y="1392"/>
                    <a:pt x="16606" y="3770"/>
                  </a:cubicBezTo>
                  <a:cubicBezTo>
                    <a:pt x="16834" y="5158"/>
                    <a:pt x="16568" y="6832"/>
                    <a:pt x="16549" y="8259"/>
                  </a:cubicBezTo>
                  <a:cubicBezTo>
                    <a:pt x="16492" y="11017"/>
                    <a:pt x="16435" y="13756"/>
                    <a:pt x="16283" y="16514"/>
                  </a:cubicBezTo>
                  <a:cubicBezTo>
                    <a:pt x="16273" y="16799"/>
                    <a:pt x="16497" y="16942"/>
                    <a:pt x="16725" y="16942"/>
                  </a:cubicBezTo>
                  <a:cubicBezTo>
                    <a:pt x="16953" y="16942"/>
                    <a:pt x="17186" y="16799"/>
                    <a:pt x="17196" y="16514"/>
                  </a:cubicBezTo>
                  <a:cubicBezTo>
                    <a:pt x="17329" y="13394"/>
                    <a:pt x="17443" y="10256"/>
                    <a:pt x="17443" y="7137"/>
                  </a:cubicBezTo>
                  <a:cubicBezTo>
                    <a:pt x="17443" y="5539"/>
                    <a:pt x="18109" y="2077"/>
                    <a:pt x="16568" y="1012"/>
                  </a:cubicBezTo>
                  <a:cubicBezTo>
                    <a:pt x="15826" y="498"/>
                    <a:pt x="14761" y="574"/>
                    <a:pt x="13924" y="536"/>
                  </a:cubicBezTo>
                  <a:cubicBezTo>
                    <a:pt x="12288" y="441"/>
                    <a:pt x="10671" y="346"/>
                    <a:pt x="9036" y="270"/>
                  </a:cubicBezTo>
                  <a:cubicBezTo>
                    <a:pt x="7533" y="194"/>
                    <a:pt x="6011" y="118"/>
                    <a:pt x="4509" y="61"/>
                  </a:cubicBezTo>
                  <a:cubicBezTo>
                    <a:pt x="4132" y="37"/>
                    <a:pt x="3732" y="1"/>
                    <a:pt x="3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23750" y="3197825"/>
              <a:ext cx="1600150" cy="2266225"/>
            </a:xfrm>
            <a:custGeom>
              <a:avLst/>
              <a:gdLst/>
              <a:ahLst/>
              <a:cxnLst/>
              <a:rect l="l" t="t" r="r" b="b"/>
              <a:pathLst>
                <a:path w="64006" h="90649" extrusionOk="0">
                  <a:moveTo>
                    <a:pt x="10178" y="1"/>
                  </a:moveTo>
                  <a:cubicBezTo>
                    <a:pt x="9859" y="1"/>
                    <a:pt x="9534" y="65"/>
                    <a:pt x="9226" y="129"/>
                  </a:cubicBezTo>
                  <a:cubicBezTo>
                    <a:pt x="7994" y="320"/>
                    <a:pt x="6810" y="574"/>
                    <a:pt x="5544" y="574"/>
                  </a:cubicBezTo>
                  <a:cubicBezTo>
                    <a:pt x="5421" y="574"/>
                    <a:pt x="5298" y="572"/>
                    <a:pt x="5174" y="566"/>
                  </a:cubicBezTo>
                  <a:cubicBezTo>
                    <a:pt x="4412" y="525"/>
                    <a:pt x="3126" y="60"/>
                    <a:pt x="2086" y="60"/>
                  </a:cubicBezTo>
                  <a:cubicBezTo>
                    <a:pt x="1699" y="60"/>
                    <a:pt x="1345" y="124"/>
                    <a:pt x="1066" y="300"/>
                  </a:cubicBezTo>
                  <a:cubicBezTo>
                    <a:pt x="1" y="966"/>
                    <a:pt x="457" y="2906"/>
                    <a:pt x="419" y="3914"/>
                  </a:cubicBezTo>
                  <a:cubicBezTo>
                    <a:pt x="400" y="8707"/>
                    <a:pt x="267" y="13539"/>
                    <a:pt x="514" y="18313"/>
                  </a:cubicBezTo>
                  <a:cubicBezTo>
                    <a:pt x="514" y="18408"/>
                    <a:pt x="571" y="18484"/>
                    <a:pt x="609" y="18560"/>
                  </a:cubicBezTo>
                  <a:cubicBezTo>
                    <a:pt x="592" y="18716"/>
                    <a:pt x="670" y="18888"/>
                    <a:pt x="828" y="18888"/>
                  </a:cubicBezTo>
                  <a:cubicBezTo>
                    <a:pt x="843" y="18888"/>
                    <a:pt x="859" y="18887"/>
                    <a:pt x="876" y="18883"/>
                  </a:cubicBezTo>
                  <a:cubicBezTo>
                    <a:pt x="2003" y="18830"/>
                    <a:pt x="3112" y="18800"/>
                    <a:pt x="4215" y="18800"/>
                  </a:cubicBezTo>
                  <a:cubicBezTo>
                    <a:pt x="6255" y="18800"/>
                    <a:pt x="8273" y="18903"/>
                    <a:pt x="10348" y="19150"/>
                  </a:cubicBezTo>
                  <a:cubicBezTo>
                    <a:pt x="10361" y="19151"/>
                    <a:pt x="10375" y="19152"/>
                    <a:pt x="10387" y="19152"/>
                  </a:cubicBezTo>
                  <a:cubicBezTo>
                    <a:pt x="10574" y="19152"/>
                    <a:pt x="10695" y="19025"/>
                    <a:pt x="10766" y="18864"/>
                  </a:cubicBezTo>
                  <a:lnTo>
                    <a:pt x="10766" y="18883"/>
                  </a:lnTo>
                  <a:cubicBezTo>
                    <a:pt x="11311" y="19499"/>
                    <a:pt x="12233" y="19608"/>
                    <a:pt x="13053" y="19608"/>
                  </a:cubicBezTo>
                  <a:cubicBezTo>
                    <a:pt x="13322" y="19608"/>
                    <a:pt x="13580" y="19597"/>
                    <a:pt x="13810" y="19587"/>
                  </a:cubicBezTo>
                  <a:cubicBezTo>
                    <a:pt x="15503" y="19492"/>
                    <a:pt x="16967" y="19017"/>
                    <a:pt x="18470" y="18313"/>
                  </a:cubicBezTo>
                  <a:lnTo>
                    <a:pt x="18470" y="18313"/>
                  </a:lnTo>
                  <a:cubicBezTo>
                    <a:pt x="17880" y="19892"/>
                    <a:pt x="17937" y="21965"/>
                    <a:pt x="19535" y="22878"/>
                  </a:cubicBezTo>
                  <a:cubicBezTo>
                    <a:pt x="19837" y="23054"/>
                    <a:pt x="20179" y="23134"/>
                    <a:pt x="20522" y="23134"/>
                  </a:cubicBezTo>
                  <a:cubicBezTo>
                    <a:pt x="21364" y="23134"/>
                    <a:pt x="22207" y="22646"/>
                    <a:pt x="22464" y="21889"/>
                  </a:cubicBezTo>
                  <a:cubicBezTo>
                    <a:pt x="22878" y="22460"/>
                    <a:pt x="23518" y="22731"/>
                    <a:pt x="24162" y="22731"/>
                  </a:cubicBezTo>
                  <a:cubicBezTo>
                    <a:pt x="24910" y="22731"/>
                    <a:pt x="25660" y="22365"/>
                    <a:pt x="26059" y="21680"/>
                  </a:cubicBezTo>
                  <a:cubicBezTo>
                    <a:pt x="26412" y="22199"/>
                    <a:pt x="27000" y="22574"/>
                    <a:pt x="27665" y="22574"/>
                  </a:cubicBezTo>
                  <a:cubicBezTo>
                    <a:pt x="27681" y="22574"/>
                    <a:pt x="27698" y="22574"/>
                    <a:pt x="27714" y="22574"/>
                  </a:cubicBezTo>
                  <a:cubicBezTo>
                    <a:pt x="28475" y="22554"/>
                    <a:pt x="29141" y="22022"/>
                    <a:pt x="29445" y="21356"/>
                  </a:cubicBezTo>
                  <a:cubicBezTo>
                    <a:pt x="29875" y="21754"/>
                    <a:pt x="30438" y="21992"/>
                    <a:pt x="31046" y="21992"/>
                  </a:cubicBezTo>
                  <a:cubicBezTo>
                    <a:pt x="31164" y="21992"/>
                    <a:pt x="31283" y="21983"/>
                    <a:pt x="31404" y="21965"/>
                  </a:cubicBezTo>
                  <a:cubicBezTo>
                    <a:pt x="32621" y="21737"/>
                    <a:pt x="33477" y="20576"/>
                    <a:pt x="33401" y="19359"/>
                  </a:cubicBezTo>
                  <a:cubicBezTo>
                    <a:pt x="33401" y="19302"/>
                    <a:pt x="33382" y="19226"/>
                    <a:pt x="33344" y="19169"/>
                  </a:cubicBezTo>
                  <a:cubicBezTo>
                    <a:pt x="34267" y="19163"/>
                    <a:pt x="35247" y="19149"/>
                    <a:pt x="36260" y="19149"/>
                  </a:cubicBezTo>
                  <a:cubicBezTo>
                    <a:pt x="42117" y="19149"/>
                    <a:pt x="49044" y="19627"/>
                    <a:pt x="51947" y="25027"/>
                  </a:cubicBezTo>
                  <a:cubicBezTo>
                    <a:pt x="53449" y="27823"/>
                    <a:pt x="53716" y="31133"/>
                    <a:pt x="53830" y="34252"/>
                  </a:cubicBezTo>
                  <a:cubicBezTo>
                    <a:pt x="53944" y="37752"/>
                    <a:pt x="53963" y="41271"/>
                    <a:pt x="54020" y="44790"/>
                  </a:cubicBezTo>
                  <a:cubicBezTo>
                    <a:pt x="54077" y="52322"/>
                    <a:pt x="54115" y="59873"/>
                    <a:pt x="54001" y="67424"/>
                  </a:cubicBezTo>
                  <a:cubicBezTo>
                    <a:pt x="53868" y="74957"/>
                    <a:pt x="53449" y="82508"/>
                    <a:pt x="53373" y="90059"/>
                  </a:cubicBezTo>
                  <a:cubicBezTo>
                    <a:pt x="53373" y="90371"/>
                    <a:pt x="53607" y="90523"/>
                    <a:pt x="53850" y="90523"/>
                  </a:cubicBezTo>
                  <a:cubicBezTo>
                    <a:pt x="54097" y="90523"/>
                    <a:pt x="54353" y="90366"/>
                    <a:pt x="54381" y="90059"/>
                  </a:cubicBezTo>
                  <a:cubicBezTo>
                    <a:pt x="55294" y="77125"/>
                    <a:pt x="55180" y="64001"/>
                    <a:pt x="55161" y="51010"/>
                  </a:cubicBezTo>
                  <a:cubicBezTo>
                    <a:pt x="55142" y="44752"/>
                    <a:pt x="55294" y="38437"/>
                    <a:pt x="54819" y="32198"/>
                  </a:cubicBezTo>
                  <a:cubicBezTo>
                    <a:pt x="54514" y="28090"/>
                    <a:pt x="53525" y="23677"/>
                    <a:pt x="50025" y="21071"/>
                  </a:cubicBezTo>
                  <a:cubicBezTo>
                    <a:pt x="47781" y="19435"/>
                    <a:pt x="44966" y="18845"/>
                    <a:pt x="42265" y="18465"/>
                  </a:cubicBezTo>
                  <a:cubicBezTo>
                    <a:pt x="40672" y="18244"/>
                    <a:pt x="39065" y="18106"/>
                    <a:pt x="37461" y="18106"/>
                  </a:cubicBezTo>
                  <a:cubicBezTo>
                    <a:pt x="35884" y="18106"/>
                    <a:pt x="34310" y="18240"/>
                    <a:pt x="32755" y="18560"/>
                  </a:cubicBezTo>
                  <a:cubicBezTo>
                    <a:pt x="32545" y="18598"/>
                    <a:pt x="32507" y="18845"/>
                    <a:pt x="32564" y="19017"/>
                  </a:cubicBezTo>
                  <a:cubicBezTo>
                    <a:pt x="32469" y="19074"/>
                    <a:pt x="32431" y="19207"/>
                    <a:pt x="32431" y="19359"/>
                  </a:cubicBezTo>
                  <a:cubicBezTo>
                    <a:pt x="32431" y="20177"/>
                    <a:pt x="31956" y="20976"/>
                    <a:pt x="31081" y="21052"/>
                  </a:cubicBezTo>
                  <a:cubicBezTo>
                    <a:pt x="31032" y="21057"/>
                    <a:pt x="30983" y="21059"/>
                    <a:pt x="30934" y="21059"/>
                  </a:cubicBezTo>
                  <a:cubicBezTo>
                    <a:pt x="30419" y="21059"/>
                    <a:pt x="29943" y="20791"/>
                    <a:pt x="29578" y="20443"/>
                  </a:cubicBezTo>
                  <a:cubicBezTo>
                    <a:pt x="29521" y="20291"/>
                    <a:pt x="29407" y="20196"/>
                    <a:pt x="29293" y="20158"/>
                  </a:cubicBezTo>
                  <a:cubicBezTo>
                    <a:pt x="29274" y="20120"/>
                    <a:pt x="29217" y="20120"/>
                    <a:pt x="29179" y="20120"/>
                  </a:cubicBezTo>
                  <a:cubicBezTo>
                    <a:pt x="29147" y="20115"/>
                    <a:pt x="29115" y="20112"/>
                    <a:pt x="29084" y="20112"/>
                  </a:cubicBezTo>
                  <a:cubicBezTo>
                    <a:pt x="28895" y="20112"/>
                    <a:pt x="28736" y="20214"/>
                    <a:pt x="28703" y="20443"/>
                  </a:cubicBezTo>
                  <a:cubicBezTo>
                    <a:pt x="28627" y="20976"/>
                    <a:pt x="28342" y="21527"/>
                    <a:pt x="27714" y="21642"/>
                  </a:cubicBezTo>
                  <a:cubicBezTo>
                    <a:pt x="27646" y="21656"/>
                    <a:pt x="27579" y="21662"/>
                    <a:pt x="27515" y="21662"/>
                  </a:cubicBezTo>
                  <a:cubicBezTo>
                    <a:pt x="26963" y="21662"/>
                    <a:pt x="26536" y="21182"/>
                    <a:pt x="26383" y="20671"/>
                  </a:cubicBezTo>
                  <a:cubicBezTo>
                    <a:pt x="26364" y="20576"/>
                    <a:pt x="26287" y="20500"/>
                    <a:pt x="26211" y="20481"/>
                  </a:cubicBezTo>
                  <a:cubicBezTo>
                    <a:pt x="26132" y="20394"/>
                    <a:pt x="26004" y="20347"/>
                    <a:pt x="25875" y="20347"/>
                  </a:cubicBezTo>
                  <a:cubicBezTo>
                    <a:pt x="25692" y="20347"/>
                    <a:pt x="25506" y="20441"/>
                    <a:pt x="25451" y="20652"/>
                  </a:cubicBezTo>
                  <a:cubicBezTo>
                    <a:pt x="25262" y="21450"/>
                    <a:pt x="24633" y="21888"/>
                    <a:pt x="23992" y="21888"/>
                  </a:cubicBezTo>
                  <a:cubicBezTo>
                    <a:pt x="23471" y="21888"/>
                    <a:pt x="22943" y="21598"/>
                    <a:pt x="22635" y="20976"/>
                  </a:cubicBezTo>
                  <a:cubicBezTo>
                    <a:pt x="22575" y="20870"/>
                    <a:pt x="22491" y="20836"/>
                    <a:pt x="22392" y="20836"/>
                  </a:cubicBezTo>
                  <a:cubicBezTo>
                    <a:pt x="22366" y="20836"/>
                    <a:pt x="22340" y="20839"/>
                    <a:pt x="22312" y="20843"/>
                  </a:cubicBezTo>
                  <a:cubicBezTo>
                    <a:pt x="22239" y="20776"/>
                    <a:pt x="22143" y="20744"/>
                    <a:pt x="22046" y="20744"/>
                  </a:cubicBezTo>
                  <a:cubicBezTo>
                    <a:pt x="21839" y="20744"/>
                    <a:pt x="21627" y="20888"/>
                    <a:pt x="21627" y="21147"/>
                  </a:cubicBezTo>
                  <a:cubicBezTo>
                    <a:pt x="21608" y="21775"/>
                    <a:pt x="21190" y="22193"/>
                    <a:pt x="20581" y="22212"/>
                  </a:cubicBezTo>
                  <a:cubicBezTo>
                    <a:pt x="20559" y="22213"/>
                    <a:pt x="20538" y="22214"/>
                    <a:pt x="20516" y="22214"/>
                  </a:cubicBezTo>
                  <a:cubicBezTo>
                    <a:pt x="19886" y="22214"/>
                    <a:pt x="19452" y="21680"/>
                    <a:pt x="19231" y="21147"/>
                  </a:cubicBezTo>
                  <a:cubicBezTo>
                    <a:pt x="18774" y="20082"/>
                    <a:pt x="19212" y="18883"/>
                    <a:pt x="19288" y="17780"/>
                  </a:cubicBezTo>
                  <a:cubicBezTo>
                    <a:pt x="19302" y="17611"/>
                    <a:pt x="19160" y="17515"/>
                    <a:pt x="19016" y="17515"/>
                  </a:cubicBezTo>
                  <a:cubicBezTo>
                    <a:pt x="18965" y="17515"/>
                    <a:pt x="18914" y="17527"/>
                    <a:pt x="18869" y="17552"/>
                  </a:cubicBezTo>
                  <a:cubicBezTo>
                    <a:pt x="17747" y="17970"/>
                    <a:pt x="16606" y="18256"/>
                    <a:pt x="15446" y="18446"/>
                  </a:cubicBezTo>
                  <a:cubicBezTo>
                    <a:pt x="14855" y="18550"/>
                    <a:pt x="14232" y="18639"/>
                    <a:pt x="13650" y="18639"/>
                  </a:cubicBezTo>
                  <a:cubicBezTo>
                    <a:pt x="13595" y="18639"/>
                    <a:pt x="13541" y="18638"/>
                    <a:pt x="13486" y="18636"/>
                  </a:cubicBezTo>
                  <a:cubicBezTo>
                    <a:pt x="13192" y="18636"/>
                    <a:pt x="12865" y="18674"/>
                    <a:pt x="12584" y="18674"/>
                  </a:cubicBezTo>
                  <a:cubicBezTo>
                    <a:pt x="12067" y="18674"/>
                    <a:pt x="11707" y="18546"/>
                    <a:pt x="12003" y="17818"/>
                  </a:cubicBezTo>
                  <a:cubicBezTo>
                    <a:pt x="12402" y="16791"/>
                    <a:pt x="14019" y="16411"/>
                    <a:pt x="15008" y="15973"/>
                  </a:cubicBezTo>
                  <a:cubicBezTo>
                    <a:pt x="16130" y="15422"/>
                    <a:pt x="17291" y="14889"/>
                    <a:pt x="18413" y="14357"/>
                  </a:cubicBezTo>
                  <a:cubicBezTo>
                    <a:pt x="20712" y="13286"/>
                    <a:pt x="24408" y="11654"/>
                    <a:pt x="27556" y="11654"/>
                  </a:cubicBezTo>
                  <a:cubicBezTo>
                    <a:pt x="29720" y="11654"/>
                    <a:pt x="31625" y="12425"/>
                    <a:pt x="32640" y="14680"/>
                  </a:cubicBezTo>
                  <a:cubicBezTo>
                    <a:pt x="32719" y="14845"/>
                    <a:pt x="32868" y="14915"/>
                    <a:pt x="33024" y="14915"/>
                  </a:cubicBezTo>
                  <a:cubicBezTo>
                    <a:pt x="33209" y="14915"/>
                    <a:pt x="33403" y="14816"/>
                    <a:pt x="33496" y="14661"/>
                  </a:cubicBezTo>
                  <a:cubicBezTo>
                    <a:pt x="41048" y="14699"/>
                    <a:pt x="49512" y="14319"/>
                    <a:pt x="55408" y="19968"/>
                  </a:cubicBezTo>
                  <a:cubicBezTo>
                    <a:pt x="61153" y="25408"/>
                    <a:pt x="61647" y="33910"/>
                    <a:pt x="61590" y="41309"/>
                  </a:cubicBezTo>
                  <a:cubicBezTo>
                    <a:pt x="61552" y="57572"/>
                    <a:pt x="61191" y="73815"/>
                    <a:pt x="61191" y="90078"/>
                  </a:cubicBezTo>
                  <a:cubicBezTo>
                    <a:pt x="61191" y="90459"/>
                    <a:pt x="61476" y="90649"/>
                    <a:pt x="61764" y="90649"/>
                  </a:cubicBezTo>
                  <a:cubicBezTo>
                    <a:pt x="62051" y="90649"/>
                    <a:pt x="62341" y="90459"/>
                    <a:pt x="62351" y="90078"/>
                  </a:cubicBezTo>
                  <a:cubicBezTo>
                    <a:pt x="62598" y="76136"/>
                    <a:pt x="62598" y="62194"/>
                    <a:pt x="62712" y="48252"/>
                  </a:cubicBezTo>
                  <a:cubicBezTo>
                    <a:pt x="62846" y="37334"/>
                    <a:pt x="64006" y="23239"/>
                    <a:pt x="53240" y="16829"/>
                  </a:cubicBezTo>
                  <a:cubicBezTo>
                    <a:pt x="48884" y="14241"/>
                    <a:pt x="43719" y="13483"/>
                    <a:pt x="38652" y="13483"/>
                  </a:cubicBezTo>
                  <a:cubicBezTo>
                    <a:pt x="36903" y="13483"/>
                    <a:pt x="35166" y="13573"/>
                    <a:pt x="33477" y="13710"/>
                  </a:cubicBezTo>
                  <a:cubicBezTo>
                    <a:pt x="33420" y="13710"/>
                    <a:pt x="33382" y="13729"/>
                    <a:pt x="33325" y="13748"/>
                  </a:cubicBezTo>
                  <a:cubicBezTo>
                    <a:pt x="32173" y="11341"/>
                    <a:pt x="30129" y="10494"/>
                    <a:pt x="27773" y="10494"/>
                  </a:cubicBezTo>
                  <a:cubicBezTo>
                    <a:pt x="23594" y="10494"/>
                    <a:pt x="18436" y="13159"/>
                    <a:pt x="15541" y="14509"/>
                  </a:cubicBezTo>
                  <a:cubicBezTo>
                    <a:pt x="14476" y="15022"/>
                    <a:pt x="9930" y="16316"/>
                    <a:pt x="10443" y="18199"/>
                  </a:cubicBezTo>
                  <a:cubicBezTo>
                    <a:pt x="8921" y="17951"/>
                    <a:pt x="7367" y="17814"/>
                    <a:pt x="5812" y="17814"/>
                  </a:cubicBezTo>
                  <a:cubicBezTo>
                    <a:pt x="4257" y="17814"/>
                    <a:pt x="2702" y="17951"/>
                    <a:pt x="1180" y="18256"/>
                  </a:cubicBezTo>
                  <a:cubicBezTo>
                    <a:pt x="1370" y="14737"/>
                    <a:pt x="1332" y="11180"/>
                    <a:pt x="1332" y="7661"/>
                  </a:cubicBezTo>
                  <a:lnTo>
                    <a:pt x="1332" y="3134"/>
                  </a:lnTo>
                  <a:lnTo>
                    <a:pt x="1332" y="1613"/>
                  </a:lnTo>
                  <a:cubicBezTo>
                    <a:pt x="1738" y="1207"/>
                    <a:pt x="2161" y="1012"/>
                    <a:pt x="2611" y="1012"/>
                  </a:cubicBezTo>
                  <a:cubicBezTo>
                    <a:pt x="2837" y="1012"/>
                    <a:pt x="3069" y="1061"/>
                    <a:pt x="3310" y="1156"/>
                  </a:cubicBezTo>
                  <a:cubicBezTo>
                    <a:pt x="3824" y="1194"/>
                    <a:pt x="4318" y="1327"/>
                    <a:pt x="4851" y="1346"/>
                  </a:cubicBezTo>
                  <a:cubicBezTo>
                    <a:pt x="5128" y="1366"/>
                    <a:pt x="5405" y="1375"/>
                    <a:pt x="5680" y="1375"/>
                  </a:cubicBezTo>
                  <a:cubicBezTo>
                    <a:pt x="6748" y="1375"/>
                    <a:pt x="7806" y="1239"/>
                    <a:pt x="8864" y="1042"/>
                  </a:cubicBezTo>
                  <a:cubicBezTo>
                    <a:pt x="9107" y="992"/>
                    <a:pt x="9325" y="968"/>
                    <a:pt x="9523" y="968"/>
                  </a:cubicBezTo>
                  <a:cubicBezTo>
                    <a:pt x="11579" y="968"/>
                    <a:pt x="11369" y="3512"/>
                    <a:pt x="11508" y="5265"/>
                  </a:cubicBezTo>
                  <a:cubicBezTo>
                    <a:pt x="11775" y="8764"/>
                    <a:pt x="11679" y="12264"/>
                    <a:pt x="11242" y="15726"/>
                  </a:cubicBezTo>
                  <a:cubicBezTo>
                    <a:pt x="11204" y="16002"/>
                    <a:pt x="11399" y="16140"/>
                    <a:pt x="11613" y="16140"/>
                  </a:cubicBezTo>
                  <a:cubicBezTo>
                    <a:pt x="11827" y="16140"/>
                    <a:pt x="12060" y="16002"/>
                    <a:pt x="12098" y="15726"/>
                  </a:cubicBezTo>
                  <a:cubicBezTo>
                    <a:pt x="12631" y="11351"/>
                    <a:pt x="12631" y="6938"/>
                    <a:pt x="12003" y="2583"/>
                  </a:cubicBezTo>
                  <a:cubicBezTo>
                    <a:pt x="11870" y="1518"/>
                    <a:pt x="11832" y="376"/>
                    <a:pt x="10633" y="53"/>
                  </a:cubicBezTo>
                  <a:cubicBezTo>
                    <a:pt x="10485" y="16"/>
                    <a:pt x="10332" y="1"/>
                    <a:pt x="10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45025" y="3711400"/>
              <a:ext cx="72300" cy="63925"/>
            </a:xfrm>
            <a:custGeom>
              <a:avLst/>
              <a:gdLst/>
              <a:ahLst/>
              <a:cxnLst/>
              <a:rect l="l" t="t" r="r" b="b"/>
              <a:pathLst>
                <a:path w="2892" h="2557" extrusionOk="0">
                  <a:moveTo>
                    <a:pt x="1046" y="585"/>
                  </a:moveTo>
                  <a:cubicBezTo>
                    <a:pt x="1350" y="604"/>
                    <a:pt x="1636" y="680"/>
                    <a:pt x="1826" y="946"/>
                  </a:cubicBezTo>
                  <a:cubicBezTo>
                    <a:pt x="2035" y="1251"/>
                    <a:pt x="1902" y="1574"/>
                    <a:pt x="1617" y="1745"/>
                  </a:cubicBezTo>
                  <a:cubicBezTo>
                    <a:pt x="1495" y="1819"/>
                    <a:pt x="1379" y="1851"/>
                    <a:pt x="1274" y="1851"/>
                  </a:cubicBezTo>
                  <a:cubicBezTo>
                    <a:pt x="757" y="1851"/>
                    <a:pt x="496" y="1075"/>
                    <a:pt x="970" y="680"/>
                  </a:cubicBezTo>
                  <a:cubicBezTo>
                    <a:pt x="1027" y="661"/>
                    <a:pt x="1046" y="604"/>
                    <a:pt x="1046" y="585"/>
                  </a:cubicBezTo>
                  <a:close/>
                  <a:moveTo>
                    <a:pt x="1387" y="1"/>
                  </a:moveTo>
                  <a:cubicBezTo>
                    <a:pt x="1175" y="1"/>
                    <a:pt x="968" y="67"/>
                    <a:pt x="799" y="224"/>
                  </a:cubicBezTo>
                  <a:cubicBezTo>
                    <a:pt x="775" y="219"/>
                    <a:pt x="754" y="216"/>
                    <a:pt x="733" y="216"/>
                  </a:cubicBezTo>
                  <a:cubicBezTo>
                    <a:pt x="673" y="216"/>
                    <a:pt x="623" y="238"/>
                    <a:pt x="552" y="281"/>
                  </a:cubicBezTo>
                  <a:cubicBezTo>
                    <a:pt x="76" y="680"/>
                    <a:pt x="0" y="1441"/>
                    <a:pt x="285" y="1954"/>
                  </a:cubicBezTo>
                  <a:cubicBezTo>
                    <a:pt x="493" y="2358"/>
                    <a:pt x="905" y="2557"/>
                    <a:pt x="1324" y="2557"/>
                  </a:cubicBezTo>
                  <a:cubicBezTo>
                    <a:pt x="1558" y="2557"/>
                    <a:pt x="1793" y="2495"/>
                    <a:pt x="1997" y="2373"/>
                  </a:cubicBezTo>
                  <a:cubicBezTo>
                    <a:pt x="2663" y="2031"/>
                    <a:pt x="2891" y="1232"/>
                    <a:pt x="2492" y="604"/>
                  </a:cubicBezTo>
                  <a:cubicBezTo>
                    <a:pt x="2275" y="273"/>
                    <a:pt x="1819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15050" y="3708775"/>
              <a:ext cx="26275" cy="60225"/>
            </a:xfrm>
            <a:custGeom>
              <a:avLst/>
              <a:gdLst/>
              <a:ahLst/>
              <a:cxnLst/>
              <a:rect l="l" t="t" r="r" b="b"/>
              <a:pathLst>
                <a:path w="1051" h="2409" extrusionOk="0">
                  <a:moveTo>
                    <a:pt x="806" y="1"/>
                  </a:moveTo>
                  <a:cubicBezTo>
                    <a:pt x="770" y="1"/>
                    <a:pt x="734" y="13"/>
                    <a:pt x="704" y="43"/>
                  </a:cubicBezTo>
                  <a:cubicBezTo>
                    <a:pt x="77" y="633"/>
                    <a:pt x="1" y="1641"/>
                    <a:pt x="476" y="2345"/>
                  </a:cubicBezTo>
                  <a:cubicBezTo>
                    <a:pt x="502" y="2389"/>
                    <a:pt x="540" y="2408"/>
                    <a:pt x="576" y="2408"/>
                  </a:cubicBezTo>
                  <a:cubicBezTo>
                    <a:pt x="650" y="2408"/>
                    <a:pt x="717" y="2332"/>
                    <a:pt x="666" y="2231"/>
                  </a:cubicBezTo>
                  <a:cubicBezTo>
                    <a:pt x="324" y="1565"/>
                    <a:pt x="438" y="823"/>
                    <a:pt x="933" y="252"/>
                  </a:cubicBezTo>
                  <a:cubicBezTo>
                    <a:pt x="1051" y="149"/>
                    <a:pt x="929" y="1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088900" y="3697375"/>
              <a:ext cx="28650" cy="53875"/>
            </a:xfrm>
            <a:custGeom>
              <a:avLst/>
              <a:gdLst/>
              <a:ahLst/>
              <a:cxnLst/>
              <a:rect l="l" t="t" r="r" b="b"/>
              <a:pathLst>
                <a:path w="1146" h="2155" extrusionOk="0">
                  <a:moveTo>
                    <a:pt x="917" y="0"/>
                  </a:moveTo>
                  <a:cubicBezTo>
                    <a:pt x="883" y="0"/>
                    <a:pt x="848" y="13"/>
                    <a:pt x="818" y="43"/>
                  </a:cubicBezTo>
                  <a:cubicBezTo>
                    <a:pt x="248" y="556"/>
                    <a:pt x="1" y="1317"/>
                    <a:pt x="77" y="2040"/>
                  </a:cubicBezTo>
                  <a:cubicBezTo>
                    <a:pt x="86" y="2116"/>
                    <a:pt x="138" y="2154"/>
                    <a:pt x="188" y="2154"/>
                  </a:cubicBezTo>
                  <a:cubicBezTo>
                    <a:pt x="238" y="2154"/>
                    <a:pt x="286" y="2116"/>
                    <a:pt x="286" y="2040"/>
                  </a:cubicBezTo>
                  <a:cubicBezTo>
                    <a:pt x="267" y="1336"/>
                    <a:pt x="533" y="766"/>
                    <a:pt x="1028" y="271"/>
                  </a:cubicBezTo>
                  <a:cubicBezTo>
                    <a:pt x="1146" y="153"/>
                    <a:pt x="1035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720400" y="3509950"/>
              <a:ext cx="80275" cy="56950"/>
            </a:xfrm>
            <a:custGeom>
              <a:avLst/>
              <a:gdLst/>
              <a:ahLst/>
              <a:cxnLst/>
              <a:rect l="l" t="t" r="r" b="b"/>
              <a:pathLst>
                <a:path w="3211" h="2278" extrusionOk="0">
                  <a:moveTo>
                    <a:pt x="336" y="0"/>
                  </a:moveTo>
                  <a:cubicBezTo>
                    <a:pt x="268" y="0"/>
                    <a:pt x="201" y="3"/>
                    <a:pt x="133" y="8"/>
                  </a:cubicBezTo>
                  <a:cubicBezTo>
                    <a:pt x="10" y="8"/>
                    <a:pt x="1" y="221"/>
                    <a:pt x="107" y="221"/>
                  </a:cubicBezTo>
                  <a:cubicBezTo>
                    <a:pt x="115" y="221"/>
                    <a:pt x="124" y="219"/>
                    <a:pt x="133" y="217"/>
                  </a:cubicBezTo>
                  <a:cubicBezTo>
                    <a:pt x="163" y="216"/>
                    <a:pt x="193" y="215"/>
                    <a:pt x="223" y="215"/>
                  </a:cubicBezTo>
                  <a:cubicBezTo>
                    <a:pt x="1492" y="215"/>
                    <a:pt x="2464" y="1005"/>
                    <a:pt x="2891" y="2176"/>
                  </a:cubicBezTo>
                  <a:cubicBezTo>
                    <a:pt x="2923" y="2246"/>
                    <a:pt x="2986" y="2278"/>
                    <a:pt x="3045" y="2278"/>
                  </a:cubicBezTo>
                  <a:cubicBezTo>
                    <a:pt x="3131" y="2278"/>
                    <a:pt x="3210" y="2212"/>
                    <a:pt x="3177" y="2100"/>
                  </a:cubicBezTo>
                  <a:cubicBezTo>
                    <a:pt x="2870" y="836"/>
                    <a:pt x="1603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728800" y="3535925"/>
              <a:ext cx="51575" cy="50000"/>
            </a:xfrm>
            <a:custGeom>
              <a:avLst/>
              <a:gdLst/>
              <a:ahLst/>
              <a:cxnLst/>
              <a:rect l="l" t="t" r="r" b="b"/>
              <a:pathLst>
                <a:path w="2063" h="2000" extrusionOk="0">
                  <a:moveTo>
                    <a:pt x="101" y="1"/>
                  </a:moveTo>
                  <a:cubicBezTo>
                    <a:pt x="42" y="1"/>
                    <a:pt x="1" y="97"/>
                    <a:pt x="64" y="129"/>
                  </a:cubicBezTo>
                  <a:cubicBezTo>
                    <a:pt x="805" y="566"/>
                    <a:pt x="1395" y="1175"/>
                    <a:pt x="1795" y="1936"/>
                  </a:cubicBezTo>
                  <a:cubicBezTo>
                    <a:pt x="1811" y="1981"/>
                    <a:pt x="1843" y="1999"/>
                    <a:pt x="1879" y="1999"/>
                  </a:cubicBezTo>
                  <a:cubicBezTo>
                    <a:pt x="1962" y="1999"/>
                    <a:pt x="2063" y="1896"/>
                    <a:pt x="2023" y="1803"/>
                  </a:cubicBezTo>
                  <a:cubicBezTo>
                    <a:pt x="1585" y="1023"/>
                    <a:pt x="939" y="395"/>
                    <a:pt x="140" y="15"/>
                  </a:cubicBezTo>
                  <a:cubicBezTo>
                    <a:pt x="127" y="5"/>
                    <a:pt x="114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731300" y="3387100"/>
              <a:ext cx="128825" cy="45750"/>
            </a:xfrm>
            <a:custGeom>
              <a:avLst/>
              <a:gdLst/>
              <a:ahLst/>
              <a:cxnLst/>
              <a:rect l="l" t="t" r="r" b="b"/>
              <a:pathLst>
                <a:path w="5153" h="1830" extrusionOk="0">
                  <a:moveTo>
                    <a:pt x="1665" y="1"/>
                  </a:moveTo>
                  <a:cubicBezTo>
                    <a:pt x="1155" y="1"/>
                    <a:pt x="639" y="86"/>
                    <a:pt x="135" y="261"/>
                  </a:cubicBezTo>
                  <a:cubicBezTo>
                    <a:pt x="1" y="312"/>
                    <a:pt x="44" y="480"/>
                    <a:pt x="147" y="480"/>
                  </a:cubicBezTo>
                  <a:cubicBezTo>
                    <a:pt x="161" y="480"/>
                    <a:pt x="176" y="477"/>
                    <a:pt x="192" y="471"/>
                  </a:cubicBezTo>
                  <a:cubicBezTo>
                    <a:pt x="637" y="329"/>
                    <a:pt x="1090" y="260"/>
                    <a:pt x="1537" y="260"/>
                  </a:cubicBezTo>
                  <a:cubicBezTo>
                    <a:pt x="2771" y="260"/>
                    <a:pt x="3957" y="787"/>
                    <a:pt x="4795" y="1764"/>
                  </a:cubicBezTo>
                  <a:cubicBezTo>
                    <a:pt x="4823" y="1810"/>
                    <a:pt x="4860" y="1830"/>
                    <a:pt x="4899" y="1830"/>
                  </a:cubicBezTo>
                  <a:cubicBezTo>
                    <a:pt x="5021" y="1830"/>
                    <a:pt x="5153" y="1642"/>
                    <a:pt x="5023" y="1498"/>
                  </a:cubicBezTo>
                  <a:cubicBezTo>
                    <a:pt x="4143" y="523"/>
                    <a:pt x="2925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784750" y="3358975"/>
              <a:ext cx="116725" cy="71575"/>
            </a:xfrm>
            <a:custGeom>
              <a:avLst/>
              <a:gdLst/>
              <a:ahLst/>
              <a:cxnLst/>
              <a:rect l="l" t="t" r="r" b="b"/>
              <a:pathLst>
                <a:path w="4669" h="2863" extrusionOk="0">
                  <a:moveTo>
                    <a:pt x="1155" y="1"/>
                  </a:moveTo>
                  <a:cubicBezTo>
                    <a:pt x="810" y="1"/>
                    <a:pt x="463" y="55"/>
                    <a:pt x="127" y="169"/>
                  </a:cubicBezTo>
                  <a:cubicBezTo>
                    <a:pt x="0" y="223"/>
                    <a:pt x="63" y="399"/>
                    <a:pt x="168" y="399"/>
                  </a:cubicBezTo>
                  <a:cubicBezTo>
                    <a:pt x="174" y="399"/>
                    <a:pt x="179" y="398"/>
                    <a:pt x="184" y="397"/>
                  </a:cubicBezTo>
                  <a:cubicBezTo>
                    <a:pt x="469" y="328"/>
                    <a:pt x="753" y="294"/>
                    <a:pt x="1031" y="294"/>
                  </a:cubicBezTo>
                  <a:cubicBezTo>
                    <a:pt x="2504" y="294"/>
                    <a:pt x="3826" y="1230"/>
                    <a:pt x="4274" y="2718"/>
                  </a:cubicBezTo>
                  <a:cubicBezTo>
                    <a:pt x="4305" y="2819"/>
                    <a:pt x="4380" y="2862"/>
                    <a:pt x="4454" y="2862"/>
                  </a:cubicBezTo>
                  <a:cubicBezTo>
                    <a:pt x="4562" y="2862"/>
                    <a:pt x="4669" y="2769"/>
                    <a:pt x="4635" y="2623"/>
                  </a:cubicBezTo>
                  <a:cubicBezTo>
                    <a:pt x="4215" y="1083"/>
                    <a:pt x="2701" y="1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6160250" y="3769625"/>
              <a:ext cx="134475" cy="101125"/>
            </a:xfrm>
            <a:custGeom>
              <a:avLst/>
              <a:gdLst/>
              <a:ahLst/>
              <a:cxnLst/>
              <a:rect l="l" t="t" r="r" b="b"/>
              <a:pathLst>
                <a:path w="5379" h="4045" extrusionOk="0">
                  <a:moveTo>
                    <a:pt x="370" y="0"/>
                  </a:moveTo>
                  <a:cubicBezTo>
                    <a:pt x="291" y="0"/>
                    <a:pt x="212" y="2"/>
                    <a:pt x="134" y="6"/>
                  </a:cubicBezTo>
                  <a:cubicBezTo>
                    <a:pt x="0" y="6"/>
                    <a:pt x="0" y="253"/>
                    <a:pt x="134" y="253"/>
                  </a:cubicBezTo>
                  <a:cubicBezTo>
                    <a:pt x="190" y="251"/>
                    <a:pt x="245" y="250"/>
                    <a:pt x="300" y="250"/>
                  </a:cubicBezTo>
                  <a:cubicBezTo>
                    <a:pt x="2581" y="250"/>
                    <a:pt x="4391" y="1770"/>
                    <a:pt x="5041" y="3905"/>
                  </a:cubicBezTo>
                  <a:cubicBezTo>
                    <a:pt x="5073" y="4002"/>
                    <a:pt x="5144" y="4044"/>
                    <a:pt x="5210" y="4044"/>
                  </a:cubicBezTo>
                  <a:cubicBezTo>
                    <a:pt x="5298" y="4044"/>
                    <a:pt x="5378" y="3968"/>
                    <a:pt x="5345" y="3848"/>
                  </a:cubicBezTo>
                  <a:cubicBezTo>
                    <a:pt x="4867" y="1569"/>
                    <a:pt x="2631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6201950" y="3816550"/>
              <a:ext cx="87675" cy="126200"/>
            </a:xfrm>
            <a:custGeom>
              <a:avLst/>
              <a:gdLst/>
              <a:ahLst/>
              <a:cxnLst/>
              <a:rect l="l" t="t" r="r" b="b"/>
              <a:pathLst>
                <a:path w="3507" h="5048" extrusionOk="0">
                  <a:moveTo>
                    <a:pt x="120" y="0"/>
                  </a:moveTo>
                  <a:cubicBezTo>
                    <a:pt x="45" y="0"/>
                    <a:pt x="1" y="134"/>
                    <a:pt x="82" y="183"/>
                  </a:cubicBezTo>
                  <a:cubicBezTo>
                    <a:pt x="1946" y="1134"/>
                    <a:pt x="3031" y="2770"/>
                    <a:pt x="3126" y="4862"/>
                  </a:cubicBezTo>
                  <a:cubicBezTo>
                    <a:pt x="3126" y="4986"/>
                    <a:pt x="3221" y="5048"/>
                    <a:pt x="3316" y="5048"/>
                  </a:cubicBezTo>
                  <a:cubicBezTo>
                    <a:pt x="3411" y="5048"/>
                    <a:pt x="3506" y="4986"/>
                    <a:pt x="3506" y="4862"/>
                  </a:cubicBezTo>
                  <a:cubicBezTo>
                    <a:pt x="3487" y="2770"/>
                    <a:pt x="2118" y="773"/>
                    <a:pt x="158" y="12"/>
                  </a:cubicBezTo>
                  <a:cubicBezTo>
                    <a:pt x="145" y="4"/>
                    <a:pt x="132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679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713250" y="41710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Output</a:t>
            </a:r>
            <a:endParaRPr dirty="0"/>
          </a:p>
        </p:txBody>
      </p:sp>
      <p:sp>
        <p:nvSpPr>
          <p:cNvPr id="299" name="Google Shape;299;p41"/>
          <p:cNvSpPr/>
          <p:nvPr/>
        </p:nvSpPr>
        <p:spPr>
          <a:xfrm>
            <a:off x="7248900" y="3845513"/>
            <a:ext cx="2227825" cy="471775"/>
          </a:xfrm>
          <a:custGeom>
            <a:avLst/>
            <a:gdLst/>
            <a:ahLst/>
            <a:cxnLst/>
            <a:rect l="l" t="t" r="r" b="b"/>
            <a:pathLst>
              <a:path w="89113" h="18871" extrusionOk="0">
                <a:moveTo>
                  <a:pt x="4528" y="7349"/>
                </a:moveTo>
                <a:cubicBezTo>
                  <a:pt x="5051" y="7349"/>
                  <a:pt x="5670" y="7444"/>
                  <a:pt x="6068" y="7808"/>
                </a:cubicBezTo>
                <a:cubicBezTo>
                  <a:pt x="6562" y="8302"/>
                  <a:pt x="6505" y="9063"/>
                  <a:pt x="5840" y="9367"/>
                </a:cubicBezTo>
                <a:cubicBezTo>
                  <a:pt x="5802" y="9405"/>
                  <a:pt x="5744" y="9443"/>
                  <a:pt x="5725" y="9462"/>
                </a:cubicBezTo>
                <a:lnTo>
                  <a:pt x="5687" y="9462"/>
                </a:lnTo>
                <a:cubicBezTo>
                  <a:pt x="5241" y="9483"/>
                  <a:pt x="4166" y="9651"/>
                  <a:pt x="3167" y="9651"/>
                </a:cubicBezTo>
                <a:cubicBezTo>
                  <a:pt x="2335" y="9651"/>
                  <a:pt x="1556" y="9535"/>
                  <a:pt x="1237" y="9120"/>
                </a:cubicBezTo>
                <a:cubicBezTo>
                  <a:pt x="1275" y="9063"/>
                  <a:pt x="1313" y="8968"/>
                  <a:pt x="1256" y="8892"/>
                </a:cubicBezTo>
                <a:cubicBezTo>
                  <a:pt x="761" y="7979"/>
                  <a:pt x="3899" y="7351"/>
                  <a:pt x="4375" y="7351"/>
                </a:cubicBezTo>
                <a:cubicBezTo>
                  <a:pt x="4425" y="7349"/>
                  <a:pt x="4476" y="7349"/>
                  <a:pt x="4528" y="7349"/>
                </a:cubicBezTo>
                <a:close/>
                <a:moveTo>
                  <a:pt x="5821" y="10071"/>
                </a:moveTo>
                <a:cubicBezTo>
                  <a:pt x="6315" y="10223"/>
                  <a:pt x="6657" y="10661"/>
                  <a:pt x="6772" y="11174"/>
                </a:cubicBezTo>
                <a:cubicBezTo>
                  <a:pt x="6753" y="11212"/>
                  <a:pt x="6734" y="11250"/>
                  <a:pt x="6734" y="11308"/>
                </a:cubicBezTo>
                <a:cubicBezTo>
                  <a:pt x="6586" y="12343"/>
                  <a:pt x="5437" y="12539"/>
                  <a:pt x="4468" y="12539"/>
                </a:cubicBezTo>
                <a:cubicBezTo>
                  <a:pt x="4191" y="12539"/>
                  <a:pt x="3929" y="12523"/>
                  <a:pt x="3709" y="12506"/>
                </a:cubicBezTo>
                <a:cubicBezTo>
                  <a:pt x="3158" y="12468"/>
                  <a:pt x="2606" y="12392"/>
                  <a:pt x="2092" y="12201"/>
                </a:cubicBezTo>
                <a:cubicBezTo>
                  <a:pt x="1275" y="11897"/>
                  <a:pt x="476" y="10832"/>
                  <a:pt x="1522" y="10204"/>
                </a:cubicBezTo>
                <a:cubicBezTo>
                  <a:pt x="1541" y="10204"/>
                  <a:pt x="1541" y="10204"/>
                  <a:pt x="1560" y="10223"/>
                </a:cubicBezTo>
                <a:cubicBezTo>
                  <a:pt x="2113" y="10388"/>
                  <a:pt x="2748" y="10464"/>
                  <a:pt x="3388" y="10464"/>
                </a:cubicBezTo>
                <a:cubicBezTo>
                  <a:pt x="4223" y="10464"/>
                  <a:pt x="5066" y="10335"/>
                  <a:pt x="5744" y="10109"/>
                </a:cubicBezTo>
                <a:cubicBezTo>
                  <a:pt x="5783" y="10109"/>
                  <a:pt x="5802" y="10090"/>
                  <a:pt x="5821" y="10071"/>
                </a:cubicBezTo>
                <a:close/>
                <a:moveTo>
                  <a:pt x="1313" y="12791"/>
                </a:moveTo>
                <a:cubicBezTo>
                  <a:pt x="1541" y="12943"/>
                  <a:pt x="1788" y="13038"/>
                  <a:pt x="2016" y="13114"/>
                </a:cubicBezTo>
                <a:cubicBezTo>
                  <a:pt x="2521" y="13274"/>
                  <a:pt x="3415" y="13426"/>
                  <a:pt x="4333" y="13426"/>
                </a:cubicBezTo>
                <a:cubicBezTo>
                  <a:pt x="4835" y="13426"/>
                  <a:pt x="5344" y="13381"/>
                  <a:pt x="5802" y="13267"/>
                </a:cubicBezTo>
                <a:cubicBezTo>
                  <a:pt x="6220" y="13476"/>
                  <a:pt x="6753" y="13780"/>
                  <a:pt x="6848" y="14218"/>
                </a:cubicBezTo>
                <a:cubicBezTo>
                  <a:pt x="6095" y="14931"/>
                  <a:pt x="5316" y="15149"/>
                  <a:pt x="4438" y="15149"/>
                </a:cubicBezTo>
                <a:cubicBezTo>
                  <a:pt x="4029" y="15149"/>
                  <a:pt x="3598" y="15102"/>
                  <a:pt x="3139" y="15036"/>
                </a:cubicBezTo>
                <a:cubicBezTo>
                  <a:pt x="2644" y="14959"/>
                  <a:pt x="2016" y="14883"/>
                  <a:pt x="1598" y="14598"/>
                </a:cubicBezTo>
                <a:cubicBezTo>
                  <a:pt x="856" y="14123"/>
                  <a:pt x="742" y="13324"/>
                  <a:pt x="1313" y="12791"/>
                </a:cubicBezTo>
                <a:close/>
                <a:moveTo>
                  <a:pt x="1522" y="15530"/>
                </a:moveTo>
                <a:cubicBezTo>
                  <a:pt x="2271" y="15887"/>
                  <a:pt x="3314" y="16119"/>
                  <a:pt x="4328" y="16119"/>
                </a:cubicBezTo>
                <a:cubicBezTo>
                  <a:pt x="4988" y="16119"/>
                  <a:pt x="5635" y="16021"/>
                  <a:pt x="6182" y="15796"/>
                </a:cubicBezTo>
                <a:cubicBezTo>
                  <a:pt x="6220" y="15834"/>
                  <a:pt x="6277" y="15892"/>
                  <a:pt x="6353" y="15911"/>
                </a:cubicBezTo>
                <a:cubicBezTo>
                  <a:pt x="6581" y="16177"/>
                  <a:pt x="6791" y="16443"/>
                  <a:pt x="7019" y="16690"/>
                </a:cubicBezTo>
                <a:cubicBezTo>
                  <a:pt x="6829" y="16976"/>
                  <a:pt x="6638" y="17299"/>
                  <a:pt x="6448" y="17584"/>
                </a:cubicBezTo>
                <a:cubicBezTo>
                  <a:pt x="6106" y="17870"/>
                  <a:pt x="5535" y="17889"/>
                  <a:pt x="5117" y="17908"/>
                </a:cubicBezTo>
                <a:cubicBezTo>
                  <a:pt x="5015" y="17911"/>
                  <a:pt x="4911" y="17912"/>
                  <a:pt x="4806" y="17912"/>
                </a:cubicBezTo>
                <a:cubicBezTo>
                  <a:pt x="4263" y="17912"/>
                  <a:pt x="3687" y="17870"/>
                  <a:pt x="3177" y="17775"/>
                </a:cubicBezTo>
                <a:cubicBezTo>
                  <a:pt x="2587" y="17641"/>
                  <a:pt x="1883" y="17432"/>
                  <a:pt x="1522" y="16862"/>
                </a:cubicBezTo>
                <a:cubicBezTo>
                  <a:pt x="1218" y="16367"/>
                  <a:pt x="1332" y="15968"/>
                  <a:pt x="1522" y="15530"/>
                </a:cubicBezTo>
                <a:close/>
                <a:moveTo>
                  <a:pt x="9577" y="0"/>
                </a:moveTo>
                <a:cubicBezTo>
                  <a:pt x="9517" y="0"/>
                  <a:pt x="9457" y="3"/>
                  <a:pt x="9396" y="9"/>
                </a:cubicBezTo>
                <a:cubicBezTo>
                  <a:pt x="6943" y="237"/>
                  <a:pt x="6829" y="3851"/>
                  <a:pt x="7456" y="5620"/>
                </a:cubicBezTo>
                <a:cubicBezTo>
                  <a:pt x="7297" y="5593"/>
                  <a:pt x="7132" y="5579"/>
                  <a:pt x="6964" y="5579"/>
                </a:cubicBezTo>
                <a:cubicBezTo>
                  <a:pt x="6089" y="5579"/>
                  <a:pt x="5137" y="5940"/>
                  <a:pt x="4546" y="6514"/>
                </a:cubicBezTo>
                <a:cubicBezTo>
                  <a:pt x="4518" y="6514"/>
                  <a:pt x="4490" y="6514"/>
                  <a:pt x="4462" y="6514"/>
                </a:cubicBezTo>
                <a:cubicBezTo>
                  <a:pt x="3363" y="6514"/>
                  <a:pt x="2185" y="6873"/>
                  <a:pt x="1332" y="7503"/>
                </a:cubicBezTo>
                <a:cubicBezTo>
                  <a:pt x="989" y="7732"/>
                  <a:pt x="704" y="8093"/>
                  <a:pt x="647" y="8454"/>
                </a:cubicBezTo>
                <a:cubicBezTo>
                  <a:pt x="266" y="8949"/>
                  <a:pt x="476" y="9462"/>
                  <a:pt x="875" y="9824"/>
                </a:cubicBezTo>
                <a:cubicBezTo>
                  <a:pt x="457" y="10071"/>
                  <a:pt x="171" y="10566"/>
                  <a:pt x="171" y="11079"/>
                </a:cubicBezTo>
                <a:cubicBezTo>
                  <a:pt x="133" y="11631"/>
                  <a:pt x="400" y="12087"/>
                  <a:pt x="780" y="12411"/>
                </a:cubicBezTo>
                <a:cubicBezTo>
                  <a:pt x="495" y="12582"/>
                  <a:pt x="305" y="12867"/>
                  <a:pt x="209" y="13229"/>
                </a:cubicBezTo>
                <a:cubicBezTo>
                  <a:pt x="0" y="13989"/>
                  <a:pt x="305" y="14674"/>
                  <a:pt x="894" y="15150"/>
                </a:cubicBezTo>
                <a:cubicBezTo>
                  <a:pt x="476" y="15587"/>
                  <a:pt x="419" y="16405"/>
                  <a:pt x="590" y="16938"/>
                </a:cubicBezTo>
                <a:cubicBezTo>
                  <a:pt x="1046" y="18364"/>
                  <a:pt x="2644" y="18669"/>
                  <a:pt x="3918" y="18821"/>
                </a:cubicBezTo>
                <a:cubicBezTo>
                  <a:pt x="4220" y="18849"/>
                  <a:pt x="4545" y="18871"/>
                  <a:pt x="4874" y="18871"/>
                </a:cubicBezTo>
                <a:cubicBezTo>
                  <a:pt x="5853" y="18871"/>
                  <a:pt x="6873" y="18681"/>
                  <a:pt x="7456" y="17927"/>
                </a:cubicBezTo>
                <a:cubicBezTo>
                  <a:pt x="7901" y="18080"/>
                  <a:pt x="8364" y="18150"/>
                  <a:pt x="8830" y="18150"/>
                </a:cubicBezTo>
                <a:cubicBezTo>
                  <a:pt x="10915" y="18150"/>
                  <a:pt x="13070" y="16742"/>
                  <a:pt x="14019" y="15017"/>
                </a:cubicBezTo>
                <a:cubicBezTo>
                  <a:pt x="14076" y="14940"/>
                  <a:pt x="14095" y="14845"/>
                  <a:pt x="14095" y="14769"/>
                </a:cubicBezTo>
                <a:cubicBezTo>
                  <a:pt x="19858" y="15549"/>
                  <a:pt x="25907" y="15321"/>
                  <a:pt x="31708" y="15492"/>
                </a:cubicBezTo>
                <a:cubicBezTo>
                  <a:pt x="37833" y="15682"/>
                  <a:pt x="43957" y="15834"/>
                  <a:pt x="50063" y="16063"/>
                </a:cubicBezTo>
                <a:cubicBezTo>
                  <a:pt x="56055" y="16253"/>
                  <a:pt x="62046" y="16386"/>
                  <a:pt x="68038" y="16538"/>
                </a:cubicBezTo>
                <a:cubicBezTo>
                  <a:pt x="72950" y="16658"/>
                  <a:pt x="77899" y="16955"/>
                  <a:pt x="82826" y="16955"/>
                </a:cubicBezTo>
                <a:cubicBezTo>
                  <a:pt x="84156" y="16955"/>
                  <a:pt x="85485" y="16933"/>
                  <a:pt x="86811" y="16881"/>
                </a:cubicBezTo>
                <a:cubicBezTo>
                  <a:pt x="87344" y="16862"/>
                  <a:pt x="87325" y="16101"/>
                  <a:pt x="86811" y="16063"/>
                </a:cubicBezTo>
                <a:cubicBezTo>
                  <a:pt x="80858" y="15511"/>
                  <a:pt x="74790" y="15587"/>
                  <a:pt x="68837" y="15397"/>
                </a:cubicBezTo>
                <a:cubicBezTo>
                  <a:pt x="62712" y="15207"/>
                  <a:pt x="56587" y="15017"/>
                  <a:pt x="50481" y="14864"/>
                </a:cubicBezTo>
                <a:cubicBezTo>
                  <a:pt x="44490" y="14731"/>
                  <a:pt x="38498" y="14560"/>
                  <a:pt x="32507" y="14408"/>
                </a:cubicBezTo>
                <a:cubicBezTo>
                  <a:pt x="28113" y="14297"/>
                  <a:pt x="23589" y="13936"/>
                  <a:pt x="19139" y="13936"/>
                </a:cubicBezTo>
                <a:cubicBezTo>
                  <a:pt x="17463" y="13936"/>
                  <a:pt x="15796" y="13987"/>
                  <a:pt x="14152" y="14123"/>
                </a:cubicBezTo>
                <a:cubicBezTo>
                  <a:pt x="14019" y="14123"/>
                  <a:pt x="13923" y="14218"/>
                  <a:pt x="13885" y="14294"/>
                </a:cubicBezTo>
                <a:cubicBezTo>
                  <a:pt x="13779" y="14220"/>
                  <a:pt x="13659" y="14178"/>
                  <a:pt x="13542" y="14178"/>
                </a:cubicBezTo>
                <a:cubicBezTo>
                  <a:pt x="13385" y="14178"/>
                  <a:pt x="13233" y="14253"/>
                  <a:pt x="13125" y="14427"/>
                </a:cubicBezTo>
                <a:cubicBezTo>
                  <a:pt x="11793" y="16481"/>
                  <a:pt x="10024" y="17128"/>
                  <a:pt x="7799" y="17337"/>
                </a:cubicBezTo>
                <a:cubicBezTo>
                  <a:pt x="8103" y="16500"/>
                  <a:pt x="7742" y="15549"/>
                  <a:pt x="6962" y="15245"/>
                </a:cubicBezTo>
                <a:cubicBezTo>
                  <a:pt x="7019" y="15207"/>
                  <a:pt x="7076" y="15150"/>
                  <a:pt x="7133" y="15112"/>
                </a:cubicBezTo>
                <a:cubicBezTo>
                  <a:pt x="7147" y="15114"/>
                  <a:pt x="7162" y="15115"/>
                  <a:pt x="7177" y="15115"/>
                </a:cubicBezTo>
                <a:cubicBezTo>
                  <a:pt x="7284" y="15115"/>
                  <a:pt x="7406" y="15057"/>
                  <a:pt x="7456" y="14940"/>
                </a:cubicBezTo>
                <a:cubicBezTo>
                  <a:pt x="7532" y="14750"/>
                  <a:pt x="7551" y="14579"/>
                  <a:pt x="7551" y="14389"/>
                </a:cubicBezTo>
                <a:cubicBezTo>
                  <a:pt x="7551" y="14389"/>
                  <a:pt x="7551" y="14370"/>
                  <a:pt x="7589" y="14370"/>
                </a:cubicBezTo>
                <a:cubicBezTo>
                  <a:pt x="7628" y="14256"/>
                  <a:pt x="7589" y="14123"/>
                  <a:pt x="7513" y="14066"/>
                </a:cubicBezTo>
                <a:cubicBezTo>
                  <a:pt x="7437" y="13875"/>
                  <a:pt x="7342" y="13647"/>
                  <a:pt x="7171" y="13514"/>
                </a:cubicBezTo>
                <a:cubicBezTo>
                  <a:pt x="6962" y="13267"/>
                  <a:pt x="6676" y="13134"/>
                  <a:pt x="6391" y="13038"/>
                </a:cubicBezTo>
                <a:cubicBezTo>
                  <a:pt x="7114" y="12734"/>
                  <a:pt x="7551" y="12182"/>
                  <a:pt x="7399" y="11250"/>
                </a:cubicBezTo>
                <a:cubicBezTo>
                  <a:pt x="7399" y="11231"/>
                  <a:pt x="7361" y="11212"/>
                  <a:pt x="7361" y="11174"/>
                </a:cubicBezTo>
                <a:cubicBezTo>
                  <a:pt x="7342" y="10642"/>
                  <a:pt x="6981" y="10166"/>
                  <a:pt x="6505" y="9881"/>
                </a:cubicBezTo>
                <a:cubicBezTo>
                  <a:pt x="7038" y="9539"/>
                  <a:pt x="7266" y="8930"/>
                  <a:pt x="7171" y="8283"/>
                </a:cubicBezTo>
                <a:cubicBezTo>
                  <a:pt x="7057" y="7408"/>
                  <a:pt x="6372" y="6876"/>
                  <a:pt x="5592" y="6666"/>
                </a:cubicBezTo>
                <a:cubicBezTo>
                  <a:pt x="5783" y="6590"/>
                  <a:pt x="5973" y="6514"/>
                  <a:pt x="6163" y="6476"/>
                </a:cubicBezTo>
                <a:cubicBezTo>
                  <a:pt x="6393" y="6432"/>
                  <a:pt x="6619" y="6417"/>
                  <a:pt x="6845" y="6417"/>
                </a:cubicBezTo>
                <a:cubicBezTo>
                  <a:pt x="7104" y="6417"/>
                  <a:pt x="7363" y="6437"/>
                  <a:pt x="7628" y="6457"/>
                </a:cubicBezTo>
                <a:cubicBezTo>
                  <a:pt x="7635" y="6458"/>
                  <a:pt x="7642" y="6458"/>
                  <a:pt x="7649" y="6458"/>
                </a:cubicBezTo>
                <a:cubicBezTo>
                  <a:pt x="8012" y="6458"/>
                  <a:pt x="8118" y="5977"/>
                  <a:pt x="7894" y="5753"/>
                </a:cubicBezTo>
                <a:cubicBezTo>
                  <a:pt x="7894" y="5734"/>
                  <a:pt x="7913" y="5734"/>
                  <a:pt x="7913" y="5715"/>
                </a:cubicBezTo>
                <a:cubicBezTo>
                  <a:pt x="8103" y="4384"/>
                  <a:pt x="7647" y="2330"/>
                  <a:pt x="8769" y="1360"/>
                </a:cubicBezTo>
                <a:cubicBezTo>
                  <a:pt x="9024" y="1133"/>
                  <a:pt x="9293" y="1034"/>
                  <a:pt x="9551" y="1034"/>
                </a:cubicBezTo>
                <a:cubicBezTo>
                  <a:pt x="10158" y="1034"/>
                  <a:pt x="10707" y="1579"/>
                  <a:pt x="10880" y="2273"/>
                </a:cubicBezTo>
                <a:cubicBezTo>
                  <a:pt x="11127" y="3148"/>
                  <a:pt x="10785" y="4118"/>
                  <a:pt x="10538" y="4955"/>
                </a:cubicBezTo>
                <a:cubicBezTo>
                  <a:pt x="10410" y="5307"/>
                  <a:pt x="10727" y="5552"/>
                  <a:pt x="11035" y="5552"/>
                </a:cubicBezTo>
                <a:cubicBezTo>
                  <a:pt x="11092" y="5552"/>
                  <a:pt x="11150" y="5543"/>
                  <a:pt x="11203" y="5525"/>
                </a:cubicBezTo>
                <a:cubicBezTo>
                  <a:pt x="12573" y="6305"/>
                  <a:pt x="13296" y="7598"/>
                  <a:pt x="13315" y="9215"/>
                </a:cubicBezTo>
                <a:cubicBezTo>
                  <a:pt x="13315" y="9516"/>
                  <a:pt x="13520" y="9649"/>
                  <a:pt x="13738" y="9649"/>
                </a:cubicBezTo>
                <a:cubicBezTo>
                  <a:pt x="13865" y="9649"/>
                  <a:pt x="13997" y="9604"/>
                  <a:pt x="14095" y="9520"/>
                </a:cubicBezTo>
                <a:cubicBezTo>
                  <a:pt x="14152" y="9596"/>
                  <a:pt x="14247" y="9634"/>
                  <a:pt x="14361" y="9634"/>
                </a:cubicBezTo>
                <a:cubicBezTo>
                  <a:pt x="24635" y="10836"/>
                  <a:pt x="35166" y="10930"/>
                  <a:pt x="45567" y="10930"/>
                </a:cubicBezTo>
                <a:cubicBezTo>
                  <a:pt x="47509" y="10930"/>
                  <a:pt x="49446" y="10927"/>
                  <a:pt x="51375" y="10927"/>
                </a:cubicBezTo>
                <a:cubicBezTo>
                  <a:pt x="63701" y="10927"/>
                  <a:pt x="76103" y="10794"/>
                  <a:pt x="88390" y="9805"/>
                </a:cubicBezTo>
                <a:cubicBezTo>
                  <a:pt x="89088" y="9748"/>
                  <a:pt x="89112" y="8682"/>
                  <a:pt x="88390" y="8682"/>
                </a:cubicBezTo>
                <a:cubicBezTo>
                  <a:pt x="88384" y="8682"/>
                  <a:pt x="88377" y="8682"/>
                  <a:pt x="88371" y="8683"/>
                </a:cubicBezTo>
                <a:cubicBezTo>
                  <a:pt x="76026" y="9063"/>
                  <a:pt x="63720" y="9691"/>
                  <a:pt x="51356" y="9691"/>
                </a:cubicBezTo>
                <a:cubicBezTo>
                  <a:pt x="45251" y="9691"/>
                  <a:pt x="39126" y="9615"/>
                  <a:pt x="33039" y="9443"/>
                </a:cubicBezTo>
                <a:cubicBezTo>
                  <a:pt x="27088" y="9280"/>
                  <a:pt x="21118" y="8889"/>
                  <a:pt x="15165" y="8889"/>
                </a:cubicBezTo>
                <a:cubicBezTo>
                  <a:pt x="14897" y="8889"/>
                  <a:pt x="14629" y="8890"/>
                  <a:pt x="14361" y="8892"/>
                </a:cubicBezTo>
                <a:cubicBezTo>
                  <a:pt x="14342" y="8892"/>
                  <a:pt x="14304" y="8892"/>
                  <a:pt x="14266" y="8930"/>
                </a:cubicBezTo>
                <a:cubicBezTo>
                  <a:pt x="14304" y="7218"/>
                  <a:pt x="13144" y="5563"/>
                  <a:pt x="11584" y="4898"/>
                </a:cubicBezTo>
                <a:cubicBezTo>
                  <a:pt x="11907" y="3794"/>
                  <a:pt x="12193" y="2558"/>
                  <a:pt x="11641" y="1455"/>
                </a:cubicBezTo>
                <a:cubicBezTo>
                  <a:pt x="11249" y="652"/>
                  <a:pt x="10472" y="0"/>
                  <a:pt x="95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3B974D-7C57-5BC4-651D-8ECEECF7C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38327"/>
              </p:ext>
            </p:extLst>
          </p:nvPr>
        </p:nvGraphicFramePr>
        <p:xfrm>
          <a:off x="1161419" y="1627307"/>
          <a:ext cx="2914990" cy="2218206"/>
        </p:xfrm>
        <a:graphic>
          <a:graphicData uri="http://schemas.openxmlformats.org/drawingml/2006/table">
            <a:tbl>
              <a:tblPr/>
              <a:tblGrid>
                <a:gridCol w="1569610">
                  <a:extLst>
                    <a:ext uri="{9D8B030D-6E8A-4147-A177-3AD203B41FA5}">
                      <a16:colId xmlns:a16="http://schemas.microsoft.com/office/drawing/2014/main" val="1807027228"/>
                    </a:ext>
                  </a:extLst>
                </a:gridCol>
                <a:gridCol w="1345380">
                  <a:extLst>
                    <a:ext uri="{9D8B030D-6E8A-4147-A177-3AD203B41FA5}">
                      <a16:colId xmlns:a16="http://schemas.microsoft.com/office/drawing/2014/main" val="945681296"/>
                    </a:ext>
                  </a:extLst>
                </a:gridCol>
              </a:tblGrid>
              <a:tr h="5238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total_time_in_hour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343257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25-11-2020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634007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26-11-2020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64718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27-11-2020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49607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28-11-2020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11140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29-11-2020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507180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30-11-2020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35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39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/>
          <p:nvPr/>
        </p:nvSpPr>
        <p:spPr>
          <a:xfrm>
            <a:off x="485475" y="2703963"/>
            <a:ext cx="5560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6" name="Google Shape;236;p39"/>
          <p:cNvSpPr/>
          <p:nvPr/>
        </p:nvSpPr>
        <p:spPr>
          <a:xfrm>
            <a:off x="485475" y="855238"/>
            <a:ext cx="8172900" cy="1744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906500" y="1099338"/>
            <a:ext cx="48042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Throughput</a:t>
            </a:r>
            <a:endParaRPr dirty="0"/>
          </a:p>
        </p:txBody>
      </p:sp>
      <p:sp>
        <p:nvSpPr>
          <p:cNvPr id="238" name="Google Shape;238;p39"/>
          <p:cNvSpPr txBox="1">
            <a:spLocks noGrp="1"/>
          </p:cNvSpPr>
          <p:nvPr>
            <p:ph type="subTitle" idx="1"/>
          </p:nvPr>
        </p:nvSpPr>
        <p:spPr>
          <a:xfrm>
            <a:off x="906500" y="3068313"/>
            <a:ext cx="48042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Throughput: 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It is the no. of events happening per second.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Let’s say the above metric is called throughput. Calculate 7 day rolling average of throughput? For throughput, do you prefer daily metric or 7-day rolling and why?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39"/>
          <p:cNvSpPr/>
          <p:nvPr/>
        </p:nvSpPr>
        <p:spPr>
          <a:xfrm>
            <a:off x="6140325" y="2703963"/>
            <a:ext cx="2518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0" name="Google Shape;240;p39"/>
          <p:cNvGrpSpPr/>
          <p:nvPr/>
        </p:nvGrpSpPr>
        <p:grpSpPr>
          <a:xfrm rot="953720">
            <a:off x="6703142" y="2940385"/>
            <a:ext cx="1298104" cy="1008506"/>
            <a:chOff x="1606475" y="2275025"/>
            <a:chExt cx="436925" cy="339450"/>
          </a:xfrm>
        </p:grpSpPr>
        <p:sp>
          <p:nvSpPr>
            <p:cNvPr id="241" name="Google Shape;241;p39"/>
            <p:cNvSpPr/>
            <p:nvPr/>
          </p:nvSpPr>
          <p:spPr>
            <a:xfrm>
              <a:off x="1606475" y="2275025"/>
              <a:ext cx="430525" cy="339450"/>
            </a:xfrm>
            <a:custGeom>
              <a:avLst/>
              <a:gdLst/>
              <a:ahLst/>
              <a:cxnLst/>
              <a:rect l="l" t="t" r="r" b="b"/>
              <a:pathLst>
                <a:path w="17221" h="13578" extrusionOk="0">
                  <a:moveTo>
                    <a:pt x="14182" y="4098"/>
                  </a:moveTo>
                  <a:cubicBezTo>
                    <a:pt x="14408" y="4098"/>
                    <a:pt x="14636" y="4134"/>
                    <a:pt x="14856" y="4185"/>
                  </a:cubicBezTo>
                  <a:cubicBezTo>
                    <a:pt x="14877" y="4185"/>
                    <a:pt x="14940" y="4206"/>
                    <a:pt x="14961" y="4206"/>
                  </a:cubicBezTo>
                  <a:cubicBezTo>
                    <a:pt x="14668" y="4311"/>
                    <a:pt x="14396" y="4499"/>
                    <a:pt x="14145" y="4687"/>
                  </a:cubicBezTo>
                  <a:cubicBezTo>
                    <a:pt x="13810" y="4939"/>
                    <a:pt x="13559" y="5252"/>
                    <a:pt x="13308" y="5587"/>
                  </a:cubicBezTo>
                  <a:cubicBezTo>
                    <a:pt x="13308" y="5231"/>
                    <a:pt x="13350" y="4834"/>
                    <a:pt x="13203" y="4499"/>
                  </a:cubicBezTo>
                  <a:cubicBezTo>
                    <a:pt x="13350" y="4332"/>
                    <a:pt x="13559" y="4227"/>
                    <a:pt x="13768" y="4143"/>
                  </a:cubicBezTo>
                  <a:cubicBezTo>
                    <a:pt x="13904" y="4111"/>
                    <a:pt x="14043" y="4098"/>
                    <a:pt x="14182" y="4098"/>
                  </a:cubicBezTo>
                  <a:close/>
                  <a:moveTo>
                    <a:pt x="10211" y="4855"/>
                  </a:moveTo>
                  <a:cubicBezTo>
                    <a:pt x="10483" y="4897"/>
                    <a:pt x="10776" y="4918"/>
                    <a:pt x="11069" y="4918"/>
                  </a:cubicBezTo>
                  <a:cubicBezTo>
                    <a:pt x="11676" y="4918"/>
                    <a:pt x="12241" y="4939"/>
                    <a:pt x="12847" y="4939"/>
                  </a:cubicBezTo>
                  <a:cubicBezTo>
                    <a:pt x="12826" y="5148"/>
                    <a:pt x="12826" y="5378"/>
                    <a:pt x="12826" y="5587"/>
                  </a:cubicBezTo>
                  <a:cubicBezTo>
                    <a:pt x="12826" y="5985"/>
                    <a:pt x="12826" y="6382"/>
                    <a:pt x="12847" y="6780"/>
                  </a:cubicBezTo>
                  <a:cubicBezTo>
                    <a:pt x="12889" y="7554"/>
                    <a:pt x="12994" y="8349"/>
                    <a:pt x="13161" y="9102"/>
                  </a:cubicBezTo>
                  <a:cubicBezTo>
                    <a:pt x="13245" y="9500"/>
                    <a:pt x="13350" y="9856"/>
                    <a:pt x="13454" y="10232"/>
                  </a:cubicBezTo>
                  <a:cubicBezTo>
                    <a:pt x="13559" y="10567"/>
                    <a:pt x="13684" y="10881"/>
                    <a:pt x="13789" y="11216"/>
                  </a:cubicBezTo>
                  <a:cubicBezTo>
                    <a:pt x="13831" y="11404"/>
                    <a:pt x="13914" y="11718"/>
                    <a:pt x="13789" y="11906"/>
                  </a:cubicBezTo>
                  <a:cubicBezTo>
                    <a:pt x="13684" y="12037"/>
                    <a:pt x="13457" y="12061"/>
                    <a:pt x="13250" y="12061"/>
                  </a:cubicBezTo>
                  <a:cubicBezTo>
                    <a:pt x="13126" y="12061"/>
                    <a:pt x="13010" y="12053"/>
                    <a:pt x="12931" y="12053"/>
                  </a:cubicBezTo>
                  <a:cubicBezTo>
                    <a:pt x="12052" y="12073"/>
                    <a:pt x="11194" y="12115"/>
                    <a:pt x="10316" y="12136"/>
                  </a:cubicBezTo>
                  <a:cubicBezTo>
                    <a:pt x="9834" y="10985"/>
                    <a:pt x="9688" y="9751"/>
                    <a:pt x="9625" y="8516"/>
                  </a:cubicBezTo>
                  <a:cubicBezTo>
                    <a:pt x="9604" y="7868"/>
                    <a:pt x="9604" y="7240"/>
                    <a:pt x="9604" y="6591"/>
                  </a:cubicBezTo>
                  <a:cubicBezTo>
                    <a:pt x="9604" y="5985"/>
                    <a:pt x="9625" y="5441"/>
                    <a:pt x="9939" y="4897"/>
                  </a:cubicBezTo>
                  <a:lnTo>
                    <a:pt x="9939" y="4855"/>
                  </a:lnTo>
                  <a:close/>
                  <a:moveTo>
                    <a:pt x="5613" y="373"/>
                  </a:moveTo>
                  <a:cubicBezTo>
                    <a:pt x="5662" y="373"/>
                    <a:pt x="5710" y="398"/>
                    <a:pt x="5754" y="461"/>
                  </a:cubicBezTo>
                  <a:cubicBezTo>
                    <a:pt x="5880" y="628"/>
                    <a:pt x="5859" y="838"/>
                    <a:pt x="5859" y="1026"/>
                  </a:cubicBezTo>
                  <a:cubicBezTo>
                    <a:pt x="5859" y="1256"/>
                    <a:pt x="5838" y="1486"/>
                    <a:pt x="5838" y="1695"/>
                  </a:cubicBezTo>
                  <a:cubicBezTo>
                    <a:pt x="5838" y="2114"/>
                    <a:pt x="5880" y="2511"/>
                    <a:pt x="5964" y="2930"/>
                  </a:cubicBezTo>
                  <a:cubicBezTo>
                    <a:pt x="6047" y="3327"/>
                    <a:pt x="6089" y="3809"/>
                    <a:pt x="6361" y="4123"/>
                  </a:cubicBezTo>
                  <a:cubicBezTo>
                    <a:pt x="6591" y="4415"/>
                    <a:pt x="6800" y="4687"/>
                    <a:pt x="7093" y="4918"/>
                  </a:cubicBezTo>
                  <a:cubicBezTo>
                    <a:pt x="7700" y="5441"/>
                    <a:pt x="8453" y="5629"/>
                    <a:pt x="9228" y="5671"/>
                  </a:cubicBezTo>
                  <a:cubicBezTo>
                    <a:pt x="9207" y="5943"/>
                    <a:pt x="9186" y="6194"/>
                    <a:pt x="9186" y="6424"/>
                  </a:cubicBezTo>
                  <a:cubicBezTo>
                    <a:pt x="9165" y="7115"/>
                    <a:pt x="9165" y="7784"/>
                    <a:pt x="9186" y="8496"/>
                  </a:cubicBezTo>
                  <a:cubicBezTo>
                    <a:pt x="9207" y="9040"/>
                    <a:pt x="9228" y="9563"/>
                    <a:pt x="9311" y="10128"/>
                  </a:cubicBezTo>
                  <a:cubicBezTo>
                    <a:pt x="7972" y="10128"/>
                    <a:pt x="6863" y="10755"/>
                    <a:pt x="5775" y="11320"/>
                  </a:cubicBezTo>
                  <a:cubicBezTo>
                    <a:pt x="4915" y="11793"/>
                    <a:pt x="3919" y="12319"/>
                    <a:pt x="2907" y="12319"/>
                  </a:cubicBezTo>
                  <a:cubicBezTo>
                    <a:pt x="2664" y="12319"/>
                    <a:pt x="2420" y="12289"/>
                    <a:pt x="2176" y="12220"/>
                  </a:cubicBezTo>
                  <a:cubicBezTo>
                    <a:pt x="1632" y="12053"/>
                    <a:pt x="942" y="11488"/>
                    <a:pt x="1360" y="10881"/>
                  </a:cubicBezTo>
                  <a:cubicBezTo>
                    <a:pt x="1444" y="10776"/>
                    <a:pt x="1381" y="10609"/>
                    <a:pt x="1277" y="10567"/>
                  </a:cubicBezTo>
                  <a:cubicBezTo>
                    <a:pt x="754" y="10337"/>
                    <a:pt x="691" y="9458"/>
                    <a:pt x="1172" y="9186"/>
                  </a:cubicBezTo>
                  <a:cubicBezTo>
                    <a:pt x="1360" y="9081"/>
                    <a:pt x="1318" y="8830"/>
                    <a:pt x="1130" y="8747"/>
                  </a:cubicBezTo>
                  <a:cubicBezTo>
                    <a:pt x="754" y="8621"/>
                    <a:pt x="523" y="8265"/>
                    <a:pt x="523" y="7868"/>
                  </a:cubicBezTo>
                  <a:cubicBezTo>
                    <a:pt x="523" y="7470"/>
                    <a:pt x="754" y="7136"/>
                    <a:pt x="1130" y="6947"/>
                  </a:cubicBezTo>
                  <a:cubicBezTo>
                    <a:pt x="1235" y="6905"/>
                    <a:pt x="1256" y="6738"/>
                    <a:pt x="1214" y="6654"/>
                  </a:cubicBezTo>
                  <a:cubicBezTo>
                    <a:pt x="963" y="6278"/>
                    <a:pt x="963" y="5775"/>
                    <a:pt x="1172" y="5378"/>
                  </a:cubicBezTo>
                  <a:cubicBezTo>
                    <a:pt x="1423" y="4939"/>
                    <a:pt x="1842" y="4729"/>
                    <a:pt x="2302" y="4708"/>
                  </a:cubicBezTo>
                  <a:cubicBezTo>
                    <a:pt x="2391" y="4700"/>
                    <a:pt x="2481" y="4697"/>
                    <a:pt x="2573" y="4697"/>
                  </a:cubicBezTo>
                  <a:cubicBezTo>
                    <a:pt x="2990" y="4697"/>
                    <a:pt x="3431" y="4764"/>
                    <a:pt x="3855" y="4764"/>
                  </a:cubicBezTo>
                  <a:cubicBezTo>
                    <a:pt x="4328" y="4764"/>
                    <a:pt x="4778" y="4681"/>
                    <a:pt x="5147" y="4332"/>
                  </a:cubicBezTo>
                  <a:cubicBezTo>
                    <a:pt x="5231" y="4248"/>
                    <a:pt x="5189" y="4143"/>
                    <a:pt x="5106" y="4123"/>
                  </a:cubicBezTo>
                  <a:cubicBezTo>
                    <a:pt x="4834" y="3453"/>
                    <a:pt x="4583" y="2721"/>
                    <a:pt x="4562" y="1988"/>
                  </a:cubicBezTo>
                  <a:cubicBezTo>
                    <a:pt x="4520" y="1591"/>
                    <a:pt x="4708" y="1256"/>
                    <a:pt x="4938" y="963"/>
                  </a:cubicBezTo>
                  <a:cubicBezTo>
                    <a:pt x="5043" y="838"/>
                    <a:pt x="5147" y="712"/>
                    <a:pt x="5294" y="607"/>
                  </a:cubicBezTo>
                  <a:cubicBezTo>
                    <a:pt x="5381" y="505"/>
                    <a:pt x="5500" y="373"/>
                    <a:pt x="5613" y="373"/>
                  </a:cubicBezTo>
                  <a:close/>
                  <a:moveTo>
                    <a:pt x="5545" y="1"/>
                  </a:moveTo>
                  <a:cubicBezTo>
                    <a:pt x="5147" y="1"/>
                    <a:pt x="4855" y="419"/>
                    <a:pt x="4645" y="712"/>
                  </a:cubicBezTo>
                  <a:cubicBezTo>
                    <a:pt x="4436" y="984"/>
                    <a:pt x="4269" y="1298"/>
                    <a:pt x="4206" y="1674"/>
                  </a:cubicBezTo>
                  <a:cubicBezTo>
                    <a:pt x="4164" y="2114"/>
                    <a:pt x="4290" y="2553"/>
                    <a:pt x="4415" y="2972"/>
                  </a:cubicBezTo>
                  <a:cubicBezTo>
                    <a:pt x="4541" y="3390"/>
                    <a:pt x="4729" y="3788"/>
                    <a:pt x="4917" y="4185"/>
                  </a:cubicBezTo>
                  <a:cubicBezTo>
                    <a:pt x="4630" y="4391"/>
                    <a:pt x="4279" y="4435"/>
                    <a:pt x="3924" y="4435"/>
                  </a:cubicBezTo>
                  <a:cubicBezTo>
                    <a:pt x="3737" y="4435"/>
                    <a:pt x="3549" y="4423"/>
                    <a:pt x="3369" y="4415"/>
                  </a:cubicBezTo>
                  <a:cubicBezTo>
                    <a:pt x="3056" y="4391"/>
                    <a:pt x="2722" y="4353"/>
                    <a:pt x="2392" y="4353"/>
                  </a:cubicBezTo>
                  <a:cubicBezTo>
                    <a:pt x="2148" y="4353"/>
                    <a:pt x="1905" y="4374"/>
                    <a:pt x="1674" y="4436"/>
                  </a:cubicBezTo>
                  <a:cubicBezTo>
                    <a:pt x="754" y="4729"/>
                    <a:pt x="293" y="5859"/>
                    <a:pt x="670" y="6717"/>
                  </a:cubicBezTo>
                  <a:cubicBezTo>
                    <a:pt x="293" y="6989"/>
                    <a:pt x="0" y="7470"/>
                    <a:pt x="21" y="7952"/>
                  </a:cubicBezTo>
                  <a:cubicBezTo>
                    <a:pt x="42" y="8391"/>
                    <a:pt x="293" y="8788"/>
                    <a:pt x="628" y="9040"/>
                  </a:cubicBezTo>
                  <a:cubicBezTo>
                    <a:pt x="189" y="9563"/>
                    <a:pt x="251" y="10483"/>
                    <a:pt x="816" y="10902"/>
                  </a:cubicBezTo>
                  <a:cubicBezTo>
                    <a:pt x="607" y="11404"/>
                    <a:pt x="816" y="12011"/>
                    <a:pt x="1235" y="12345"/>
                  </a:cubicBezTo>
                  <a:cubicBezTo>
                    <a:pt x="1687" y="12738"/>
                    <a:pt x="2359" y="12891"/>
                    <a:pt x="2959" y="12891"/>
                  </a:cubicBezTo>
                  <a:cubicBezTo>
                    <a:pt x="2999" y="12891"/>
                    <a:pt x="3038" y="12891"/>
                    <a:pt x="3076" y="12890"/>
                  </a:cubicBezTo>
                  <a:cubicBezTo>
                    <a:pt x="4541" y="12869"/>
                    <a:pt x="5796" y="12032"/>
                    <a:pt x="7093" y="11404"/>
                  </a:cubicBezTo>
                  <a:cubicBezTo>
                    <a:pt x="7784" y="11069"/>
                    <a:pt x="8516" y="10797"/>
                    <a:pt x="9311" y="10797"/>
                  </a:cubicBezTo>
                  <a:cubicBezTo>
                    <a:pt x="9437" y="11404"/>
                    <a:pt x="9604" y="12011"/>
                    <a:pt x="9855" y="12576"/>
                  </a:cubicBezTo>
                  <a:cubicBezTo>
                    <a:pt x="9872" y="12644"/>
                    <a:pt x="9973" y="12712"/>
                    <a:pt x="10044" y="12712"/>
                  </a:cubicBezTo>
                  <a:cubicBezTo>
                    <a:pt x="10060" y="12712"/>
                    <a:pt x="10074" y="12709"/>
                    <a:pt x="10085" y="12701"/>
                  </a:cubicBezTo>
                  <a:cubicBezTo>
                    <a:pt x="10985" y="12680"/>
                    <a:pt x="11843" y="12680"/>
                    <a:pt x="12743" y="12659"/>
                  </a:cubicBezTo>
                  <a:cubicBezTo>
                    <a:pt x="12872" y="12659"/>
                    <a:pt x="13013" y="12665"/>
                    <a:pt x="13157" y="12665"/>
                  </a:cubicBezTo>
                  <a:cubicBezTo>
                    <a:pt x="13410" y="12665"/>
                    <a:pt x="13675" y="12648"/>
                    <a:pt x="13914" y="12555"/>
                  </a:cubicBezTo>
                  <a:cubicBezTo>
                    <a:pt x="14019" y="12492"/>
                    <a:pt x="14124" y="12429"/>
                    <a:pt x="14207" y="12345"/>
                  </a:cubicBezTo>
                  <a:cubicBezTo>
                    <a:pt x="14312" y="12576"/>
                    <a:pt x="14417" y="12785"/>
                    <a:pt x="14584" y="12973"/>
                  </a:cubicBezTo>
                  <a:cubicBezTo>
                    <a:pt x="14856" y="13266"/>
                    <a:pt x="15191" y="13434"/>
                    <a:pt x="15588" y="13517"/>
                  </a:cubicBezTo>
                  <a:cubicBezTo>
                    <a:pt x="15786" y="13557"/>
                    <a:pt x="16007" y="13578"/>
                    <a:pt x="16231" y="13578"/>
                  </a:cubicBezTo>
                  <a:cubicBezTo>
                    <a:pt x="16482" y="13578"/>
                    <a:pt x="16737" y="13552"/>
                    <a:pt x="16969" y="13496"/>
                  </a:cubicBezTo>
                  <a:cubicBezTo>
                    <a:pt x="17220" y="13413"/>
                    <a:pt x="17158" y="13015"/>
                    <a:pt x="16886" y="13015"/>
                  </a:cubicBezTo>
                  <a:cubicBezTo>
                    <a:pt x="16551" y="13015"/>
                    <a:pt x="16216" y="13081"/>
                    <a:pt x="15867" y="13081"/>
                  </a:cubicBezTo>
                  <a:cubicBezTo>
                    <a:pt x="15823" y="13081"/>
                    <a:pt x="15779" y="13080"/>
                    <a:pt x="15735" y="13078"/>
                  </a:cubicBezTo>
                  <a:cubicBezTo>
                    <a:pt x="15379" y="13057"/>
                    <a:pt x="15065" y="12890"/>
                    <a:pt x="14835" y="12597"/>
                  </a:cubicBezTo>
                  <a:cubicBezTo>
                    <a:pt x="14647" y="12387"/>
                    <a:pt x="14521" y="12157"/>
                    <a:pt x="14438" y="11906"/>
                  </a:cubicBezTo>
                  <a:cubicBezTo>
                    <a:pt x="14438" y="11864"/>
                    <a:pt x="14438" y="11843"/>
                    <a:pt x="14458" y="11822"/>
                  </a:cubicBezTo>
                  <a:cubicBezTo>
                    <a:pt x="14521" y="11509"/>
                    <a:pt x="14438" y="11195"/>
                    <a:pt x="14354" y="10881"/>
                  </a:cubicBezTo>
                  <a:cubicBezTo>
                    <a:pt x="14333" y="10797"/>
                    <a:pt x="14312" y="10755"/>
                    <a:pt x="14270" y="10672"/>
                  </a:cubicBezTo>
                  <a:cubicBezTo>
                    <a:pt x="14668" y="10253"/>
                    <a:pt x="15107" y="9856"/>
                    <a:pt x="15588" y="9542"/>
                  </a:cubicBezTo>
                  <a:cubicBezTo>
                    <a:pt x="15839" y="9353"/>
                    <a:pt x="16132" y="9186"/>
                    <a:pt x="16404" y="8998"/>
                  </a:cubicBezTo>
                  <a:lnTo>
                    <a:pt x="16781" y="8747"/>
                  </a:lnTo>
                  <a:cubicBezTo>
                    <a:pt x="16927" y="8684"/>
                    <a:pt x="17053" y="8621"/>
                    <a:pt x="17137" y="8516"/>
                  </a:cubicBezTo>
                  <a:cubicBezTo>
                    <a:pt x="17158" y="8475"/>
                    <a:pt x="17137" y="8433"/>
                    <a:pt x="17074" y="8433"/>
                  </a:cubicBezTo>
                  <a:cubicBezTo>
                    <a:pt x="16948" y="8433"/>
                    <a:pt x="16781" y="8516"/>
                    <a:pt x="16655" y="8579"/>
                  </a:cubicBezTo>
                  <a:lnTo>
                    <a:pt x="16195" y="8809"/>
                  </a:lnTo>
                  <a:cubicBezTo>
                    <a:pt x="15902" y="8956"/>
                    <a:pt x="15651" y="9165"/>
                    <a:pt x="15379" y="9353"/>
                  </a:cubicBezTo>
                  <a:cubicBezTo>
                    <a:pt x="14940" y="9709"/>
                    <a:pt x="14542" y="10065"/>
                    <a:pt x="14207" y="10483"/>
                  </a:cubicBezTo>
                  <a:lnTo>
                    <a:pt x="13956" y="9772"/>
                  </a:lnTo>
                  <a:cubicBezTo>
                    <a:pt x="13726" y="8956"/>
                    <a:pt x="13559" y="8140"/>
                    <a:pt x="13433" y="7303"/>
                  </a:cubicBezTo>
                  <a:cubicBezTo>
                    <a:pt x="13412" y="7136"/>
                    <a:pt x="13391" y="6989"/>
                    <a:pt x="13391" y="6801"/>
                  </a:cubicBezTo>
                  <a:cubicBezTo>
                    <a:pt x="13412" y="6801"/>
                    <a:pt x="13433" y="6801"/>
                    <a:pt x="13433" y="6780"/>
                  </a:cubicBezTo>
                  <a:cubicBezTo>
                    <a:pt x="13831" y="6382"/>
                    <a:pt x="14270" y="6006"/>
                    <a:pt x="14751" y="5692"/>
                  </a:cubicBezTo>
                  <a:cubicBezTo>
                    <a:pt x="14961" y="5545"/>
                    <a:pt x="15191" y="5399"/>
                    <a:pt x="15421" y="5252"/>
                  </a:cubicBezTo>
                  <a:cubicBezTo>
                    <a:pt x="15672" y="5127"/>
                    <a:pt x="15923" y="5001"/>
                    <a:pt x="16153" y="4834"/>
                  </a:cubicBezTo>
                  <a:cubicBezTo>
                    <a:pt x="16209" y="4815"/>
                    <a:pt x="16199" y="4747"/>
                    <a:pt x="16151" y="4747"/>
                  </a:cubicBezTo>
                  <a:cubicBezTo>
                    <a:pt x="16146" y="4747"/>
                    <a:pt x="16139" y="4748"/>
                    <a:pt x="16132" y="4750"/>
                  </a:cubicBezTo>
                  <a:cubicBezTo>
                    <a:pt x="15588" y="4876"/>
                    <a:pt x="15086" y="5252"/>
                    <a:pt x="14647" y="5566"/>
                  </a:cubicBezTo>
                  <a:cubicBezTo>
                    <a:pt x="14207" y="5901"/>
                    <a:pt x="13789" y="6278"/>
                    <a:pt x="13391" y="6654"/>
                  </a:cubicBezTo>
                  <a:cubicBezTo>
                    <a:pt x="13370" y="6403"/>
                    <a:pt x="13329" y="6173"/>
                    <a:pt x="13329" y="5901"/>
                  </a:cubicBezTo>
                  <a:lnTo>
                    <a:pt x="13329" y="5880"/>
                  </a:lnTo>
                  <a:cubicBezTo>
                    <a:pt x="13580" y="5462"/>
                    <a:pt x="13914" y="5127"/>
                    <a:pt x="14312" y="4834"/>
                  </a:cubicBezTo>
                  <a:cubicBezTo>
                    <a:pt x="14626" y="4604"/>
                    <a:pt x="14961" y="4499"/>
                    <a:pt x="15295" y="4332"/>
                  </a:cubicBezTo>
                  <a:cubicBezTo>
                    <a:pt x="15526" y="4415"/>
                    <a:pt x="15777" y="4478"/>
                    <a:pt x="16007" y="4541"/>
                  </a:cubicBezTo>
                  <a:cubicBezTo>
                    <a:pt x="16216" y="4604"/>
                    <a:pt x="16404" y="4646"/>
                    <a:pt x="16614" y="4708"/>
                  </a:cubicBezTo>
                  <a:cubicBezTo>
                    <a:pt x="16708" y="4735"/>
                    <a:pt x="16820" y="4780"/>
                    <a:pt x="16927" y="4780"/>
                  </a:cubicBezTo>
                  <a:cubicBezTo>
                    <a:pt x="16986" y="4780"/>
                    <a:pt x="17043" y="4766"/>
                    <a:pt x="17095" y="4729"/>
                  </a:cubicBezTo>
                  <a:cubicBezTo>
                    <a:pt x="17158" y="4687"/>
                    <a:pt x="17179" y="4625"/>
                    <a:pt x="17158" y="4541"/>
                  </a:cubicBezTo>
                  <a:cubicBezTo>
                    <a:pt x="17053" y="4374"/>
                    <a:pt x="16781" y="4332"/>
                    <a:pt x="16614" y="4290"/>
                  </a:cubicBezTo>
                  <a:cubicBezTo>
                    <a:pt x="16363" y="4227"/>
                    <a:pt x="16111" y="4185"/>
                    <a:pt x="15881" y="4102"/>
                  </a:cubicBezTo>
                  <a:cubicBezTo>
                    <a:pt x="15421" y="3997"/>
                    <a:pt x="14961" y="3871"/>
                    <a:pt x="14521" y="3809"/>
                  </a:cubicBezTo>
                  <a:cubicBezTo>
                    <a:pt x="14467" y="3805"/>
                    <a:pt x="14412" y="3803"/>
                    <a:pt x="14359" y="3803"/>
                  </a:cubicBezTo>
                  <a:cubicBezTo>
                    <a:pt x="13812" y="3803"/>
                    <a:pt x="13308" y="3998"/>
                    <a:pt x="13098" y="4436"/>
                  </a:cubicBezTo>
                  <a:cubicBezTo>
                    <a:pt x="13078" y="4436"/>
                    <a:pt x="13057" y="4436"/>
                    <a:pt x="13057" y="4478"/>
                  </a:cubicBezTo>
                  <a:lnTo>
                    <a:pt x="12973" y="4478"/>
                  </a:lnTo>
                  <a:cubicBezTo>
                    <a:pt x="12746" y="4465"/>
                    <a:pt x="12517" y="4460"/>
                    <a:pt x="12287" y="4460"/>
                  </a:cubicBezTo>
                  <a:cubicBezTo>
                    <a:pt x="11775" y="4460"/>
                    <a:pt x="11260" y="4485"/>
                    <a:pt x="10755" y="4499"/>
                  </a:cubicBezTo>
                  <a:cubicBezTo>
                    <a:pt x="10504" y="4499"/>
                    <a:pt x="10169" y="4520"/>
                    <a:pt x="9876" y="4604"/>
                  </a:cubicBezTo>
                  <a:cubicBezTo>
                    <a:pt x="9847" y="4564"/>
                    <a:pt x="9798" y="4543"/>
                    <a:pt x="9749" y="4543"/>
                  </a:cubicBezTo>
                  <a:cubicBezTo>
                    <a:pt x="9694" y="4543"/>
                    <a:pt x="9637" y="4569"/>
                    <a:pt x="9604" y="4625"/>
                  </a:cubicBezTo>
                  <a:cubicBezTo>
                    <a:pt x="9437" y="4813"/>
                    <a:pt x="9332" y="5001"/>
                    <a:pt x="9290" y="5211"/>
                  </a:cubicBezTo>
                  <a:cubicBezTo>
                    <a:pt x="8914" y="5148"/>
                    <a:pt x="8579" y="5148"/>
                    <a:pt x="8202" y="5043"/>
                  </a:cubicBezTo>
                  <a:cubicBezTo>
                    <a:pt x="7784" y="4939"/>
                    <a:pt x="7470" y="4729"/>
                    <a:pt x="7156" y="4436"/>
                  </a:cubicBezTo>
                  <a:cubicBezTo>
                    <a:pt x="7010" y="4311"/>
                    <a:pt x="6884" y="4143"/>
                    <a:pt x="6738" y="3997"/>
                  </a:cubicBezTo>
                  <a:cubicBezTo>
                    <a:pt x="6696" y="3913"/>
                    <a:pt x="6612" y="3871"/>
                    <a:pt x="6570" y="3788"/>
                  </a:cubicBezTo>
                  <a:cubicBezTo>
                    <a:pt x="6508" y="3683"/>
                    <a:pt x="6487" y="3558"/>
                    <a:pt x="6466" y="3453"/>
                  </a:cubicBezTo>
                  <a:cubicBezTo>
                    <a:pt x="6319" y="3014"/>
                    <a:pt x="6256" y="2532"/>
                    <a:pt x="6194" y="2051"/>
                  </a:cubicBezTo>
                  <a:cubicBezTo>
                    <a:pt x="6173" y="1842"/>
                    <a:pt x="6173" y="1612"/>
                    <a:pt x="6173" y="1402"/>
                  </a:cubicBezTo>
                  <a:cubicBezTo>
                    <a:pt x="6173" y="1172"/>
                    <a:pt x="6194" y="942"/>
                    <a:pt x="6173" y="712"/>
                  </a:cubicBezTo>
                  <a:cubicBezTo>
                    <a:pt x="6152" y="356"/>
                    <a:pt x="5901" y="1"/>
                    <a:pt x="554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1897825" y="2534925"/>
              <a:ext cx="27750" cy="32050"/>
            </a:xfrm>
            <a:custGeom>
              <a:avLst/>
              <a:gdLst/>
              <a:ahLst/>
              <a:cxnLst/>
              <a:rect l="l" t="t" r="r" b="b"/>
              <a:pathLst>
                <a:path w="1110" h="1282" extrusionOk="0">
                  <a:moveTo>
                    <a:pt x="587" y="255"/>
                  </a:moveTo>
                  <a:cubicBezTo>
                    <a:pt x="670" y="297"/>
                    <a:pt x="712" y="401"/>
                    <a:pt x="712" y="485"/>
                  </a:cubicBezTo>
                  <a:cubicBezTo>
                    <a:pt x="754" y="589"/>
                    <a:pt x="817" y="924"/>
                    <a:pt x="649" y="987"/>
                  </a:cubicBezTo>
                  <a:cubicBezTo>
                    <a:pt x="634" y="990"/>
                    <a:pt x="619" y="992"/>
                    <a:pt x="605" y="992"/>
                  </a:cubicBezTo>
                  <a:cubicBezTo>
                    <a:pt x="448" y="992"/>
                    <a:pt x="379" y="788"/>
                    <a:pt x="398" y="673"/>
                  </a:cubicBezTo>
                  <a:cubicBezTo>
                    <a:pt x="419" y="506"/>
                    <a:pt x="503" y="380"/>
                    <a:pt x="587" y="255"/>
                  </a:cubicBezTo>
                  <a:close/>
                  <a:moveTo>
                    <a:pt x="505" y="1"/>
                  </a:moveTo>
                  <a:cubicBezTo>
                    <a:pt x="352" y="1"/>
                    <a:pt x="203" y="78"/>
                    <a:pt x="168" y="255"/>
                  </a:cubicBezTo>
                  <a:cubicBezTo>
                    <a:pt x="168" y="276"/>
                    <a:pt x="168" y="317"/>
                    <a:pt x="189" y="359"/>
                  </a:cubicBezTo>
                  <a:cubicBezTo>
                    <a:pt x="64" y="527"/>
                    <a:pt x="1" y="778"/>
                    <a:pt x="147" y="966"/>
                  </a:cubicBezTo>
                  <a:cubicBezTo>
                    <a:pt x="238" y="1148"/>
                    <a:pt x="434" y="1281"/>
                    <a:pt x="619" y="1281"/>
                  </a:cubicBezTo>
                  <a:cubicBezTo>
                    <a:pt x="733" y="1281"/>
                    <a:pt x="842" y="1232"/>
                    <a:pt x="921" y="1113"/>
                  </a:cubicBezTo>
                  <a:cubicBezTo>
                    <a:pt x="1110" y="841"/>
                    <a:pt x="1026" y="380"/>
                    <a:pt x="817" y="129"/>
                  </a:cubicBezTo>
                  <a:cubicBezTo>
                    <a:pt x="744" y="47"/>
                    <a:pt x="623" y="1"/>
                    <a:pt x="50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9"/>
            <p:cNvSpPr/>
            <p:nvPr/>
          </p:nvSpPr>
          <p:spPr>
            <a:xfrm>
              <a:off x="1948325" y="2408875"/>
              <a:ext cx="94275" cy="69600"/>
            </a:xfrm>
            <a:custGeom>
              <a:avLst/>
              <a:gdLst/>
              <a:ahLst/>
              <a:cxnLst/>
              <a:rect l="l" t="t" r="r" b="b"/>
              <a:pathLst>
                <a:path w="3771" h="2784" extrusionOk="0">
                  <a:moveTo>
                    <a:pt x="3704" y="0"/>
                  </a:moveTo>
                  <a:cubicBezTo>
                    <a:pt x="3700" y="0"/>
                    <a:pt x="3697" y="1"/>
                    <a:pt x="3693" y="3"/>
                  </a:cubicBezTo>
                  <a:cubicBezTo>
                    <a:pt x="3337" y="66"/>
                    <a:pt x="2981" y="212"/>
                    <a:pt x="2668" y="401"/>
                  </a:cubicBezTo>
                  <a:cubicBezTo>
                    <a:pt x="2354" y="589"/>
                    <a:pt x="2019" y="798"/>
                    <a:pt x="1705" y="1028"/>
                  </a:cubicBezTo>
                  <a:cubicBezTo>
                    <a:pt x="1077" y="1468"/>
                    <a:pt x="512" y="2012"/>
                    <a:pt x="31" y="2639"/>
                  </a:cubicBezTo>
                  <a:cubicBezTo>
                    <a:pt x="1" y="2700"/>
                    <a:pt x="48" y="2784"/>
                    <a:pt x="92" y="2784"/>
                  </a:cubicBezTo>
                  <a:cubicBezTo>
                    <a:pt x="109" y="2784"/>
                    <a:pt x="125" y="2772"/>
                    <a:pt x="136" y="2744"/>
                  </a:cubicBezTo>
                  <a:cubicBezTo>
                    <a:pt x="617" y="2179"/>
                    <a:pt x="1182" y="1656"/>
                    <a:pt x="1789" y="1217"/>
                  </a:cubicBezTo>
                  <a:cubicBezTo>
                    <a:pt x="2082" y="986"/>
                    <a:pt x="2396" y="819"/>
                    <a:pt x="2709" y="631"/>
                  </a:cubicBezTo>
                  <a:cubicBezTo>
                    <a:pt x="3044" y="442"/>
                    <a:pt x="3400" y="317"/>
                    <a:pt x="3714" y="108"/>
                  </a:cubicBezTo>
                  <a:cubicBezTo>
                    <a:pt x="3771" y="89"/>
                    <a:pt x="3741" y="0"/>
                    <a:pt x="37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9"/>
            <p:cNvSpPr/>
            <p:nvPr/>
          </p:nvSpPr>
          <p:spPr>
            <a:xfrm>
              <a:off x="1956225" y="2444225"/>
              <a:ext cx="87175" cy="64225"/>
            </a:xfrm>
            <a:custGeom>
              <a:avLst/>
              <a:gdLst/>
              <a:ahLst/>
              <a:cxnLst/>
              <a:rect l="l" t="t" r="r" b="b"/>
              <a:pathLst>
                <a:path w="3487" h="2569" extrusionOk="0">
                  <a:moveTo>
                    <a:pt x="3430" y="1"/>
                  </a:moveTo>
                  <a:cubicBezTo>
                    <a:pt x="3421" y="1"/>
                    <a:pt x="3410" y="4"/>
                    <a:pt x="3398" y="12"/>
                  </a:cubicBezTo>
                  <a:cubicBezTo>
                    <a:pt x="2728" y="96"/>
                    <a:pt x="2080" y="535"/>
                    <a:pt x="1515" y="953"/>
                  </a:cubicBezTo>
                  <a:cubicBezTo>
                    <a:pt x="971" y="1372"/>
                    <a:pt x="468" y="1853"/>
                    <a:pt x="50" y="2418"/>
                  </a:cubicBezTo>
                  <a:cubicBezTo>
                    <a:pt x="1" y="2467"/>
                    <a:pt x="81" y="2569"/>
                    <a:pt x="158" y="2569"/>
                  </a:cubicBezTo>
                  <a:cubicBezTo>
                    <a:pt x="179" y="2569"/>
                    <a:pt x="200" y="2561"/>
                    <a:pt x="217" y="2544"/>
                  </a:cubicBezTo>
                  <a:cubicBezTo>
                    <a:pt x="657" y="2020"/>
                    <a:pt x="1159" y="1539"/>
                    <a:pt x="1703" y="1163"/>
                  </a:cubicBezTo>
                  <a:cubicBezTo>
                    <a:pt x="1975" y="974"/>
                    <a:pt x="2247" y="786"/>
                    <a:pt x="2540" y="598"/>
                  </a:cubicBezTo>
                  <a:cubicBezTo>
                    <a:pt x="2833" y="451"/>
                    <a:pt x="3147" y="284"/>
                    <a:pt x="3419" y="116"/>
                  </a:cubicBezTo>
                  <a:cubicBezTo>
                    <a:pt x="3487" y="65"/>
                    <a:pt x="3472" y="1"/>
                    <a:pt x="343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9"/>
            <p:cNvSpPr/>
            <p:nvPr/>
          </p:nvSpPr>
          <p:spPr>
            <a:xfrm>
              <a:off x="1967775" y="2526100"/>
              <a:ext cx="69750" cy="48700"/>
            </a:xfrm>
            <a:custGeom>
              <a:avLst/>
              <a:gdLst/>
              <a:ahLst/>
              <a:cxnLst/>
              <a:rect l="l" t="t" r="r" b="b"/>
              <a:pathLst>
                <a:path w="2790" h="1948" extrusionOk="0">
                  <a:moveTo>
                    <a:pt x="2706" y="1"/>
                  </a:moveTo>
                  <a:cubicBezTo>
                    <a:pt x="2183" y="1"/>
                    <a:pt x="1618" y="336"/>
                    <a:pt x="1199" y="629"/>
                  </a:cubicBezTo>
                  <a:cubicBezTo>
                    <a:pt x="718" y="963"/>
                    <a:pt x="362" y="1361"/>
                    <a:pt x="48" y="1821"/>
                  </a:cubicBezTo>
                  <a:cubicBezTo>
                    <a:pt x="1" y="1885"/>
                    <a:pt x="61" y="1948"/>
                    <a:pt x="120" y="1948"/>
                  </a:cubicBezTo>
                  <a:cubicBezTo>
                    <a:pt x="140" y="1948"/>
                    <a:pt x="159" y="1941"/>
                    <a:pt x="174" y="1926"/>
                  </a:cubicBezTo>
                  <a:cubicBezTo>
                    <a:pt x="509" y="1507"/>
                    <a:pt x="906" y="1131"/>
                    <a:pt x="1346" y="838"/>
                  </a:cubicBezTo>
                  <a:cubicBezTo>
                    <a:pt x="1555" y="670"/>
                    <a:pt x="1785" y="545"/>
                    <a:pt x="2036" y="440"/>
                  </a:cubicBezTo>
                  <a:cubicBezTo>
                    <a:pt x="2266" y="336"/>
                    <a:pt x="2517" y="231"/>
                    <a:pt x="2727" y="106"/>
                  </a:cubicBezTo>
                  <a:cubicBezTo>
                    <a:pt x="2789" y="85"/>
                    <a:pt x="2747" y="1"/>
                    <a:pt x="27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1985450" y="2548075"/>
              <a:ext cx="57825" cy="47350"/>
            </a:xfrm>
            <a:custGeom>
              <a:avLst/>
              <a:gdLst/>
              <a:ahLst/>
              <a:cxnLst/>
              <a:rect l="l" t="t" r="r" b="b"/>
              <a:pathLst>
                <a:path w="2313" h="1894" extrusionOk="0">
                  <a:moveTo>
                    <a:pt x="2229" y="1"/>
                  </a:moveTo>
                  <a:cubicBezTo>
                    <a:pt x="2020" y="1"/>
                    <a:pt x="1810" y="168"/>
                    <a:pt x="1643" y="273"/>
                  </a:cubicBezTo>
                  <a:cubicBezTo>
                    <a:pt x="1434" y="398"/>
                    <a:pt x="1245" y="566"/>
                    <a:pt x="1057" y="691"/>
                  </a:cubicBezTo>
                  <a:cubicBezTo>
                    <a:pt x="660" y="1005"/>
                    <a:pt x="346" y="1361"/>
                    <a:pt x="32" y="1758"/>
                  </a:cubicBezTo>
                  <a:cubicBezTo>
                    <a:pt x="1" y="1820"/>
                    <a:pt x="62" y="1894"/>
                    <a:pt x="112" y="1894"/>
                  </a:cubicBezTo>
                  <a:cubicBezTo>
                    <a:pt x="130" y="1894"/>
                    <a:pt x="146" y="1885"/>
                    <a:pt x="157" y="1863"/>
                  </a:cubicBezTo>
                  <a:cubicBezTo>
                    <a:pt x="492" y="1507"/>
                    <a:pt x="827" y="1193"/>
                    <a:pt x="1183" y="900"/>
                  </a:cubicBezTo>
                  <a:cubicBezTo>
                    <a:pt x="1371" y="733"/>
                    <a:pt x="1580" y="607"/>
                    <a:pt x="1768" y="482"/>
                  </a:cubicBezTo>
                  <a:cubicBezTo>
                    <a:pt x="1915" y="377"/>
                    <a:pt x="2124" y="273"/>
                    <a:pt x="2250" y="105"/>
                  </a:cubicBezTo>
                  <a:cubicBezTo>
                    <a:pt x="2312" y="63"/>
                    <a:pt x="2292" y="1"/>
                    <a:pt x="222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00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/>
          <p:nvPr/>
        </p:nvSpPr>
        <p:spPr>
          <a:xfrm>
            <a:off x="617111" y="205481"/>
            <a:ext cx="4039200" cy="63911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0"/>
          <p:cNvSpPr/>
          <p:nvPr/>
        </p:nvSpPr>
        <p:spPr>
          <a:xfrm>
            <a:off x="617111" y="900440"/>
            <a:ext cx="4039200" cy="403757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773561" y="-45793"/>
            <a:ext cx="3726300" cy="1036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SQL Query </a:t>
            </a:r>
            <a:endParaRPr sz="4000" dirty="0"/>
          </a:p>
        </p:txBody>
      </p:sp>
      <p:sp>
        <p:nvSpPr>
          <p:cNvPr id="254" name="Google Shape;254;p40"/>
          <p:cNvSpPr txBox="1">
            <a:spLocks noGrp="1"/>
          </p:cNvSpPr>
          <p:nvPr>
            <p:ph type="subTitle" idx="1"/>
          </p:nvPr>
        </p:nvSpPr>
        <p:spPr>
          <a:xfrm>
            <a:off x="642351" y="315520"/>
            <a:ext cx="3873984" cy="38809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*, round(avg(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avg_events_per_sec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over(), 5) as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avg_rolling_pay</a:t>
            </a:r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(select ds, count(`event`)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total_event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sum(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time_spent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as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time_in_sec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count(`event`)/sum(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time_spent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as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avg_events_per_sec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project1 group by 1 order by 1)t1;</a:t>
            </a:r>
            <a:endParaRPr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55" name="Google Shape;255;p40"/>
          <p:cNvGrpSpPr/>
          <p:nvPr/>
        </p:nvGrpSpPr>
        <p:grpSpPr>
          <a:xfrm>
            <a:off x="5334749" y="657495"/>
            <a:ext cx="3272674" cy="4582234"/>
            <a:chOff x="4955275" y="3127725"/>
            <a:chExt cx="1668625" cy="2336325"/>
          </a:xfrm>
        </p:grpSpPr>
        <p:sp>
          <p:nvSpPr>
            <p:cNvPr id="256" name="Google Shape;256;p40"/>
            <p:cNvSpPr/>
            <p:nvPr/>
          </p:nvSpPr>
          <p:spPr>
            <a:xfrm>
              <a:off x="4955275" y="3127725"/>
              <a:ext cx="452725" cy="704825"/>
            </a:xfrm>
            <a:custGeom>
              <a:avLst/>
              <a:gdLst/>
              <a:ahLst/>
              <a:cxnLst/>
              <a:rect l="l" t="t" r="r" b="b"/>
              <a:pathLst>
                <a:path w="18109" h="28193" extrusionOk="0">
                  <a:moveTo>
                    <a:pt x="3333" y="1"/>
                  </a:moveTo>
                  <a:cubicBezTo>
                    <a:pt x="2765" y="1"/>
                    <a:pt x="2196" y="75"/>
                    <a:pt x="1694" y="365"/>
                  </a:cubicBezTo>
                  <a:cubicBezTo>
                    <a:pt x="1" y="1354"/>
                    <a:pt x="495" y="4074"/>
                    <a:pt x="514" y="5691"/>
                  </a:cubicBezTo>
                  <a:cubicBezTo>
                    <a:pt x="552" y="9096"/>
                    <a:pt x="571" y="12462"/>
                    <a:pt x="571" y="15867"/>
                  </a:cubicBezTo>
                  <a:cubicBezTo>
                    <a:pt x="590" y="19120"/>
                    <a:pt x="419" y="22410"/>
                    <a:pt x="628" y="25663"/>
                  </a:cubicBezTo>
                  <a:cubicBezTo>
                    <a:pt x="743" y="27888"/>
                    <a:pt x="2492" y="27641"/>
                    <a:pt x="4433" y="27793"/>
                  </a:cubicBezTo>
                  <a:cubicBezTo>
                    <a:pt x="7013" y="28028"/>
                    <a:pt x="9644" y="28192"/>
                    <a:pt x="12259" y="28192"/>
                  </a:cubicBezTo>
                  <a:cubicBezTo>
                    <a:pt x="13249" y="28192"/>
                    <a:pt x="14236" y="28169"/>
                    <a:pt x="15217" y="28117"/>
                  </a:cubicBezTo>
                  <a:cubicBezTo>
                    <a:pt x="17766" y="27964"/>
                    <a:pt x="17538" y="25796"/>
                    <a:pt x="17310" y="23666"/>
                  </a:cubicBezTo>
                  <a:cubicBezTo>
                    <a:pt x="17310" y="23442"/>
                    <a:pt x="17151" y="23328"/>
                    <a:pt x="16995" y="23328"/>
                  </a:cubicBezTo>
                  <a:cubicBezTo>
                    <a:pt x="16847" y="23328"/>
                    <a:pt x="16701" y="23433"/>
                    <a:pt x="16701" y="23647"/>
                  </a:cubicBezTo>
                  <a:cubicBezTo>
                    <a:pt x="16701" y="24179"/>
                    <a:pt x="16815" y="25301"/>
                    <a:pt x="16625" y="25815"/>
                  </a:cubicBezTo>
                  <a:cubicBezTo>
                    <a:pt x="16187" y="26956"/>
                    <a:pt x="15598" y="27184"/>
                    <a:pt x="14533" y="27184"/>
                  </a:cubicBezTo>
                  <a:cubicBezTo>
                    <a:pt x="13182" y="27184"/>
                    <a:pt x="11794" y="27184"/>
                    <a:pt x="10424" y="27127"/>
                  </a:cubicBezTo>
                  <a:cubicBezTo>
                    <a:pt x="9055" y="27089"/>
                    <a:pt x="7685" y="27032"/>
                    <a:pt x="6335" y="26956"/>
                  </a:cubicBezTo>
                  <a:cubicBezTo>
                    <a:pt x="4737" y="26861"/>
                    <a:pt x="2340" y="27165"/>
                    <a:pt x="1617" y="25225"/>
                  </a:cubicBezTo>
                  <a:cubicBezTo>
                    <a:pt x="1256" y="24236"/>
                    <a:pt x="1598" y="22410"/>
                    <a:pt x="1598" y="21307"/>
                  </a:cubicBezTo>
                  <a:lnTo>
                    <a:pt x="1579" y="17008"/>
                  </a:lnTo>
                  <a:cubicBezTo>
                    <a:pt x="1541" y="14136"/>
                    <a:pt x="1522" y="11245"/>
                    <a:pt x="1522" y="8392"/>
                  </a:cubicBezTo>
                  <a:cubicBezTo>
                    <a:pt x="1522" y="6965"/>
                    <a:pt x="1503" y="5520"/>
                    <a:pt x="1503" y="4093"/>
                  </a:cubicBezTo>
                  <a:cubicBezTo>
                    <a:pt x="1503" y="2914"/>
                    <a:pt x="1427" y="2857"/>
                    <a:pt x="2378" y="1868"/>
                  </a:cubicBezTo>
                  <a:cubicBezTo>
                    <a:pt x="3081" y="1124"/>
                    <a:pt x="3275" y="969"/>
                    <a:pt x="3784" y="969"/>
                  </a:cubicBezTo>
                  <a:cubicBezTo>
                    <a:pt x="3978" y="969"/>
                    <a:pt x="4217" y="991"/>
                    <a:pt x="4547" y="1012"/>
                  </a:cubicBezTo>
                  <a:cubicBezTo>
                    <a:pt x="7305" y="1126"/>
                    <a:pt x="10063" y="1297"/>
                    <a:pt x="12821" y="1392"/>
                  </a:cubicBezTo>
                  <a:cubicBezTo>
                    <a:pt x="14723" y="1449"/>
                    <a:pt x="16225" y="1392"/>
                    <a:pt x="16606" y="3770"/>
                  </a:cubicBezTo>
                  <a:cubicBezTo>
                    <a:pt x="16834" y="5158"/>
                    <a:pt x="16568" y="6832"/>
                    <a:pt x="16549" y="8259"/>
                  </a:cubicBezTo>
                  <a:cubicBezTo>
                    <a:pt x="16492" y="11017"/>
                    <a:pt x="16435" y="13756"/>
                    <a:pt x="16283" y="16514"/>
                  </a:cubicBezTo>
                  <a:cubicBezTo>
                    <a:pt x="16273" y="16799"/>
                    <a:pt x="16497" y="16942"/>
                    <a:pt x="16725" y="16942"/>
                  </a:cubicBezTo>
                  <a:cubicBezTo>
                    <a:pt x="16953" y="16942"/>
                    <a:pt x="17186" y="16799"/>
                    <a:pt x="17196" y="16514"/>
                  </a:cubicBezTo>
                  <a:cubicBezTo>
                    <a:pt x="17329" y="13394"/>
                    <a:pt x="17443" y="10256"/>
                    <a:pt x="17443" y="7137"/>
                  </a:cubicBezTo>
                  <a:cubicBezTo>
                    <a:pt x="17443" y="5539"/>
                    <a:pt x="18109" y="2077"/>
                    <a:pt x="16568" y="1012"/>
                  </a:cubicBezTo>
                  <a:cubicBezTo>
                    <a:pt x="15826" y="498"/>
                    <a:pt x="14761" y="574"/>
                    <a:pt x="13924" y="536"/>
                  </a:cubicBezTo>
                  <a:cubicBezTo>
                    <a:pt x="12288" y="441"/>
                    <a:pt x="10671" y="346"/>
                    <a:pt x="9036" y="270"/>
                  </a:cubicBezTo>
                  <a:cubicBezTo>
                    <a:pt x="7533" y="194"/>
                    <a:pt x="6011" y="118"/>
                    <a:pt x="4509" y="61"/>
                  </a:cubicBezTo>
                  <a:cubicBezTo>
                    <a:pt x="4132" y="37"/>
                    <a:pt x="3732" y="1"/>
                    <a:pt x="3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23750" y="3197825"/>
              <a:ext cx="1600150" cy="2266225"/>
            </a:xfrm>
            <a:custGeom>
              <a:avLst/>
              <a:gdLst/>
              <a:ahLst/>
              <a:cxnLst/>
              <a:rect l="l" t="t" r="r" b="b"/>
              <a:pathLst>
                <a:path w="64006" h="90649" extrusionOk="0">
                  <a:moveTo>
                    <a:pt x="10178" y="1"/>
                  </a:moveTo>
                  <a:cubicBezTo>
                    <a:pt x="9859" y="1"/>
                    <a:pt x="9534" y="65"/>
                    <a:pt x="9226" y="129"/>
                  </a:cubicBezTo>
                  <a:cubicBezTo>
                    <a:pt x="7994" y="320"/>
                    <a:pt x="6810" y="574"/>
                    <a:pt x="5544" y="574"/>
                  </a:cubicBezTo>
                  <a:cubicBezTo>
                    <a:pt x="5421" y="574"/>
                    <a:pt x="5298" y="572"/>
                    <a:pt x="5174" y="566"/>
                  </a:cubicBezTo>
                  <a:cubicBezTo>
                    <a:pt x="4412" y="525"/>
                    <a:pt x="3126" y="60"/>
                    <a:pt x="2086" y="60"/>
                  </a:cubicBezTo>
                  <a:cubicBezTo>
                    <a:pt x="1699" y="60"/>
                    <a:pt x="1345" y="124"/>
                    <a:pt x="1066" y="300"/>
                  </a:cubicBezTo>
                  <a:cubicBezTo>
                    <a:pt x="1" y="966"/>
                    <a:pt x="457" y="2906"/>
                    <a:pt x="419" y="3914"/>
                  </a:cubicBezTo>
                  <a:cubicBezTo>
                    <a:pt x="400" y="8707"/>
                    <a:pt x="267" y="13539"/>
                    <a:pt x="514" y="18313"/>
                  </a:cubicBezTo>
                  <a:cubicBezTo>
                    <a:pt x="514" y="18408"/>
                    <a:pt x="571" y="18484"/>
                    <a:pt x="609" y="18560"/>
                  </a:cubicBezTo>
                  <a:cubicBezTo>
                    <a:pt x="592" y="18716"/>
                    <a:pt x="670" y="18888"/>
                    <a:pt x="828" y="18888"/>
                  </a:cubicBezTo>
                  <a:cubicBezTo>
                    <a:pt x="843" y="18888"/>
                    <a:pt x="859" y="18887"/>
                    <a:pt x="876" y="18883"/>
                  </a:cubicBezTo>
                  <a:cubicBezTo>
                    <a:pt x="2003" y="18830"/>
                    <a:pt x="3112" y="18800"/>
                    <a:pt x="4215" y="18800"/>
                  </a:cubicBezTo>
                  <a:cubicBezTo>
                    <a:pt x="6255" y="18800"/>
                    <a:pt x="8273" y="18903"/>
                    <a:pt x="10348" y="19150"/>
                  </a:cubicBezTo>
                  <a:cubicBezTo>
                    <a:pt x="10361" y="19151"/>
                    <a:pt x="10375" y="19152"/>
                    <a:pt x="10387" y="19152"/>
                  </a:cubicBezTo>
                  <a:cubicBezTo>
                    <a:pt x="10574" y="19152"/>
                    <a:pt x="10695" y="19025"/>
                    <a:pt x="10766" y="18864"/>
                  </a:cubicBezTo>
                  <a:lnTo>
                    <a:pt x="10766" y="18883"/>
                  </a:lnTo>
                  <a:cubicBezTo>
                    <a:pt x="11311" y="19499"/>
                    <a:pt x="12233" y="19608"/>
                    <a:pt x="13053" y="19608"/>
                  </a:cubicBezTo>
                  <a:cubicBezTo>
                    <a:pt x="13322" y="19608"/>
                    <a:pt x="13580" y="19597"/>
                    <a:pt x="13810" y="19587"/>
                  </a:cubicBezTo>
                  <a:cubicBezTo>
                    <a:pt x="15503" y="19492"/>
                    <a:pt x="16967" y="19017"/>
                    <a:pt x="18470" y="18313"/>
                  </a:cubicBezTo>
                  <a:lnTo>
                    <a:pt x="18470" y="18313"/>
                  </a:lnTo>
                  <a:cubicBezTo>
                    <a:pt x="17880" y="19892"/>
                    <a:pt x="17937" y="21965"/>
                    <a:pt x="19535" y="22878"/>
                  </a:cubicBezTo>
                  <a:cubicBezTo>
                    <a:pt x="19837" y="23054"/>
                    <a:pt x="20179" y="23134"/>
                    <a:pt x="20522" y="23134"/>
                  </a:cubicBezTo>
                  <a:cubicBezTo>
                    <a:pt x="21364" y="23134"/>
                    <a:pt x="22207" y="22646"/>
                    <a:pt x="22464" y="21889"/>
                  </a:cubicBezTo>
                  <a:cubicBezTo>
                    <a:pt x="22878" y="22460"/>
                    <a:pt x="23518" y="22731"/>
                    <a:pt x="24162" y="22731"/>
                  </a:cubicBezTo>
                  <a:cubicBezTo>
                    <a:pt x="24910" y="22731"/>
                    <a:pt x="25660" y="22365"/>
                    <a:pt x="26059" y="21680"/>
                  </a:cubicBezTo>
                  <a:cubicBezTo>
                    <a:pt x="26412" y="22199"/>
                    <a:pt x="27000" y="22574"/>
                    <a:pt x="27665" y="22574"/>
                  </a:cubicBezTo>
                  <a:cubicBezTo>
                    <a:pt x="27681" y="22574"/>
                    <a:pt x="27698" y="22574"/>
                    <a:pt x="27714" y="22574"/>
                  </a:cubicBezTo>
                  <a:cubicBezTo>
                    <a:pt x="28475" y="22554"/>
                    <a:pt x="29141" y="22022"/>
                    <a:pt x="29445" y="21356"/>
                  </a:cubicBezTo>
                  <a:cubicBezTo>
                    <a:pt x="29875" y="21754"/>
                    <a:pt x="30438" y="21992"/>
                    <a:pt x="31046" y="21992"/>
                  </a:cubicBezTo>
                  <a:cubicBezTo>
                    <a:pt x="31164" y="21992"/>
                    <a:pt x="31283" y="21983"/>
                    <a:pt x="31404" y="21965"/>
                  </a:cubicBezTo>
                  <a:cubicBezTo>
                    <a:pt x="32621" y="21737"/>
                    <a:pt x="33477" y="20576"/>
                    <a:pt x="33401" y="19359"/>
                  </a:cubicBezTo>
                  <a:cubicBezTo>
                    <a:pt x="33401" y="19302"/>
                    <a:pt x="33382" y="19226"/>
                    <a:pt x="33344" y="19169"/>
                  </a:cubicBezTo>
                  <a:cubicBezTo>
                    <a:pt x="34267" y="19163"/>
                    <a:pt x="35247" y="19149"/>
                    <a:pt x="36260" y="19149"/>
                  </a:cubicBezTo>
                  <a:cubicBezTo>
                    <a:pt x="42117" y="19149"/>
                    <a:pt x="49044" y="19627"/>
                    <a:pt x="51947" y="25027"/>
                  </a:cubicBezTo>
                  <a:cubicBezTo>
                    <a:pt x="53449" y="27823"/>
                    <a:pt x="53716" y="31133"/>
                    <a:pt x="53830" y="34252"/>
                  </a:cubicBezTo>
                  <a:cubicBezTo>
                    <a:pt x="53944" y="37752"/>
                    <a:pt x="53963" y="41271"/>
                    <a:pt x="54020" y="44790"/>
                  </a:cubicBezTo>
                  <a:cubicBezTo>
                    <a:pt x="54077" y="52322"/>
                    <a:pt x="54115" y="59873"/>
                    <a:pt x="54001" y="67424"/>
                  </a:cubicBezTo>
                  <a:cubicBezTo>
                    <a:pt x="53868" y="74957"/>
                    <a:pt x="53449" y="82508"/>
                    <a:pt x="53373" y="90059"/>
                  </a:cubicBezTo>
                  <a:cubicBezTo>
                    <a:pt x="53373" y="90371"/>
                    <a:pt x="53607" y="90523"/>
                    <a:pt x="53850" y="90523"/>
                  </a:cubicBezTo>
                  <a:cubicBezTo>
                    <a:pt x="54097" y="90523"/>
                    <a:pt x="54353" y="90366"/>
                    <a:pt x="54381" y="90059"/>
                  </a:cubicBezTo>
                  <a:cubicBezTo>
                    <a:pt x="55294" y="77125"/>
                    <a:pt x="55180" y="64001"/>
                    <a:pt x="55161" y="51010"/>
                  </a:cubicBezTo>
                  <a:cubicBezTo>
                    <a:pt x="55142" y="44752"/>
                    <a:pt x="55294" y="38437"/>
                    <a:pt x="54819" y="32198"/>
                  </a:cubicBezTo>
                  <a:cubicBezTo>
                    <a:pt x="54514" y="28090"/>
                    <a:pt x="53525" y="23677"/>
                    <a:pt x="50025" y="21071"/>
                  </a:cubicBezTo>
                  <a:cubicBezTo>
                    <a:pt x="47781" y="19435"/>
                    <a:pt x="44966" y="18845"/>
                    <a:pt x="42265" y="18465"/>
                  </a:cubicBezTo>
                  <a:cubicBezTo>
                    <a:pt x="40672" y="18244"/>
                    <a:pt x="39065" y="18106"/>
                    <a:pt x="37461" y="18106"/>
                  </a:cubicBezTo>
                  <a:cubicBezTo>
                    <a:pt x="35884" y="18106"/>
                    <a:pt x="34310" y="18240"/>
                    <a:pt x="32755" y="18560"/>
                  </a:cubicBezTo>
                  <a:cubicBezTo>
                    <a:pt x="32545" y="18598"/>
                    <a:pt x="32507" y="18845"/>
                    <a:pt x="32564" y="19017"/>
                  </a:cubicBezTo>
                  <a:cubicBezTo>
                    <a:pt x="32469" y="19074"/>
                    <a:pt x="32431" y="19207"/>
                    <a:pt x="32431" y="19359"/>
                  </a:cubicBezTo>
                  <a:cubicBezTo>
                    <a:pt x="32431" y="20177"/>
                    <a:pt x="31956" y="20976"/>
                    <a:pt x="31081" y="21052"/>
                  </a:cubicBezTo>
                  <a:cubicBezTo>
                    <a:pt x="31032" y="21057"/>
                    <a:pt x="30983" y="21059"/>
                    <a:pt x="30934" y="21059"/>
                  </a:cubicBezTo>
                  <a:cubicBezTo>
                    <a:pt x="30419" y="21059"/>
                    <a:pt x="29943" y="20791"/>
                    <a:pt x="29578" y="20443"/>
                  </a:cubicBezTo>
                  <a:cubicBezTo>
                    <a:pt x="29521" y="20291"/>
                    <a:pt x="29407" y="20196"/>
                    <a:pt x="29293" y="20158"/>
                  </a:cubicBezTo>
                  <a:cubicBezTo>
                    <a:pt x="29274" y="20120"/>
                    <a:pt x="29217" y="20120"/>
                    <a:pt x="29179" y="20120"/>
                  </a:cubicBezTo>
                  <a:cubicBezTo>
                    <a:pt x="29147" y="20115"/>
                    <a:pt x="29115" y="20112"/>
                    <a:pt x="29084" y="20112"/>
                  </a:cubicBezTo>
                  <a:cubicBezTo>
                    <a:pt x="28895" y="20112"/>
                    <a:pt x="28736" y="20214"/>
                    <a:pt x="28703" y="20443"/>
                  </a:cubicBezTo>
                  <a:cubicBezTo>
                    <a:pt x="28627" y="20976"/>
                    <a:pt x="28342" y="21527"/>
                    <a:pt x="27714" y="21642"/>
                  </a:cubicBezTo>
                  <a:cubicBezTo>
                    <a:pt x="27646" y="21656"/>
                    <a:pt x="27579" y="21662"/>
                    <a:pt x="27515" y="21662"/>
                  </a:cubicBezTo>
                  <a:cubicBezTo>
                    <a:pt x="26963" y="21662"/>
                    <a:pt x="26536" y="21182"/>
                    <a:pt x="26383" y="20671"/>
                  </a:cubicBezTo>
                  <a:cubicBezTo>
                    <a:pt x="26364" y="20576"/>
                    <a:pt x="26287" y="20500"/>
                    <a:pt x="26211" y="20481"/>
                  </a:cubicBezTo>
                  <a:cubicBezTo>
                    <a:pt x="26132" y="20394"/>
                    <a:pt x="26004" y="20347"/>
                    <a:pt x="25875" y="20347"/>
                  </a:cubicBezTo>
                  <a:cubicBezTo>
                    <a:pt x="25692" y="20347"/>
                    <a:pt x="25506" y="20441"/>
                    <a:pt x="25451" y="20652"/>
                  </a:cubicBezTo>
                  <a:cubicBezTo>
                    <a:pt x="25262" y="21450"/>
                    <a:pt x="24633" y="21888"/>
                    <a:pt x="23992" y="21888"/>
                  </a:cubicBezTo>
                  <a:cubicBezTo>
                    <a:pt x="23471" y="21888"/>
                    <a:pt x="22943" y="21598"/>
                    <a:pt x="22635" y="20976"/>
                  </a:cubicBezTo>
                  <a:cubicBezTo>
                    <a:pt x="22575" y="20870"/>
                    <a:pt x="22491" y="20836"/>
                    <a:pt x="22392" y="20836"/>
                  </a:cubicBezTo>
                  <a:cubicBezTo>
                    <a:pt x="22366" y="20836"/>
                    <a:pt x="22340" y="20839"/>
                    <a:pt x="22312" y="20843"/>
                  </a:cubicBezTo>
                  <a:cubicBezTo>
                    <a:pt x="22239" y="20776"/>
                    <a:pt x="22143" y="20744"/>
                    <a:pt x="22046" y="20744"/>
                  </a:cubicBezTo>
                  <a:cubicBezTo>
                    <a:pt x="21839" y="20744"/>
                    <a:pt x="21627" y="20888"/>
                    <a:pt x="21627" y="21147"/>
                  </a:cubicBezTo>
                  <a:cubicBezTo>
                    <a:pt x="21608" y="21775"/>
                    <a:pt x="21190" y="22193"/>
                    <a:pt x="20581" y="22212"/>
                  </a:cubicBezTo>
                  <a:cubicBezTo>
                    <a:pt x="20559" y="22213"/>
                    <a:pt x="20538" y="22214"/>
                    <a:pt x="20516" y="22214"/>
                  </a:cubicBezTo>
                  <a:cubicBezTo>
                    <a:pt x="19886" y="22214"/>
                    <a:pt x="19452" y="21680"/>
                    <a:pt x="19231" y="21147"/>
                  </a:cubicBezTo>
                  <a:cubicBezTo>
                    <a:pt x="18774" y="20082"/>
                    <a:pt x="19212" y="18883"/>
                    <a:pt x="19288" y="17780"/>
                  </a:cubicBezTo>
                  <a:cubicBezTo>
                    <a:pt x="19302" y="17611"/>
                    <a:pt x="19160" y="17515"/>
                    <a:pt x="19016" y="17515"/>
                  </a:cubicBezTo>
                  <a:cubicBezTo>
                    <a:pt x="18965" y="17515"/>
                    <a:pt x="18914" y="17527"/>
                    <a:pt x="18869" y="17552"/>
                  </a:cubicBezTo>
                  <a:cubicBezTo>
                    <a:pt x="17747" y="17970"/>
                    <a:pt x="16606" y="18256"/>
                    <a:pt x="15446" y="18446"/>
                  </a:cubicBezTo>
                  <a:cubicBezTo>
                    <a:pt x="14855" y="18550"/>
                    <a:pt x="14232" y="18639"/>
                    <a:pt x="13650" y="18639"/>
                  </a:cubicBezTo>
                  <a:cubicBezTo>
                    <a:pt x="13595" y="18639"/>
                    <a:pt x="13541" y="18638"/>
                    <a:pt x="13486" y="18636"/>
                  </a:cubicBezTo>
                  <a:cubicBezTo>
                    <a:pt x="13192" y="18636"/>
                    <a:pt x="12865" y="18674"/>
                    <a:pt x="12584" y="18674"/>
                  </a:cubicBezTo>
                  <a:cubicBezTo>
                    <a:pt x="12067" y="18674"/>
                    <a:pt x="11707" y="18546"/>
                    <a:pt x="12003" y="17818"/>
                  </a:cubicBezTo>
                  <a:cubicBezTo>
                    <a:pt x="12402" y="16791"/>
                    <a:pt x="14019" y="16411"/>
                    <a:pt x="15008" y="15973"/>
                  </a:cubicBezTo>
                  <a:cubicBezTo>
                    <a:pt x="16130" y="15422"/>
                    <a:pt x="17291" y="14889"/>
                    <a:pt x="18413" y="14357"/>
                  </a:cubicBezTo>
                  <a:cubicBezTo>
                    <a:pt x="20712" y="13286"/>
                    <a:pt x="24408" y="11654"/>
                    <a:pt x="27556" y="11654"/>
                  </a:cubicBezTo>
                  <a:cubicBezTo>
                    <a:pt x="29720" y="11654"/>
                    <a:pt x="31625" y="12425"/>
                    <a:pt x="32640" y="14680"/>
                  </a:cubicBezTo>
                  <a:cubicBezTo>
                    <a:pt x="32719" y="14845"/>
                    <a:pt x="32868" y="14915"/>
                    <a:pt x="33024" y="14915"/>
                  </a:cubicBezTo>
                  <a:cubicBezTo>
                    <a:pt x="33209" y="14915"/>
                    <a:pt x="33403" y="14816"/>
                    <a:pt x="33496" y="14661"/>
                  </a:cubicBezTo>
                  <a:cubicBezTo>
                    <a:pt x="41048" y="14699"/>
                    <a:pt x="49512" y="14319"/>
                    <a:pt x="55408" y="19968"/>
                  </a:cubicBezTo>
                  <a:cubicBezTo>
                    <a:pt x="61153" y="25408"/>
                    <a:pt x="61647" y="33910"/>
                    <a:pt x="61590" y="41309"/>
                  </a:cubicBezTo>
                  <a:cubicBezTo>
                    <a:pt x="61552" y="57572"/>
                    <a:pt x="61191" y="73815"/>
                    <a:pt x="61191" y="90078"/>
                  </a:cubicBezTo>
                  <a:cubicBezTo>
                    <a:pt x="61191" y="90459"/>
                    <a:pt x="61476" y="90649"/>
                    <a:pt x="61764" y="90649"/>
                  </a:cubicBezTo>
                  <a:cubicBezTo>
                    <a:pt x="62051" y="90649"/>
                    <a:pt x="62341" y="90459"/>
                    <a:pt x="62351" y="90078"/>
                  </a:cubicBezTo>
                  <a:cubicBezTo>
                    <a:pt x="62598" y="76136"/>
                    <a:pt x="62598" y="62194"/>
                    <a:pt x="62712" y="48252"/>
                  </a:cubicBezTo>
                  <a:cubicBezTo>
                    <a:pt x="62846" y="37334"/>
                    <a:pt x="64006" y="23239"/>
                    <a:pt x="53240" y="16829"/>
                  </a:cubicBezTo>
                  <a:cubicBezTo>
                    <a:pt x="48884" y="14241"/>
                    <a:pt x="43719" y="13483"/>
                    <a:pt x="38652" y="13483"/>
                  </a:cubicBezTo>
                  <a:cubicBezTo>
                    <a:pt x="36903" y="13483"/>
                    <a:pt x="35166" y="13573"/>
                    <a:pt x="33477" y="13710"/>
                  </a:cubicBezTo>
                  <a:cubicBezTo>
                    <a:pt x="33420" y="13710"/>
                    <a:pt x="33382" y="13729"/>
                    <a:pt x="33325" y="13748"/>
                  </a:cubicBezTo>
                  <a:cubicBezTo>
                    <a:pt x="32173" y="11341"/>
                    <a:pt x="30129" y="10494"/>
                    <a:pt x="27773" y="10494"/>
                  </a:cubicBezTo>
                  <a:cubicBezTo>
                    <a:pt x="23594" y="10494"/>
                    <a:pt x="18436" y="13159"/>
                    <a:pt x="15541" y="14509"/>
                  </a:cubicBezTo>
                  <a:cubicBezTo>
                    <a:pt x="14476" y="15022"/>
                    <a:pt x="9930" y="16316"/>
                    <a:pt x="10443" y="18199"/>
                  </a:cubicBezTo>
                  <a:cubicBezTo>
                    <a:pt x="8921" y="17951"/>
                    <a:pt x="7367" y="17814"/>
                    <a:pt x="5812" y="17814"/>
                  </a:cubicBezTo>
                  <a:cubicBezTo>
                    <a:pt x="4257" y="17814"/>
                    <a:pt x="2702" y="17951"/>
                    <a:pt x="1180" y="18256"/>
                  </a:cubicBezTo>
                  <a:cubicBezTo>
                    <a:pt x="1370" y="14737"/>
                    <a:pt x="1332" y="11180"/>
                    <a:pt x="1332" y="7661"/>
                  </a:cubicBezTo>
                  <a:lnTo>
                    <a:pt x="1332" y="3134"/>
                  </a:lnTo>
                  <a:lnTo>
                    <a:pt x="1332" y="1613"/>
                  </a:lnTo>
                  <a:cubicBezTo>
                    <a:pt x="1738" y="1207"/>
                    <a:pt x="2161" y="1012"/>
                    <a:pt x="2611" y="1012"/>
                  </a:cubicBezTo>
                  <a:cubicBezTo>
                    <a:pt x="2837" y="1012"/>
                    <a:pt x="3069" y="1061"/>
                    <a:pt x="3310" y="1156"/>
                  </a:cubicBezTo>
                  <a:cubicBezTo>
                    <a:pt x="3824" y="1194"/>
                    <a:pt x="4318" y="1327"/>
                    <a:pt x="4851" y="1346"/>
                  </a:cubicBezTo>
                  <a:cubicBezTo>
                    <a:pt x="5128" y="1366"/>
                    <a:pt x="5405" y="1375"/>
                    <a:pt x="5680" y="1375"/>
                  </a:cubicBezTo>
                  <a:cubicBezTo>
                    <a:pt x="6748" y="1375"/>
                    <a:pt x="7806" y="1239"/>
                    <a:pt x="8864" y="1042"/>
                  </a:cubicBezTo>
                  <a:cubicBezTo>
                    <a:pt x="9107" y="992"/>
                    <a:pt x="9325" y="968"/>
                    <a:pt x="9523" y="968"/>
                  </a:cubicBezTo>
                  <a:cubicBezTo>
                    <a:pt x="11579" y="968"/>
                    <a:pt x="11369" y="3512"/>
                    <a:pt x="11508" y="5265"/>
                  </a:cubicBezTo>
                  <a:cubicBezTo>
                    <a:pt x="11775" y="8764"/>
                    <a:pt x="11679" y="12264"/>
                    <a:pt x="11242" y="15726"/>
                  </a:cubicBezTo>
                  <a:cubicBezTo>
                    <a:pt x="11204" y="16002"/>
                    <a:pt x="11399" y="16140"/>
                    <a:pt x="11613" y="16140"/>
                  </a:cubicBezTo>
                  <a:cubicBezTo>
                    <a:pt x="11827" y="16140"/>
                    <a:pt x="12060" y="16002"/>
                    <a:pt x="12098" y="15726"/>
                  </a:cubicBezTo>
                  <a:cubicBezTo>
                    <a:pt x="12631" y="11351"/>
                    <a:pt x="12631" y="6938"/>
                    <a:pt x="12003" y="2583"/>
                  </a:cubicBezTo>
                  <a:cubicBezTo>
                    <a:pt x="11870" y="1518"/>
                    <a:pt x="11832" y="376"/>
                    <a:pt x="10633" y="53"/>
                  </a:cubicBezTo>
                  <a:cubicBezTo>
                    <a:pt x="10485" y="16"/>
                    <a:pt x="10332" y="1"/>
                    <a:pt x="10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45025" y="3711400"/>
              <a:ext cx="72300" cy="63925"/>
            </a:xfrm>
            <a:custGeom>
              <a:avLst/>
              <a:gdLst/>
              <a:ahLst/>
              <a:cxnLst/>
              <a:rect l="l" t="t" r="r" b="b"/>
              <a:pathLst>
                <a:path w="2892" h="2557" extrusionOk="0">
                  <a:moveTo>
                    <a:pt x="1046" y="585"/>
                  </a:moveTo>
                  <a:cubicBezTo>
                    <a:pt x="1350" y="604"/>
                    <a:pt x="1636" y="680"/>
                    <a:pt x="1826" y="946"/>
                  </a:cubicBezTo>
                  <a:cubicBezTo>
                    <a:pt x="2035" y="1251"/>
                    <a:pt x="1902" y="1574"/>
                    <a:pt x="1617" y="1745"/>
                  </a:cubicBezTo>
                  <a:cubicBezTo>
                    <a:pt x="1495" y="1819"/>
                    <a:pt x="1379" y="1851"/>
                    <a:pt x="1274" y="1851"/>
                  </a:cubicBezTo>
                  <a:cubicBezTo>
                    <a:pt x="757" y="1851"/>
                    <a:pt x="496" y="1075"/>
                    <a:pt x="970" y="680"/>
                  </a:cubicBezTo>
                  <a:cubicBezTo>
                    <a:pt x="1027" y="661"/>
                    <a:pt x="1046" y="604"/>
                    <a:pt x="1046" y="585"/>
                  </a:cubicBezTo>
                  <a:close/>
                  <a:moveTo>
                    <a:pt x="1387" y="1"/>
                  </a:moveTo>
                  <a:cubicBezTo>
                    <a:pt x="1175" y="1"/>
                    <a:pt x="968" y="67"/>
                    <a:pt x="799" y="224"/>
                  </a:cubicBezTo>
                  <a:cubicBezTo>
                    <a:pt x="775" y="219"/>
                    <a:pt x="754" y="216"/>
                    <a:pt x="733" y="216"/>
                  </a:cubicBezTo>
                  <a:cubicBezTo>
                    <a:pt x="673" y="216"/>
                    <a:pt x="623" y="238"/>
                    <a:pt x="552" y="281"/>
                  </a:cubicBezTo>
                  <a:cubicBezTo>
                    <a:pt x="76" y="680"/>
                    <a:pt x="0" y="1441"/>
                    <a:pt x="285" y="1954"/>
                  </a:cubicBezTo>
                  <a:cubicBezTo>
                    <a:pt x="493" y="2358"/>
                    <a:pt x="905" y="2557"/>
                    <a:pt x="1324" y="2557"/>
                  </a:cubicBezTo>
                  <a:cubicBezTo>
                    <a:pt x="1558" y="2557"/>
                    <a:pt x="1793" y="2495"/>
                    <a:pt x="1997" y="2373"/>
                  </a:cubicBezTo>
                  <a:cubicBezTo>
                    <a:pt x="2663" y="2031"/>
                    <a:pt x="2891" y="1232"/>
                    <a:pt x="2492" y="604"/>
                  </a:cubicBezTo>
                  <a:cubicBezTo>
                    <a:pt x="2275" y="273"/>
                    <a:pt x="1819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15050" y="3708775"/>
              <a:ext cx="26275" cy="60225"/>
            </a:xfrm>
            <a:custGeom>
              <a:avLst/>
              <a:gdLst/>
              <a:ahLst/>
              <a:cxnLst/>
              <a:rect l="l" t="t" r="r" b="b"/>
              <a:pathLst>
                <a:path w="1051" h="2409" extrusionOk="0">
                  <a:moveTo>
                    <a:pt x="806" y="1"/>
                  </a:moveTo>
                  <a:cubicBezTo>
                    <a:pt x="770" y="1"/>
                    <a:pt x="734" y="13"/>
                    <a:pt x="704" y="43"/>
                  </a:cubicBezTo>
                  <a:cubicBezTo>
                    <a:pt x="77" y="633"/>
                    <a:pt x="1" y="1641"/>
                    <a:pt x="476" y="2345"/>
                  </a:cubicBezTo>
                  <a:cubicBezTo>
                    <a:pt x="502" y="2389"/>
                    <a:pt x="540" y="2408"/>
                    <a:pt x="576" y="2408"/>
                  </a:cubicBezTo>
                  <a:cubicBezTo>
                    <a:pt x="650" y="2408"/>
                    <a:pt x="717" y="2332"/>
                    <a:pt x="666" y="2231"/>
                  </a:cubicBezTo>
                  <a:cubicBezTo>
                    <a:pt x="324" y="1565"/>
                    <a:pt x="438" y="823"/>
                    <a:pt x="933" y="252"/>
                  </a:cubicBezTo>
                  <a:cubicBezTo>
                    <a:pt x="1051" y="149"/>
                    <a:pt x="929" y="1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088900" y="3697375"/>
              <a:ext cx="28650" cy="53875"/>
            </a:xfrm>
            <a:custGeom>
              <a:avLst/>
              <a:gdLst/>
              <a:ahLst/>
              <a:cxnLst/>
              <a:rect l="l" t="t" r="r" b="b"/>
              <a:pathLst>
                <a:path w="1146" h="2155" extrusionOk="0">
                  <a:moveTo>
                    <a:pt x="917" y="0"/>
                  </a:moveTo>
                  <a:cubicBezTo>
                    <a:pt x="883" y="0"/>
                    <a:pt x="848" y="13"/>
                    <a:pt x="818" y="43"/>
                  </a:cubicBezTo>
                  <a:cubicBezTo>
                    <a:pt x="248" y="556"/>
                    <a:pt x="1" y="1317"/>
                    <a:pt x="77" y="2040"/>
                  </a:cubicBezTo>
                  <a:cubicBezTo>
                    <a:pt x="86" y="2116"/>
                    <a:pt x="138" y="2154"/>
                    <a:pt x="188" y="2154"/>
                  </a:cubicBezTo>
                  <a:cubicBezTo>
                    <a:pt x="238" y="2154"/>
                    <a:pt x="286" y="2116"/>
                    <a:pt x="286" y="2040"/>
                  </a:cubicBezTo>
                  <a:cubicBezTo>
                    <a:pt x="267" y="1336"/>
                    <a:pt x="533" y="766"/>
                    <a:pt x="1028" y="271"/>
                  </a:cubicBezTo>
                  <a:cubicBezTo>
                    <a:pt x="1146" y="153"/>
                    <a:pt x="1035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720400" y="3509950"/>
              <a:ext cx="80275" cy="56950"/>
            </a:xfrm>
            <a:custGeom>
              <a:avLst/>
              <a:gdLst/>
              <a:ahLst/>
              <a:cxnLst/>
              <a:rect l="l" t="t" r="r" b="b"/>
              <a:pathLst>
                <a:path w="3211" h="2278" extrusionOk="0">
                  <a:moveTo>
                    <a:pt x="336" y="0"/>
                  </a:moveTo>
                  <a:cubicBezTo>
                    <a:pt x="268" y="0"/>
                    <a:pt x="201" y="3"/>
                    <a:pt x="133" y="8"/>
                  </a:cubicBezTo>
                  <a:cubicBezTo>
                    <a:pt x="10" y="8"/>
                    <a:pt x="1" y="221"/>
                    <a:pt x="107" y="221"/>
                  </a:cubicBezTo>
                  <a:cubicBezTo>
                    <a:pt x="115" y="221"/>
                    <a:pt x="124" y="219"/>
                    <a:pt x="133" y="217"/>
                  </a:cubicBezTo>
                  <a:cubicBezTo>
                    <a:pt x="163" y="216"/>
                    <a:pt x="193" y="215"/>
                    <a:pt x="223" y="215"/>
                  </a:cubicBezTo>
                  <a:cubicBezTo>
                    <a:pt x="1492" y="215"/>
                    <a:pt x="2464" y="1005"/>
                    <a:pt x="2891" y="2176"/>
                  </a:cubicBezTo>
                  <a:cubicBezTo>
                    <a:pt x="2923" y="2246"/>
                    <a:pt x="2986" y="2278"/>
                    <a:pt x="3045" y="2278"/>
                  </a:cubicBezTo>
                  <a:cubicBezTo>
                    <a:pt x="3131" y="2278"/>
                    <a:pt x="3210" y="2212"/>
                    <a:pt x="3177" y="2100"/>
                  </a:cubicBezTo>
                  <a:cubicBezTo>
                    <a:pt x="2870" y="836"/>
                    <a:pt x="1603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728800" y="3535925"/>
              <a:ext cx="51575" cy="50000"/>
            </a:xfrm>
            <a:custGeom>
              <a:avLst/>
              <a:gdLst/>
              <a:ahLst/>
              <a:cxnLst/>
              <a:rect l="l" t="t" r="r" b="b"/>
              <a:pathLst>
                <a:path w="2063" h="2000" extrusionOk="0">
                  <a:moveTo>
                    <a:pt x="101" y="1"/>
                  </a:moveTo>
                  <a:cubicBezTo>
                    <a:pt x="42" y="1"/>
                    <a:pt x="1" y="97"/>
                    <a:pt x="64" y="129"/>
                  </a:cubicBezTo>
                  <a:cubicBezTo>
                    <a:pt x="805" y="566"/>
                    <a:pt x="1395" y="1175"/>
                    <a:pt x="1795" y="1936"/>
                  </a:cubicBezTo>
                  <a:cubicBezTo>
                    <a:pt x="1811" y="1981"/>
                    <a:pt x="1843" y="1999"/>
                    <a:pt x="1879" y="1999"/>
                  </a:cubicBezTo>
                  <a:cubicBezTo>
                    <a:pt x="1962" y="1999"/>
                    <a:pt x="2063" y="1896"/>
                    <a:pt x="2023" y="1803"/>
                  </a:cubicBezTo>
                  <a:cubicBezTo>
                    <a:pt x="1585" y="1023"/>
                    <a:pt x="939" y="395"/>
                    <a:pt x="140" y="15"/>
                  </a:cubicBezTo>
                  <a:cubicBezTo>
                    <a:pt x="127" y="5"/>
                    <a:pt x="114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731300" y="3387100"/>
              <a:ext cx="128825" cy="45750"/>
            </a:xfrm>
            <a:custGeom>
              <a:avLst/>
              <a:gdLst/>
              <a:ahLst/>
              <a:cxnLst/>
              <a:rect l="l" t="t" r="r" b="b"/>
              <a:pathLst>
                <a:path w="5153" h="1830" extrusionOk="0">
                  <a:moveTo>
                    <a:pt x="1665" y="1"/>
                  </a:moveTo>
                  <a:cubicBezTo>
                    <a:pt x="1155" y="1"/>
                    <a:pt x="639" y="86"/>
                    <a:pt x="135" y="261"/>
                  </a:cubicBezTo>
                  <a:cubicBezTo>
                    <a:pt x="1" y="312"/>
                    <a:pt x="44" y="480"/>
                    <a:pt x="147" y="480"/>
                  </a:cubicBezTo>
                  <a:cubicBezTo>
                    <a:pt x="161" y="480"/>
                    <a:pt x="176" y="477"/>
                    <a:pt x="192" y="471"/>
                  </a:cubicBezTo>
                  <a:cubicBezTo>
                    <a:pt x="637" y="329"/>
                    <a:pt x="1090" y="260"/>
                    <a:pt x="1537" y="260"/>
                  </a:cubicBezTo>
                  <a:cubicBezTo>
                    <a:pt x="2771" y="260"/>
                    <a:pt x="3957" y="787"/>
                    <a:pt x="4795" y="1764"/>
                  </a:cubicBezTo>
                  <a:cubicBezTo>
                    <a:pt x="4823" y="1810"/>
                    <a:pt x="4860" y="1830"/>
                    <a:pt x="4899" y="1830"/>
                  </a:cubicBezTo>
                  <a:cubicBezTo>
                    <a:pt x="5021" y="1830"/>
                    <a:pt x="5153" y="1642"/>
                    <a:pt x="5023" y="1498"/>
                  </a:cubicBezTo>
                  <a:cubicBezTo>
                    <a:pt x="4143" y="523"/>
                    <a:pt x="2925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784750" y="3358975"/>
              <a:ext cx="116725" cy="71575"/>
            </a:xfrm>
            <a:custGeom>
              <a:avLst/>
              <a:gdLst/>
              <a:ahLst/>
              <a:cxnLst/>
              <a:rect l="l" t="t" r="r" b="b"/>
              <a:pathLst>
                <a:path w="4669" h="2863" extrusionOk="0">
                  <a:moveTo>
                    <a:pt x="1155" y="1"/>
                  </a:moveTo>
                  <a:cubicBezTo>
                    <a:pt x="810" y="1"/>
                    <a:pt x="463" y="55"/>
                    <a:pt x="127" y="169"/>
                  </a:cubicBezTo>
                  <a:cubicBezTo>
                    <a:pt x="0" y="223"/>
                    <a:pt x="63" y="399"/>
                    <a:pt x="168" y="399"/>
                  </a:cubicBezTo>
                  <a:cubicBezTo>
                    <a:pt x="174" y="399"/>
                    <a:pt x="179" y="398"/>
                    <a:pt x="184" y="397"/>
                  </a:cubicBezTo>
                  <a:cubicBezTo>
                    <a:pt x="469" y="328"/>
                    <a:pt x="753" y="294"/>
                    <a:pt x="1031" y="294"/>
                  </a:cubicBezTo>
                  <a:cubicBezTo>
                    <a:pt x="2504" y="294"/>
                    <a:pt x="3826" y="1230"/>
                    <a:pt x="4274" y="2718"/>
                  </a:cubicBezTo>
                  <a:cubicBezTo>
                    <a:pt x="4305" y="2819"/>
                    <a:pt x="4380" y="2862"/>
                    <a:pt x="4454" y="2862"/>
                  </a:cubicBezTo>
                  <a:cubicBezTo>
                    <a:pt x="4562" y="2862"/>
                    <a:pt x="4669" y="2769"/>
                    <a:pt x="4635" y="2623"/>
                  </a:cubicBezTo>
                  <a:cubicBezTo>
                    <a:pt x="4215" y="1083"/>
                    <a:pt x="2701" y="1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6160250" y="3769625"/>
              <a:ext cx="134475" cy="101125"/>
            </a:xfrm>
            <a:custGeom>
              <a:avLst/>
              <a:gdLst/>
              <a:ahLst/>
              <a:cxnLst/>
              <a:rect l="l" t="t" r="r" b="b"/>
              <a:pathLst>
                <a:path w="5379" h="4045" extrusionOk="0">
                  <a:moveTo>
                    <a:pt x="370" y="0"/>
                  </a:moveTo>
                  <a:cubicBezTo>
                    <a:pt x="291" y="0"/>
                    <a:pt x="212" y="2"/>
                    <a:pt x="134" y="6"/>
                  </a:cubicBezTo>
                  <a:cubicBezTo>
                    <a:pt x="0" y="6"/>
                    <a:pt x="0" y="253"/>
                    <a:pt x="134" y="253"/>
                  </a:cubicBezTo>
                  <a:cubicBezTo>
                    <a:pt x="190" y="251"/>
                    <a:pt x="245" y="250"/>
                    <a:pt x="300" y="250"/>
                  </a:cubicBezTo>
                  <a:cubicBezTo>
                    <a:pt x="2581" y="250"/>
                    <a:pt x="4391" y="1770"/>
                    <a:pt x="5041" y="3905"/>
                  </a:cubicBezTo>
                  <a:cubicBezTo>
                    <a:pt x="5073" y="4002"/>
                    <a:pt x="5144" y="4044"/>
                    <a:pt x="5210" y="4044"/>
                  </a:cubicBezTo>
                  <a:cubicBezTo>
                    <a:pt x="5298" y="4044"/>
                    <a:pt x="5378" y="3968"/>
                    <a:pt x="5345" y="3848"/>
                  </a:cubicBezTo>
                  <a:cubicBezTo>
                    <a:pt x="4867" y="1569"/>
                    <a:pt x="2631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6201950" y="3816550"/>
              <a:ext cx="87675" cy="126200"/>
            </a:xfrm>
            <a:custGeom>
              <a:avLst/>
              <a:gdLst/>
              <a:ahLst/>
              <a:cxnLst/>
              <a:rect l="l" t="t" r="r" b="b"/>
              <a:pathLst>
                <a:path w="3507" h="5048" extrusionOk="0">
                  <a:moveTo>
                    <a:pt x="120" y="0"/>
                  </a:moveTo>
                  <a:cubicBezTo>
                    <a:pt x="45" y="0"/>
                    <a:pt x="1" y="134"/>
                    <a:pt x="82" y="183"/>
                  </a:cubicBezTo>
                  <a:cubicBezTo>
                    <a:pt x="1946" y="1134"/>
                    <a:pt x="3031" y="2770"/>
                    <a:pt x="3126" y="4862"/>
                  </a:cubicBezTo>
                  <a:cubicBezTo>
                    <a:pt x="3126" y="4986"/>
                    <a:pt x="3221" y="5048"/>
                    <a:pt x="3316" y="5048"/>
                  </a:cubicBezTo>
                  <a:cubicBezTo>
                    <a:pt x="3411" y="5048"/>
                    <a:pt x="3506" y="4986"/>
                    <a:pt x="3506" y="4862"/>
                  </a:cubicBezTo>
                  <a:cubicBezTo>
                    <a:pt x="3487" y="2770"/>
                    <a:pt x="2118" y="773"/>
                    <a:pt x="158" y="12"/>
                  </a:cubicBezTo>
                  <a:cubicBezTo>
                    <a:pt x="145" y="4"/>
                    <a:pt x="132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usiness Proposition Canvas by Slidesgo">
  <a:themeElements>
    <a:clrScheme name="Simple Light">
      <a:dk1>
        <a:srgbClr val="000000"/>
      </a:dk1>
      <a:lt1>
        <a:srgbClr val="FFFFFF"/>
      </a:lt1>
      <a:dk2>
        <a:srgbClr val="4E4F54"/>
      </a:dk2>
      <a:lt2>
        <a:srgbClr val="009CCC"/>
      </a:lt2>
      <a:accent1>
        <a:srgbClr val="F25945"/>
      </a:accent1>
      <a:accent2>
        <a:srgbClr val="F0D331"/>
      </a:accent2>
      <a:accent3>
        <a:srgbClr val="C0DA4C"/>
      </a:accent3>
      <a:accent4>
        <a:srgbClr val="FFFFFF"/>
      </a:accent4>
      <a:accent5>
        <a:srgbClr val="009CCC"/>
      </a:accent5>
      <a:accent6>
        <a:srgbClr val="F2594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usiness Proposition Canvas by Slidesgo">
  <a:themeElements>
    <a:clrScheme name="Simple Light">
      <a:dk1>
        <a:srgbClr val="000000"/>
      </a:dk1>
      <a:lt1>
        <a:srgbClr val="FFFFFF"/>
      </a:lt1>
      <a:dk2>
        <a:srgbClr val="4E4F54"/>
      </a:dk2>
      <a:lt2>
        <a:srgbClr val="009CCC"/>
      </a:lt2>
      <a:accent1>
        <a:srgbClr val="F25945"/>
      </a:accent1>
      <a:accent2>
        <a:srgbClr val="F0D331"/>
      </a:accent2>
      <a:accent3>
        <a:srgbClr val="C0DA4C"/>
      </a:accent3>
      <a:accent4>
        <a:srgbClr val="FFFFFF"/>
      </a:accent4>
      <a:accent5>
        <a:srgbClr val="009CCC"/>
      </a:accent5>
      <a:accent6>
        <a:srgbClr val="F2594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2472</Words>
  <Application>Microsoft Office PowerPoint</Application>
  <PresentationFormat>On-screen Show (16:9)</PresentationFormat>
  <Paragraphs>1023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Montserrat</vt:lpstr>
      <vt:lpstr>Manrope</vt:lpstr>
      <vt:lpstr>Montserrat Medium</vt:lpstr>
      <vt:lpstr>Arial</vt:lpstr>
      <vt:lpstr>Forte</vt:lpstr>
      <vt:lpstr>Calibri</vt:lpstr>
      <vt:lpstr>Open Sans Light</vt:lpstr>
      <vt:lpstr>Open Sans</vt:lpstr>
      <vt:lpstr>Business Proposition Canvas by Slidesgo</vt:lpstr>
      <vt:lpstr>1_Business Proposition Canvas by Slidesgo</vt:lpstr>
      <vt:lpstr>Operation Analytics &amp; Investigating Metric Spike</vt:lpstr>
      <vt:lpstr>Project Description</vt:lpstr>
      <vt:lpstr>Tech-Stack</vt:lpstr>
      <vt:lpstr>Case Study 1 (Job Data)</vt:lpstr>
      <vt:lpstr>Number of jobs reviewed</vt:lpstr>
      <vt:lpstr>SQL Query </vt:lpstr>
      <vt:lpstr>Output</vt:lpstr>
      <vt:lpstr>Throughput</vt:lpstr>
      <vt:lpstr>SQL Query </vt:lpstr>
      <vt:lpstr>Output</vt:lpstr>
      <vt:lpstr>Percentage share by each language</vt:lpstr>
      <vt:lpstr>SQL Query </vt:lpstr>
      <vt:lpstr>Output</vt:lpstr>
      <vt:lpstr>Duplicate Rows</vt:lpstr>
      <vt:lpstr>SQL Query </vt:lpstr>
      <vt:lpstr>Output</vt:lpstr>
      <vt:lpstr>Case Study 2 – Investigating Metric Spike</vt:lpstr>
      <vt:lpstr>User Engagement</vt:lpstr>
      <vt:lpstr>SQL Query </vt:lpstr>
      <vt:lpstr>Output</vt:lpstr>
      <vt:lpstr>User growth</vt:lpstr>
      <vt:lpstr>SQL Query </vt:lpstr>
      <vt:lpstr>Output</vt:lpstr>
      <vt:lpstr>Weekly retention</vt:lpstr>
      <vt:lpstr>SQL Query </vt:lpstr>
      <vt:lpstr>Output</vt:lpstr>
      <vt:lpstr>Weekly Engagement</vt:lpstr>
      <vt:lpstr>SQL Query </vt:lpstr>
      <vt:lpstr>Output</vt:lpstr>
      <vt:lpstr>PowerPoint Presentation</vt:lpstr>
      <vt:lpstr>Email Engagement</vt:lpstr>
      <vt:lpstr>SQL Query </vt:lpstr>
      <vt:lpstr>Output</vt:lpstr>
      <vt:lpstr>PowerPoint Presentation</vt:lpstr>
      <vt:lpstr>Approach</vt:lpstr>
      <vt:lpstr>Insights &amp; Results-  This project helped me  understand different types of queries and functions of MySQL and MS excel.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Analytics &amp; Investigating Metric Spike</dc:title>
  <dc:creator>Yuvraj</dc:creator>
  <cp:lastModifiedBy>Yuvraj Sharma</cp:lastModifiedBy>
  <cp:revision>2</cp:revision>
  <dcterms:modified xsi:type="dcterms:W3CDTF">2023-06-06T17:46:30Z</dcterms:modified>
</cp:coreProperties>
</file>