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57C1B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1254" y="275971"/>
            <a:ext cx="480949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7135" y="2050160"/>
            <a:ext cx="10377728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57C1B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803/1803.10813.pdf" TargetMode="External"/><Relationship Id="rId2" Type="http://schemas.openxmlformats.org/officeDocument/2006/relationships/hyperlink" Target="https://www.researchgate.net/publication/344784883_Robotics_and_Artificial_Intellig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business.com/verticals/robotics-and-artificial-intelligence-the-role-of-ai-in-robots" TargetMode="External"/><Relationship Id="rId4" Type="http://schemas.openxmlformats.org/officeDocument/2006/relationships/hyperlink" Target="https://www.geeksforgeeks.org/artificial-intelligence-in-robotic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 404 – Artificial Intelligence </a:t>
            </a:r>
            <a:r>
              <a:rPr spc="-685" dirty="0"/>
              <a:t> </a:t>
            </a:r>
            <a:r>
              <a:rPr spc="-5" dirty="0"/>
              <a:t>Artificial</a:t>
            </a:r>
            <a:r>
              <a:rPr spc="-10" dirty="0"/>
              <a:t> </a:t>
            </a:r>
            <a:r>
              <a:rPr spc="-5" dirty="0"/>
              <a:t>Intelligence</a:t>
            </a:r>
            <a:r>
              <a:rPr spc="-20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Robotics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253" y="1404620"/>
            <a:ext cx="482409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PROFESS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IVERSITY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School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Science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3253" y="2193034"/>
            <a:ext cx="5536947" cy="41315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135" y="2526029"/>
            <a:ext cx="1037082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helpful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repetitive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actions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required.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camera-wielding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shoot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movie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scene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needed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getting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tired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frustrated.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big-name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Disney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launched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hundreds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robots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industry.</a:t>
            </a:r>
            <a:endParaRPr sz="24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</a:pP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Robots</a:t>
            </a:r>
            <a:r>
              <a:rPr sz="24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the</a:t>
            </a:r>
            <a:r>
              <a:rPr sz="24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mining</a:t>
            </a:r>
            <a:r>
              <a:rPr sz="24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industry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helpful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mining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applications such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mapping &amp;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surveying,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drilling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explosive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handling,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mining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solely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navigate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flooded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passages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cameras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sensors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detect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valuable minerals.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Further,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excavation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detect gases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 materials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keep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humans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safe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harm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 injuries.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 rock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climbers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space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exploration,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underwater drones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ocean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exploration.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89915"/>
            <a:ext cx="4306824" cy="2421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4285" y="420369"/>
            <a:ext cx="2289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60" dirty="0">
                <a:latin typeface="Arial"/>
                <a:cs typeface="Arial"/>
              </a:rPr>
              <a:t>M</a:t>
            </a:r>
            <a:r>
              <a:rPr b="1" spc="95" dirty="0">
                <a:latin typeface="Arial"/>
                <a:cs typeface="Arial"/>
              </a:rPr>
              <a:t>e</a:t>
            </a:r>
            <a:r>
              <a:rPr b="1" spc="-5" dirty="0">
                <a:latin typeface="Arial"/>
                <a:cs typeface="Arial"/>
              </a:rPr>
              <a:t>thodol</a:t>
            </a:r>
            <a:r>
              <a:rPr b="1" spc="-15" dirty="0">
                <a:latin typeface="Arial"/>
                <a:cs typeface="Arial"/>
              </a:rPr>
              <a:t>o</a:t>
            </a:r>
            <a:r>
              <a:rPr b="1" spc="75" dirty="0">
                <a:latin typeface="Arial"/>
                <a:cs typeface="Arial"/>
              </a:rPr>
              <a:t>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469" y="1654555"/>
            <a:ext cx="1086040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96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There</a:t>
            </a:r>
            <a:r>
              <a:rPr sz="2400" spc="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only</a:t>
            </a:r>
            <a:r>
              <a:rPr sz="2400" spc="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1F1F1"/>
                </a:solidFill>
                <a:latin typeface="Calibri"/>
                <a:cs typeface="Calibri"/>
              </a:rPr>
              <a:t>few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methods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that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describe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combination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artificial</a:t>
            </a:r>
            <a:r>
              <a:rPr sz="2400" spc="-2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intelligence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development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methodologies.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section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 introduces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relevant</a:t>
            </a:r>
            <a:r>
              <a:rPr sz="2400" spc="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works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related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 this </a:t>
            </a:r>
            <a:r>
              <a:rPr sz="2400" spc="-52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topic.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 deep learning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lifecycle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management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administers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the modeling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lifecycles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deep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neural networks.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It describes the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implementation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application of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 deep 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learning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1F1F1"/>
                </a:solidFill>
                <a:latin typeface="Calibri"/>
                <a:cs typeface="Calibri"/>
              </a:rPr>
              <a:t>system.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main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focus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 this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work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structuring</a:t>
            </a:r>
            <a:r>
              <a:rPr sz="2400" spc="-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organization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artificial</a:t>
            </a:r>
            <a:r>
              <a:rPr sz="2400" spc="-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neural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networks.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Another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development</a:t>
            </a:r>
            <a:r>
              <a:rPr sz="2400" spc="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methodology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introduces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 a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concept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that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 characterizes</a:t>
            </a:r>
            <a:r>
              <a:rPr sz="2400" spc="-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use</a:t>
            </a:r>
            <a:r>
              <a:rPr sz="2400" spc="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artificial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intelligence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1F1F1"/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model-based</a:t>
            </a:r>
            <a:r>
              <a:rPr sz="2400" spc="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development.</a:t>
            </a:r>
            <a:r>
              <a:rPr sz="2400" spc="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further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approach,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AI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used</a:t>
            </a:r>
            <a:r>
              <a:rPr sz="2400" spc="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combination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simulation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tools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develop</a:t>
            </a:r>
            <a:r>
              <a:rPr sz="2400" spc="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prototypes </a:t>
            </a:r>
            <a:r>
              <a:rPr sz="2400" spc="-52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1F1F1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robotic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applications.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 There</a:t>
            </a:r>
            <a:r>
              <a:rPr sz="2400" spc="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also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combinations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traditional</a:t>
            </a:r>
            <a:r>
              <a:rPr sz="2400" spc="-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development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methodologies.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model is</a:t>
            </a:r>
            <a:r>
              <a:rPr sz="24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used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1F1F1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development</a:t>
            </a:r>
            <a:r>
              <a:rPr sz="2400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complex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ﬂexible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1F1F1"/>
                </a:solidFill>
                <a:latin typeface="Calibri"/>
                <a:cs typeface="Calibri"/>
              </a:rPr>
              <a:t>applications.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5767" y="3214242"/>
            <a:ext cx="92665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methods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already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contain many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features,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mention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methodologies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combination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artificial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intelligence.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hand,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basis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traditional methods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criteria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been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analyzed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able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new functional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aspects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AI,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machine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learning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 self-optimizing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systems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through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reinforcement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learning.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hand,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technological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factors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applicability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transferability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through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simulation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real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applications.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process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parameters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characterize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supporting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integration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real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environment.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8772" y="204215"/>
            <a:ext cx="5033772" cy="28605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419" y="225628"/>
            <a:ext cx="2249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70" dirty="0">
                <a:latin typeface="Arial"/>
                <a:cs typeface="Arial"/>
              </a:rPr>
              <a:t>Future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55" dirty="0">
                <a:latin typeface="Arial"/>
                <a:cs typeface="Arial"/>
              </a:rPr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772" y="767588"/>
            <a:ext cx="11373485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9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Undoubtedly,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Artificial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(AI)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revolutionary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field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science,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ready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become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main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component of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various emerging technologies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big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robotics,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IoT.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continue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technological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innovator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years.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just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few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years,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become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reality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fantasy.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Machines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 humans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just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sci-fi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movies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real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world.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 time,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live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in a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Artificial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 that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just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story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though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years</a:t>
            </a:r>
            <a:endParaRPr sz="2400">
              <a:latin typeface="Calibri"/>
              <a:cs typeface="Calibri"/>
            </a:endParaRPr>
          </a:p>
          <a:p>
            <a:pPr marL="12700" marR="50165">
              <a:lnSpc>
                <a:spcPct val="100000"/>
              </a:lnSpc>
              <a:spcBef>
                <a:spcPts val="5"/>
              </a:spcBef>
            </a:pP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our daily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lives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unknowingly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knowingly,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somewhere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has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become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life.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Ranging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Alexa/Siri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Chatbots,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everyone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carrying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their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daily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routine.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evolution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technology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happening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rapid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pace.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smooth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seemed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us. It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taken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several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years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lots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hard work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contributions 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various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people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take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stage.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revolutionary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technology,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 also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deals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many controversies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about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Human beings.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dangerous,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but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great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opportunity.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 will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deployed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enhance both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defensive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offensive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cyber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operations.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Additionally,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means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cyber-attack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invented to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take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advantage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particular vulnerabilities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technology.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1596" y="83566"/>
            <a:ext cx="1807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25" dirty="0">
                <a:latin typeface="Arial"/>
                <a:cs typeface="Arial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248" y="3582416"/>
            <a:ext cx="1102868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Today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people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industries,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factories,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warehouses,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laboratories.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useful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ways.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instance,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boosts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economy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because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businesses need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efficient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keep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up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industry competition.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Therefore,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robots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owners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competitive,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jobs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better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faster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humans can,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e.g.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built,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assemble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car.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Yet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robots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cannot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perform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every job;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today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roles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include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assisting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research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industry.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Finally,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technology improves, there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new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ways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 will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bring new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hopes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potentials.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5576" y="688848"/>
            <a:ext cx="4352289" cy="28026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2197" y="447548"/>
            <a:ext cx="1852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75" dirty="0"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hlinkClick r:id="rId2"/>
              </a:rPr>
              <a:t>https://www.researchgate.net/publication/344784883_Robotics_and_Artificial_Intelligence</a:t>
            </a:r>
          </a:p>
          <a:p>
            <a:pPr marL="345440">
              <a:lnSpc>
                <a:spcPct val="100000"/>
              </a:lnSpc>
              <a:spcBef>
                <a:spcPts val="30"/>
              </a:spcBef>
            </a:pPr>
            <a:endParaRPr sz="1750"/>
          </a:p>
          <a:p>
            <a:pPr marL="358140">
              <a:lnSpc>
                <a:spcPct val="100000"/>
              </a:lnSpc>
            </a:pPr>
            <a:r>
              <a:rPr spc="-85" dirty="0">
                <a:hlinkClick r:id="rId3"/>
              </a:rPr>
              <a:t>https://arxiv.org/ftp/arxiv/papers/1803/1803.10813.pdf</a:t>
            </a:r>
          </a:p>
          <a:p>
            <a:pPr marL="358140" marR="177800">
              <a:lnSpc>
                <a:spcPct val="200000"/>
              </a:lnSpc>
              <a:spcBef>
                <a:spcPts val="5"/>
              </a:spcBef>
            </a:pPr>
            <a:r>
              <a:rPr spc="-50" dirty="0">
                <a:hlinkClick r:id="rId4"/>
              </a:rPr>
              <a:t>https://www.geeksforgeeks.org/artificial-intelligence-in-robotics/ </a:t>
            </a:r>
            <a:r>
              <a:rPr u="none" spc="-45" dirty="0"/>
              <a:t> </a:t>
            </a:r>
            <a:r>
              <a:rPr spc="-55" dirty="0">
                <a:hlinkClick r:id="rId5"/>
              </a:rPr>
              <a:t>https://aibusiness.com/verticals/robotics-and-artificial-intelligence-the-role-of-ai-in-robots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1505" y="4642866"/>
            <a:ext cx="95224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separate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entity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Artificial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 that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study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creation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intelligent robots or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machines.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Robotics combines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electrical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engineering,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mechanical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engineering 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science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&amp; engineering as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mechanical construction, electrical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component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programmed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1686" y="329565"/>
            <a:ext cx="2051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latin typeface="Arial"/>
                <a:cs typeface="Arial"/>
              </a:rPr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907" y="1203960"/>
            <a:ext cx="5658612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767" y="381380"/>
            <a:ext cx="10787380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Although,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Artificial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both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applications, but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people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treat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subset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Artificial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(AI).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machines look very similar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humans,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also,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 perform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humans,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enabled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AI.</a:t>
            </a:r>
            <a:endParaRPr sz="2400">
              <a:latin typeface="Calibri"/>
              <a:cs typeface="Calibri"/>
            </a:endParaRPr>
          </a:p>
          <a:p>
            <a:pPr marL="12700" marR="44005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earlier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days,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limited,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but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become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smarter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more efficient by combining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Artificial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Intelligence.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played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crucial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role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industrial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sector by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replacing humans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terms 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productivity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quality.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article,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'Robotics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Artificial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Intelligence,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discuss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Artificial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applications.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Let's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Artificial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(AI)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What</a:t>
            </a:r>
            <a:r>
              <a:rPr sz="24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is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Artificial</a:t>
            </a:r>
            <a:r>
              <a:rPr sz="24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Intelligence?</a:t>
            </a:r>
            <a:endParaRPr sz="2400">
              <a:latin typeface="Calibri"/>
              <a:cs typeface="Calibri"/>
            </a:endParaRPr>
          </a:p>
          <a:p>
            <a:pPr marL="12700" marR="12128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Artificial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Science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Engineering,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which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deals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creating intelligent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machines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perform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humans.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Artificial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enable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machines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sense,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comprehend,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act and learn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human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activities.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010" y="225044"/>
            <a:ext cx="211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What</a:t>
            </a:r>
            <a:r>
              <a:rPr sz="2400" b="1" u="heavy" spc="-3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is</a:t>
            </a:r>
            <a:r>
              <a:rPr sz="2400" b="1" u="heavy" spc="-3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 spc="-3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robot?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5010" y="956817"/>
            <a:ext cx="82467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machine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looks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human,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capable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performing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 of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box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actions 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replicating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certain human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movements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automatically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commands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programming.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Examples: Drug Compounding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Automotive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Industry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Robots,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Picking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Robots,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Industrial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Floor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Scrubber,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8455" y="3390900"/>
            <a:ext cx="4340352" cy="3255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372" y="318592"/>
            <a:ext cx="3648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80" dirty="0">
                <a:latin typeface="Arial"/>
                <a:cs typeface="Arial"/>
              </a:rPr>
              <a:t>Components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25" dirty="0">
                <a:latin typeface="Arial"/>
                <a:cs typeface="Arial"/>
              </a:rPr>
              <a:t>of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45" dirty="0">
                <a:latin typeface="Arial"/>
                <a:cs typeface="Arial"/>
              </a:rPr>
              <a:t>Robot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9900" y="1336547"/>
            <a:ext cx="5306567" cy="46451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691" y="441452"/>
            <a:ext cx="10720070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475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Actuators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: Actuators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responsible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moving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controlling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machine. It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achieve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physical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movements by converting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energy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electrical,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hydraulic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air,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etc. Actuators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rotary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motion.</a:t>
            </a:r>
            <a:endParaRPr sz="2400">
              <a:latin typeface="Calibri"/>
              <a:cs typeface="Calibri"/>
            </a:endParaRPr>
          </a:p>
          <a:p>
            <a:pPr marL="12700" marR="350520">
              <a:lnSpc>
                <a:spcPct val="100000"/>
              </a:lnSpc>
            </a:pPr>
            <a:r>
              <a:rPr sz="24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Power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Supply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electrical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supplies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electrical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electrical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load.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primary function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power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supply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convert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electrical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current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load.</a:t>
            </a:r>
            <a:endParaRPr sz="2400">
              <a:latin typeface="Calibri"/>
              <a:cs typeface="Calibri"/>
            </a:endParaRPr>
          </a:p>
          <a:p>
            <a:pPr marL="12700" marR="251460">
              <a:lnSpc>
                <a:spcPct val="100000"/>
              </a:lnSpc>
              <a:spcBef>
                <a:spcPts val="5"/>
              </a:spcBef>
            </a:pP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Electric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Motors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convert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electrical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energy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mechanical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energy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rotational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motion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machines.</a:t>
            </a:r>
            <a:endParaRPr sz="2400">
              <a:latin typeface="Calibri"/>
              <a:cs typeface="Calibri"/>
            </a:endParaRPr>
          </a:p>
          <a:p>
            <a:pPr marL="12700" marR="189230">
              <a:lnSpc>
                <a:spcPct val="100000"/>
              </a:lnSpc>
            </a:pP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Pneumatic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Air Muscles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 Air Muscles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soft pneumatic devices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ideally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best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fitted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robotics.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contract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extend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operate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pressurized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filling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pneumatic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bladder.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Whenever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introduced,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contract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40%.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Muscles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wire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made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nickel-titanium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alloy called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Nitinol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very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thin 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shape.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It can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extend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contract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 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specific amount 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heat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electric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supplied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Also,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formed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shapes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 it is in its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martensitic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form.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They can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contract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5% when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electrical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passes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through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216" y="1197355"/>
            <a:ext cx="1069975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0530">
              <a:lnSpc>
                <a:spcPct val="100000"/>
              </a:lnSpc>
              <a:spcBef>
                <a:spcPts val="100"/>
              </a:spcBef>
            </a:pPr>
            <a:r>
              <a:rPr sz="24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Piezo 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Motors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and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Ultrasonic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Motors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Piezoelectric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motors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Piezo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motors are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electrical devices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receive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electric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signal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apply 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directional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force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opposing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ceramic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plate.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 to move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desired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direction. These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suited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electrical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motors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industrial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robots.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Sensor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ability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see,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hear,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touch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movement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humans.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Sensors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devices 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machines which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detect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events or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environment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send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processor.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usually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equipped with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 electronic devices. Similar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human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organs,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electrical sensor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also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plays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crucial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role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Artificial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Intelligence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robotics.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algorithms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sensing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environment,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it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real-time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processors.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0076" y="387172"/>
            <a:ext cx="3876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Arial"/>
                <a:cs typeface="Arial"/>
              </a:rPr>
              <a:t>Application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25" dirty="0">
                <a:latin typeface="Arial"/>
                <a:cs typeface="Arial"/>
              </a:rPr>
              <a:t>of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14" dirty="0">
                <a:latin typeface="Arial"/>
                <a:cs typeface="Arial"/>
              </a:rPr>
              <a:t>Robotics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728" y="1381505"/>
            <a:ext cx="1120140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367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areas.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Some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applications domains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Robotics</a:t>
            </a:r>
            <a:r>
              <a:rPr sz="24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defence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sectors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defence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sector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undoubtedly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parts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country.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country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wants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their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defence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be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strong.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approach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inaccessible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dangerous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zone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war.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DRDO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Daksh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destroy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life-threatening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safely.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soldiers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remain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safe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deployed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military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combat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scenarios.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Besides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combat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support,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deployed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anti-submarine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operations,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fire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support,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battle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damage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strike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missions.</a:t>
            </a:r>
            <a:endParaRPr sz="2400">
              <a:latin typeface="Calibri"/>
              <a:cs typeface="Calibri"/>
            </a:endParaRPr>
          </a:p>
          <a:p>
            <a:pPr marL="12700" marR="27305">
              <a:lnSpc>
                <a:spcPct val="100000"/>
              </a:lnSpc>
              <a:spcBef>
                <a:spcPts val="5"/>
              </a:spcBef>
            </a:pP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Robotics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Medical 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sectors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various medical fields such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neurosurgery,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orthopaedic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surgery,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disinfecting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rooms,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dispensing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medication,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various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medical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domains.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175" y="335660"/>
            <a:ext cx="11356340" cy="624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Robotics</a:t>
            </a:r>
            <a:r>
              <a:rPr sz="24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Industrial</a:t>
            </a:r>
            <a:r>
              <a:rPr sz="2400" b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Sector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Robots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industrial manufacturing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industries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cutting,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welding,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assembly, disassembly,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pick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place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printed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circuit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boards,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packaging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&amp; labelling,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palletizing,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inspection &amp;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testing,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colour coating,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drilling,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polishing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handling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materials.</a:t>
            </a:r>
            <a:endParaRPr sz="2400">
              <a:latin typeface="Calibri"/>
              <a:cs typeface="Calibri"/>
            </a:endParaRPr>
          </a:p>
          <a:p>
            <a:pPr marL="12700" marR="158115">
              <a:lnSpc>
                <a:spcPct val="100000"/>
              </a:lnSpc>
            </a:pP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Moreover,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Robotics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increases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productivity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profitability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reduces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human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efforts,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resulting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from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lower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strain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injury.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industrial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has some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advantages,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which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Flexibility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Reduced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labour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charge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noise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Fewer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damages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productivity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rate.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34290">
              <a:lnSpc>
                <a:spcPct val="100000"/>
              </a:lnSpc>
            </a:pP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Robotics</a:t>
            </a:r>
            <a:r>
              <a:rPr sz="24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Entertainment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last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decade,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of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robots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continuously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getting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increased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entertainment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areas.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Robots are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employed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entertainment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sector,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such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movies,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animation,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games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cartoons.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C1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1740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Times New Roman</vt:lpstr>
      <vt:lpstr>Verdana</vt:lpstr>
      <vt:lpstr>Office Theme</vt:lpstr>
      <vt:lpstr>INT 404 – Artificial Intelligence  Artificial Intelligence in Robotics</vt:lpstr>
      <vt:lpstr>Introduction</vt:lpstr>
      <vt:lpstr>PowerPoint Presentation</vt:lpstr>
      <vt:lpstr>What is a robot?</vt:lpstr>
      <vt:lpstr>Components of Robot</vt:lpstr>
      <vt:lpstr>PowerPoint Presentation</vt:lpstr>
      <vt:lpstr>PowerPoint Presentation</vt:lpstr>
      <vt:lpstr>Application of Robotics</vt:lpstr>
      <vt:lpstr>PowerPoint Presentation</vt:lpstr>
      <vt:lpstr>PowerPoint Presentation</vt:lpstr>
      <vt:lpstr>Methodology</vt:lpstr>
      <vt:lpstr>PowerPoint Presentation</vt:lpstr>
      <vt:lpstr>Future works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Ripunjay Tiwari</dc:creator>
  <cp:lastModifiedBy>Mayank Tiwari</cp:lastModifiedBy>
  <cp:revision>1</cp:revision>
  <dcterms:created xsi:type="dcterms:W3CDTF">2023-04-18T19:31:28Z</dcterms:created>
  <dcterms:modified xsi:type="dcterms:W3CDTF">2023-04-18T19:34:31Z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2023-04-18T00:00:00Z</vt:filetime>
  </property>
</Properties>
</file>