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07" r:id="rId7"/>
    <p:sldId id="281" r:id="rId8"/>
    <p:sldId id="282" r:id="rId9"/>
    <p:sldId id="314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70088-471B-4F96-93CB-51F2CDB7C6BD}" v="10" dt="2024-10-17T10:26:26.247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Web designing </a:t>
            </a:r>
            <a:br>
              <a:rPr lang="en-US" dirty="0"/>
            </a:br>
            <a:r>
              <a:rPr lang="en-US" dirty="0"/>
              <a:t>project:1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prologue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 err="1"/>
              <a:t>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Design a website for a pet adoption center, include profiles of available pets, an adoption form and success stories of adopted pets.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components of the website</a:t>
            </a:r>
            <a:br>
              <a:rPr lang="en-US" dirty="0"/>
            </a:br>
            <a:r>
              <a:rPr lang="en-US" dirty="0"/>
              <a:t>(as of yet)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9CD498-12D8-0D54-F346-F60D5E173442}"/>
              </a:ext>
            </a:extLst>
          </p:cNvPr>
          <p:cNvSpPr txBox="1">
            <a:spLocks/>
          </p:cNvSpPr>
          <p:nvPr/>
        </p:nvSpPr>
        <p:spPr>
          <a:xfrm>
            <a:off x="591671" y="987911"/>
            <a:ext cx="4410635" cy="473910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 page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Separate profiles for each pet. (2 profiles as of yet)</a:t>
            </a:r>
          </a:p>
          <a:p>
            <a:r>
              <a:rPr lang="en-US" dirty="0"/>
              <a:t>A section to filter and show specific species of pets(in progress)</a:t>
            </a:r>
          </a:p>
          <a:p>
            <a:r>
              <a:rPr lang="en-US" dirty="0"/>
              <a:t>An adoption application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after submission screen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 err="1"/>
              <a:t>emphasising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The website is the first impression visitors get. It should evoke warmth, compassion, and a sense of trust. The design must be visually engaging and easy to navigate, encouraging users to explore further.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33C1D-4646-25AB-792C-88C605215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708" y="4831603"/>
            <a:ext cx="4572396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3200" dirty="0"/>
              <a:t>The goal of website is to introduce the adoption center, communicate the mission, and provide easy access to key areas such as available pets, adoption process, and contact information.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858" y="2384051"/>
            <a:ext cx="7043617" cy="2520217"/>
          </a:xfrm>
        </p:spPr>
        <p:txBody>
          <a:bodyPr/>
          <a:lstStyle/>
          <a:p>
            <a:r>
              <a:rPr lang="en-US" dirty="0"/>
              <a:t>Ideating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FB9587-E4A0-9152-0297-283AF2806E5F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3386884" y="4919008"/>
            <a:ext cx="9057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lang="en-US" altLang="en-US" dirty="0"/>
              <a:t>hero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section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</a:t>
            </a:r>
            <a:r>
              <a:rPr lang="en-US" altLang="en-US" dirty="0"/>
              <a:t>heartwarming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images</a:t>
            </a:r>
            <a:r>
              <a:rPr lang="en-US" altLang="en-US" dirty="0">
                <a:latin typeface="Arial" panose="020B0604020202020204" pitchFamily="34" charset="0"/>
              </a:rPr>
              <a:t> of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urgent adoption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cases and success stories.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in progress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Quick links or buttons for "Adopt," “Contact Us," and “About us."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5D085-EB92-ED2A-C3D7-903363E26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0530" y="309301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Sumit Rajput</a:t>
            </a:r>
          </a:p>
          <a:p>
            <a:r>
              <a:rPr lang="en-US" dirty="0"/>
              <a:t>CS Section-D</a:t>
            </a:r>
            <a:br>
              <a:rPr lang="en-US" dirty="0"/>
            </a:br>
            <a:r>
              <a:rPr lang="en-US" dirty="0"/>
              <a:t>Roll No. 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D77D5-6389-7C9E-ACF9-FFA805E7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90" y="96154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{A776177E-364B-4011-A840-D9BF71AAA8EC}tf78438558_win32</Template>
  <TotalTime>46</TotalTime>
  <Words>212</Words>
  <Application>Microsoft Office PowerPoint</Application>
  <PresentationFormat>Widescreen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Web designing  project:1  the prologue</vt:lpstr>
      <vt:lpstr>TOpic</vt:lpstr>
      <vt:lpstr>The components of the website (as of yet)</vt:lpstr>
      <vt:lpstr>emphasising</vt:lpstr>
      <vt:lpstr>defining</vt:lpstr>
      <vt:lpstr>Ideating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Mohd Yavar .</dc:creator>
  <cp:lastModifiedBy>Sumit Rajput</cp:lastModifiedBy>
  <cp:revision>6</cp:revision>
  <dcterms:created xsi:type="dcterms:W3CDTF">2024-10-17T10:01:20Z</dcterms:created>
  <dcterms:modified xsi:type="dcterms:W3CDTF">2024-11-05T20:55:21Z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