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4f9a4eb8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4f9a4eb8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4f9a4eb8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4f9a4eb8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4f9a4eb8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4f9a4eb8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4f9a4eb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4f9a4eb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4f9a4eb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4f9a4eb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4f9a4eb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4f9a4eb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4f9a4e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4f9a4e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4f9a4eb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4f9a4eb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4f9a4eb8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4f9a4eb8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4f9a4eb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4f9a4eb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4f9a4eb8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4f9a4eb8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3rK2UayOKlkd3cBL4iDYBA9-gd1ZFDez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50450" y="676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Complaint Management System for Shops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83550" y="20365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663150" y="2147425"/>
            <a:ext cx="55113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CS299 INNOVATION DESIGN LAB</a:t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by</a:t>
            </a: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: Bhanwar Yuvraj Singh Nathawat, 2001CS17</a:t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 the mentorship of</a:t>
            </a: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Dr. SAMRAT MONDAL, Associate Professor IIT Patna</a:t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Submitted on</a:t>
            </a: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: 1/05/2022</a:t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Improvements can be:</a:t>
            </a:r>
            <a:endParaRPr sz="43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baseline="-2500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of all design, it is the most lacked component in my project.</a:t>
            </a:r>
            <a:endParaRPr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baseline="-25000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details on the index page.</a:t>
            </a:r>
            <a:endParaRPr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-25000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plan:</a:t>
            </a:r>
            <a:endParaRPr sz="414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will further add detailing(more features) to the project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course, I will learn CSS and beautify my project.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Code:</a:t>
            </a:r>
            <a:r>
              <a:rPr lang="en" sz="1500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https://drive.google.com/drive/folders/13rK2UayOKlkd3cBL4iDYBA9-gd1ZFDez?usp=sharing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022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project, I  made a portal on which all complaints regarding shops present on our campus will be managed and tracked. </a:t>
            </a:r>
            <a:endParaRPr sz="17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project, we have three types of users</a:t>
            </a:r>
            <a:endParaRPr sz="17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first  student or any employee  who can complain</a:t>
            </a:r>
            <a:endParaRPr sz="17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second admin who will keep track of all complaints and users</a:t>
            </a:r>
            <a:endParaRPr sz="17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third shop owners.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Languages used:</a:t>
            </a:r>
            <a:endParaRPr sz="43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Php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Mysql for database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Approach:</a:t>
            </a:r>
            <a:endParaRPr sz="2944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Initially, I learned the basics of PHP   for this project and went through some complaint management systems available on the internet.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I learned some basics of MySQL like queries to create tables, update, alter, etc.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I learned to build connections between PHP and MySQL.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that, I started writing code for the front end. 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on further instructions given by Sir Samrat Mondal on the weekly basis, I upgraded my portal and added some new features, now it is fully functional and secured.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description</a:t>
            </a:r>
            <a:endParaRPr sz="424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571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first we have an index having three options such as: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arenR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arenR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Admin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arenR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shop owner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571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clicking on any of them you will get a login page having a username and password field to log in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create an account option for user only not for admin and shop owners in order to make the portal secure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forgot the password option to reset your password.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571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successful login, you will reach an index page mentioning features available to a particular kind of user.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for user</a:t>
            </a:r>
            <a:endParaRPr sz="41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Registering complaint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 password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track complaint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for admin</a:t>
            </a:r>
            <a:endParaRPr sz="42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Shop details(to add new shops)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 password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MySQL query(for any special case)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complaints(sorting of complaints on the basis of time, shop, roll no./employee id of complainer)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  users(removing fake users)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 complaints (fake ones)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complains(by adding a comment)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another admin(admin will not have create account feature on the login page)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user(for trial or direct complain by admin)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for the shop owner</a:t>
            </a:r>
            <a:endParaRPr sz="42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complaints or his shops(complains selected acc to time and roll..employee id of complainer)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 password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status of complain(to update the status of complain when it has been resolved)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security features in my portal</a:t>
            </a:r>
            <a:endParaRPr sz="41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cannot manipulate URL to go to any page without logging in.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even if users after logging in cannot open the admin portal using URL manipulation because they have different session variables.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logged , automatically it will log out after 10 min.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anybody forgets his password then there will be an OTP verification via registered Gmail only.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also cannot register using an invalid Gmail.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shop owners, Gmail id should be distinct.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Shop owner and admin cannot create their account on their own, only the current admin will have this facility.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