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0305-39E6-401D-1CE4-AAE51AD2E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8B185-9789-3004-BCEC-539DF33E1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C1B6-9EFA-AE74-0974-64CC776D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0A7F-7BE4-2884-BBE2-248D0744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38C8-F09A-D12A-A187-AF5D8A02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48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39D3-ADA8-1166-2121-2CFC2BBE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6D035-62A1-F620-45FD-0540551D6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DE78-36F5-8C1A-8F98-4ECEA30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5F92-980E-0A01-A261-6962C4B0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68241-2202-0E6C-15BD-49801A66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3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07ABB-65A9-F47E-9FC5-008998B0B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E6747-75DD-4C21-BB63-B3DF4EBEB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B6FE-F87F-B1DE-1835-9D08612A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09C1-01B7-1213-C48C-9AB2CE9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C3C0-875D-B142-1D1C-7A99B7C5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7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8C9B-5E70-D4F0-6E41-62753B5D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D131-32C6-5052-A470-E3858DF8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7ACAA-1B5A-C69F-6751-923029E8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56F5-FC58-FA39-5B76-F744E313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5D99-FD9E-7853-DD53-3391BF94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7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B4E8-8CFF-1440-0B90-D7107970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9E317-A79B-BE1B-2F3A-D730BD943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4B2A7-CC5A-10E5-154D-BD2FE72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8279-8841-0E16-854A-DE0F9747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9AE0-2C38-CE8A-79F1-1518B4F6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9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09E0-5CC0-5301-BDDA-C6B48C57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928B-F4FA-B9EC-D880-E5014BB74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3E612-8FC6-E14B-FD10-B2F9CB6A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0F563-B1C1-0EB1-DF64-592D5C9B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CE222-4285-65F2-CEBB-16E71ED0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BAF27-F0FE-BF32-4736-B6461E76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65D4-61F5-4D0E-819B-3D62A4F0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640D-ECA5-E2DE-CADC-7E0B7191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48F11-546F-5189-496F-EEFFEC501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35E68-190A-FFBF-6F4B-F26251703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2F29E-2190-87B8-A53A-D94638257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8F438-4E5A-EB51-DAC7-877CAEF4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95DEC-D2AF-E83E-18BC-98A676F6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8C869-E576-3D68-1EE3-C6E11A76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6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8A2B-74BB-F73B-9674-BD803F9F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F9645-4D93-9F40-9AE7-5644F9F9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79EF5-8875-CA9A-3C7F-C708410C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01EE1-D25A-C309-0E3C-CF879012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7C8A9-255A-2B25-138D-566AA7DA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21626-AA78-7D7B-D8A8-DE0FB765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78DAC-C001-49EE-E2D7-98EC1280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DB0A-A8AF-DABA-9DD5-9F610C0F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3349-B303-81B3-387D-873D51465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A0B0-6D0A-4D8F-178E-A854F70C2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558C-15C4-6108-431C-47FB7AEC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07A9A-1DC3-F093-E1C8-7BF74B3D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6FED-DF43-5108-0033-02383190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9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87B1-EE83-F5F6-59D5-9DC797EA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5F72C-B9EF-60D6-3525-4ED5A1719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D2DC6-78D3-6856-75F2-0709B9FB4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94928-DE1B-6104-6E55-F66836FA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A961C-87CA-D25F-E314-3B526BE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1E98-4CF7-96C4-DF68-1C36C556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6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A78A1-E4F6-5550-3691-BE385BED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3D91B-E7C7-C5E4-A97A-32981362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64A4-5188-CB91-C0E3-DD0045A22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0852-CAEC-4A5A-9187-F1D2EC4B28B8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C380-8AAE-258F-9531-A3CB3B32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25F8-780E-E01A-A450-DDF1F4091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F829-EBD3-4BEA-857A-A5E32E13B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2E17C1-6E70-100E-77F4-EA439C65087D}"/>
              </a:ext>
            </a:extLst>
          </p:cNvPr>
          <p:cNvSpPr/>
          <p:nvPr/>
        </p:nvSpPr>
        <p:spPr>
          <a:xfrm>
            <a:off x="265043" y="397566"/>
            <a:ext cx="1007166" cy="6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Sales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33620D-4B5B-7B81-C652-2C2B2D4B4FC9}"/>
              </a:ext>
            </a:extLst>
          </p:cNvPr>
          <p:cNvSpPr/>
          <p:nvPr/>
        </p:nvSpPr>
        <p:spPr>
          <a:xfrm>
            <a:off x="1789043" y="437322"/>
            <a:ext cx="1007166" cy="6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Revenue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E0D3A-B213-C236-5A68-D55D95CF2F5B}"/>
              </a:ext>
            </a:extLst>
          </p:cNvPr>
          <p:cNvSpPr/>
          <p:nvPr/>
        </p:nvSpPr>
        <p:spPr>
          <a:xfrm>
            <a:off x="3445565" y="437322"/>
            <a:ext cx="1736035" cy="6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9FB4F-3C1E-7F1F-4A11-3C853F4D5F67}"/>
              </a:ext>
            </a:extLst>
          </p:cNvPr>
          <p:cNvSpPr/>
          <p:nvPr/>
        </p:nvSpPr>
        <p:spPr>
          <a:xfrm>
            <a:off x="265043" y="1948069"/>
            <a:ext cx="2133600" cy="466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Sales w.r.t Markets bar 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6E713-E01C-9B6A-C599-E4BB90C22C6F}"/>
              </a:ext>
            </a:extLst>
          </p:cNvPr>
          <p:cNvSpPr/>
          <p:nvPr/>
        </p:nvSpPr>
        <p:spPr>
          <a:xfrm>
            <a:off x="2796209" y="1908313"/>
            <a:ext cx="2385391" cy="466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Revenue w.r.t Markets bar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CB368-AD76-A603-0395-A3031FAD2B67}"/>
              </a:ext>
            </a:extLst>
          </p:cNvPr>
          <p:cNvSpPr/>
          <p:nvPr/>
        </p:nvSpPr>
        <p:spPr>
          <a:xfrm>
            <a:off x="6049618" y="318052"/>
            <a:ext cx="5658678" cy="190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Line chart showing trend of w.r.t time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655F1-C379-B592-B994-64A90C626DED}"/>
              </a:ext>
            </a:extLst>
          </p:cNvPr>
          <p:cNvSpPr/>
          <p:nvPr/>
        </p:nvSpPr>
        <p:spPr>
          <a:xfrm>
            <a:off x="6049618" y="2372138"/>
            <a:ext cx="5658678" cy="190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Line chart showing trend of revenue w.r.t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95842-7657-8CC7-2170-5F1BB32FDE46}"/>
              </a:ext>
            </a:extLst>
          </p:cNvPr>
          <p:cNvSpPr/>
          <p:nvPr/>
        </p:nvSpPr>
        <p:spPr>
          <a:xfrm>
            <a:off x="5870713" y="4591880"/>
            <a:ext cx="2796209" cy="1981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Top 5 Customers w.r.t revenue bar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61E71-CE61-26FF-ADB5-BEA6DBF0E92B}"/>
              </a:ext>
            </a:extLst>
          </p:cNvPr>
          <p:cNvSpPr/>
          <p:nvPr/>
        </p:nvSpPr>
        <p:spPr>
          <a:xfrm>
            <a:off x="8912087" y="4591880"/>
            <a:ext cx="2796209" cy="1981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Top 5 Products w.r.t revenue bar chart</a:t>
            </a:r>
          </a:p>
        </p:txBody>
      </p:sp>
    </p:spTree>
    <p:extLst>
      <p:ext uri="{BB962C8B-B14F-4D97-AF65-F5344CB8AC3E}">
        <p14:creationId xmlns:p14="http://schemas.microsoft.com/office/powerpoint/2010/main" val="72934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73F19-A282-9927-0641-D4E51CE987E8}"/>
              </a:ext>
            </a:extLst>
          </p:cNvPr>
          <p:cNvSpPr/>
          <p:nvPr/>
        </p:nvSpPr>
        <p:spPr>
          <a:xfrm>
            <a:off x="424070" y="543339"/>
            <a:ext cx="1060173" cy="6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profit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DF037-972C-1A50-1AF9-3154BAEE637B}"/>
              </a:ext>
            </a:extLst>
          </p:cNvPr>
          <p:cNvSpPr/>
          <p:nvPr/>
        </p:nvSpPr>
        <p:spPr>
          <a:xfrm>
            <a:off x="2232988" y="543339"/>
            <a:ext cx="1060173" cy="6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Profit margin 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64F6B-4793-D6F3-0B68-880B6886AD3B}"/>
              </a:ext>
            </a:extLst>
          </p:cNvPr>
          <p:cNvSpPr/>
          <p:nvPr/>
        </p:nvSpPr>
        <p:spPr>
          <a:xfrm>
            <a:off x="4041906" y="503581"/>
            <a:ext cx="1245704" cy="6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revenue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4F5E6-49CC-A425-6F75-8702912A90D3}"/>
              </a:ext>
            </a:extLst>
          </p:cNvPr>
          <p:cNvSpPr/>
          <p:nvPr/>
        </p:nvSpPr>
        <p:spPr>
          <a:xfrm>
            <a:off x="6732104" y="503581"/>
            <a:ext cx="3379305" cy="642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9BCE7-DC99-00F6-E75E-ED320063EC81}"/>
              </a:ext>
            </a:extLst>
          </p:cNvPr>
          <p:cNvSpPr/>
          <p:nvPr/>
        </p:nvSpPr>
        <p:spPr>
          <a:xfrm>
            <a:off x="404188" y="1716157"/>
            <a:ext cx="1789044" cy="447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profits bar chart w.r.t markets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B0BF56-2B14-9222-60F6-216B37C51EF4}"/>
              </a:ext>
            </a:extLst>
          </p:cNvPr>
          <p:cNvSpPr/>
          <p:nvPr/>
        </p:nvSpPr>
        <p:spPr>
          <a:xfrm>
            <a:off x="2690189" y="1716157"/>
            <a:ext cx="1789044" cy="447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Profit margin % bar chart w.r.t markets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0A6CCC-F1FD-6A00-5765-58D0F60712B2}"/>
              </a:ext>
            </a:extLst>
          </p:cNvPr>
          <p:cNvSpPr/>
          <p:nvPr/>
        </p:nvSpPr>
        <p:spPr>
          <a:xfrm>
            <a:off x="5473148" y="1716157"/>
            <a:ext cx="1789044" cy="447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Profit margin contribution % bar chart w.r.t markets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F46F2-DFC3-973F-D0F7-30BE19668598}"/>
              </a:ext>
            </a:extLst>
          </p:cNvPr>
          <p:cNvSpPr/>
          <p:nvPr/>
        </p:nvSpPr>
        <p:spPr>
          <a:xfrm>
            <a:off x="8322365" y="1716157"/>
            <a:ext cx="1789044" cy="4472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Revenue contribution % bar chart w.r.t markets</a:t>
            </a:r>
          </a:p>
        </p:txBody>
      </p:sp>
    </p:spTree>
    <p:extLst>
      <p:ext uri="{BB962C8B-B14F-4D97-AF65-F5344CB8AC3E}">
        <p14:creationId xmlns:p14="http://schemas.microsoft.com/office/powerpoint/2010/main" val="267320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SWARNAJIT DAS</dc:creator>
  <cp:lastModifiedBy>SWARNAJIT DAS</cp:lastModifiedBy>
  <cp:revision>1</cp:revision>
  <dcterms:created xsi:type="dcterms:W3CDTF">2023-03-11T07:19:15Z</dcterms:created>
  <dcterms:modified xsi:type="dcterms:W3CDTF">2023-03-11T07:30:58Z</dcterms:modified>
</cp:coreProperties>
</file>