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88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245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03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21855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386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59745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4915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117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4808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76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11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6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42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50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6796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012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8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45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  <p:sldLayoutId id="2147483765" r:id="rId10"/>
    <p:sldLayoutId id="2147483766" r:id="rId11"/>
    <p:sldLayoutId id="2147483767" r:id="rId12"/>
    <p:sldLayoutId id="2147483768" r:id="rId13"/>
    <p:sldLayoutId id="2147483769" r:id="rId14"/>
    <p:sldLayoutId id="2147483770" r:id="rId15"/>
    <p:sldLayoutId id="214748377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Hospital Management System (HMS)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Comprehensive, Secure &amp; Innovative Healthcare Solution</a:t>
            </a:r>
            <a:r>
              <a:rPr lang="en-US" dirty="0"/>
              <a:t> by YUVRAJ KUMAR GOND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Hospital Management System is an innovative solution to improve healthcare efficiency, enhance patient care, and automate hospital workflows using advanced technology.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Hospital Management System (HMS) is a digital platform designed to streamline healthcare operations, enhance patient management, and optimize hospital workflows.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HMS Different?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✔ Fully Automated Appointment Scheduling</a:t>
            </a:r>
          </a:p>
          <a:p>
            <a:r>
              <a:rPr dirty="0"/>
              <a:t>✔ Real-Time Dashboards</a:t>
            </a:r>
          </a:p>
          <a:p>
            <a:r>
              <a:rPr dirty="0"/>
              <a:t>✔ Enhanced Security with Encrypted Passwords &amp; Role-Based Access</a:t>
            </a:r>
          </a:p>
          <a:p>
            <a:r>
              <a:rPr dirty="0"/>
              <a:t>✔ Emergency Room &amp; ICU Bed Allocation with Auto-Discharge</a:t>
            </a:r>
          </a:p>
          <a:p>
            <a:r>
              <a:rPr dirty="0"/>
              <a:t>✔ </a:t>
            </a:r>
            <a:r>
              <a:rPr dirty="0" err="1"/>
              <a:t>Streamlit</a:t>
            </a:r>
            <a:r>
              <a:rPr dirty="0"/>
              <a:t>-based Web Interface for Easy Access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Role-Based Authentication System (Admin, Doctor, Nurse, Patient)</a:t>
            </a:r>
          </a:p>
          <a:p>
            <a:r>
              <a:t>✔ Secure Database Management (MySQL)</a:t>
            </a:r>
          </a:p>
          <a:p>
            <a:r>
              <a:t>✔ Real-Time Appointment Booking &amp; Patient Monitoring</a:t>
            </a:r>
          </a:p>
          <a:p>
            <a:r>
              <a:t>✔ Billing System with Auto-Generated Invoices</a:t>
            </a:r>
          </a:p>
          <a:p>
            <a:r>
              <a:t>✔ Medical Inventory &amp; Pharmacy Management</a:t>
            </a:r>
          </a:p>
          <a:p>
            <a:r>
              <a:t>✔ Advanced Data Visualization &amp; Analytics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Encrypted Passwords with SHA-256</a:t>
            </a:r>
          </a:p>
          <a:p>
            <a:r>
              <a:t>✔ Secure Role-Based Access Control (RBAC)</a:t>
            </a:r>
          </a:p>
          <a:p>
            <a:r>
              <a:t>✔ Activity Logging &amp; Audit Trail</a:t>
            </a:r>
          </a:p>
          <a:p>
            <a:r>
              <a:t>✔ SQL Injection &amp; Cross-Site Scripting (XSS) Prevention</a:t>
            </a:r>
          </a:p>
          <a:p>
            <a:r>
              <a:t>✔ Data Encryption for Sensitive Patient Information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• Frontend: </a:t>
            </a:r>
            <a:r>
              <a:rPr dirty="0" err="1"/>
              <a:t>Streamlit</a:t>
            </a:r>
            <a:r>
              <a:rPr dirty="0"/>
              <a:t> for a user-friendly interface 📱</a:t>
            </a:r>
          </a:p>
          <a:p>
            <a:r>
              <a:rPr dirty="0"/>
              <a:t>• Backend: Python with Flask for server-side logic 🖥️</a:t>
            </a:r>
          </a:p>
          <a:p>
            <a:r>
              <a:rPr dirty="0"/>
              <a:t>• Database: MySQL for structured hospital records 📊</a:t>
            </a:r>
          </a:p>
          <a:p>
            <a:r>
              <a:rPr dirty="0"/>
              <a:t>• Security: Password hashing and role-based permissions 🔒</a:t>
            </a:r>
          </a:p>
          <a:p>
            <a:r>
              <a:rPr dirty="0"/>
              <a:t>• Visualization: </a:t>
            </a:r>
            <a:r>
              <a:rPr dirty="0" err="1"/>
              <a:t>Plotly</a:t>
            </a:r>
            <a:r>
              <a:rPr dirty="0"/>
              <a:t> &amp; Pandas for data analytics 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&amp;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Interactive Dashboard for Admins 📊</a:t>
            </a:r>
          </a:p>
          <a:p>
            <a:r>
              <a:t>• ICU &amp; Emergency Room Utilization Graphs 🚑</a:t>
            </a:r>
          </a:p>
          <a:p>
            <a:r>
              <a:t>• Revenue &amp; Billing Trends 💰</a:t>
            </a:r>
          </a:p>
          <a:p>
            <a:r>
              <a:t>• Real-Time Hospital Operations Monitoring 📡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System Works?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1️⃣ Login - Secure authentication for different roles</a:t>
            </a:r>
          </a:p>
          <a:p>
            <a:r>
              <a:rPr dirty="0"/>
              <a:t>2️⃣ Dashboard Access - Real-time data overview</a:t>
            </a:r>
          </a:p>
          <a:p>
            <a:r>
              <a:rPr dirty="0"/>
              <a:t>3️⃣ Manage Patients - Registration, check-ups, billing</a:t>
            </a:r>
          </a:p>
          <a:p>
            <a:r>
              <a:rPr dirty="0"/>
              <a:t>4️⃣ Appointments - Doctors' schedules and slot booking</a:t>
            </a:r>
          </a:p>
          <a:p>
            <a:r>
              <a:rPr dirty="0"/>
              <a:t>5️⃣ Emergency Cases - ICU and ambulance tracking</a:t>
            </a:r>
          </a:p>
          <a:p>
            <a:r>
              <a:rPr dirty="0"/>
              <a:t>6️⃣ Billing &amp; Reports - Automated invoices and analytics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AI-Powered Patient Health Prediction</a:t>
            </a:r>
          </a:p>
          <a:p>
            <a:r>
              <a:t>✔ Telemedicine &amp; Video Consultation Integration</a:t>
            </a:r>
          </a:p>
          <a:p>
            <a:r>
              <a:t>✔ Blockchain-based Patient Data Security</a:t>
            </a:r>
          </a:p>
          <a:p>
            <a:r>
              <a:t>✔ Advanced ML-Based Diagnostics Support</a:t>
            </a:r>
          </a:p>
          <a:p>
            <a:r>
              <a:t>✔ Mobile App for Remote Access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356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Hospital Management System (HMS)</vt:lpstr>
      <vt:lpstr>Introduction</vt:lpstr>
      <vt:lpstr>Why is HMS Different?</vt:lpstr>
      <vt:lpstr>Key Features</vt:lpstr>
      <vt:lpstr>Security Features</vt:lpstr>
      <vt:lpstr>Technology Stack</vt:lpstr>
      <vt:lpstr>Dashboard &amp; Analytics</vt:lpstr>
      <vt:lpstr>How the System Works?</vt:lpstr>
      <vt:lpstr>Future Enhancements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Hospital Management System (HMS)</dc:title>
  <dc:subject/>
  <dc:creator/>
  <cp:keywords/>
  <dc:description>generated using python-pptx</dc:description>
  <cp:lastModifiedBy>Yuvraj Gond</cp:lastModifiedBy>
  <cp:revision>2</cp:revision>
  <dcterms:created xsi:type="dcterms:W3CDTF">2013-01-27T09:14:16Z</dcterms:created>
  <dcterms:modified xsi:type="dcterms:W3CDTF">2025-03-09T14:37:45Z</dcterms:modified>
  <cp:category/>
</cp:coreProperties>
</file>