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7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84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6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4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Management System (HMS) - AI-Driven Digital Healthcare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by Yuvraj Kumar Gond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Words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Enhancements:</a:t>
            </a:r>
          </a:p>
          <a:p>
            <a:r>
              <a:t>- AI-powered Disease Prediction &amp; Diagnosis Support</a:t>
            </a:r>
          </a:p>
          <a:p>
            <a:r>
              <a:t>- Integration with IoT-based Patient Monitoring Devices</a:t>
            </a:r>
          </a:p>
          <a:p>
            <a:r>
              <a:t>- Automated Medicine Restocking with Smart Inventory Alerts</a:t>
            </a:r>
          </a:p>
          <a:p>
            <a:endParaRPr/>
          </a:p>
          <a:p>
            <a:r>
              <a:t>Contact &amp; Collaboration: Connect with me on LinkedIn to explore future opportunities!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About the Project: A highly automated hospital management system that streamlines hospital operations.</a:t>
            </a:r>
          </a:p>
          <a:p>
            <a:endParaRPr/>
          </a:p>
          <a:p>
            <a:r>
              <a:t>Target Users: Hospitals, clinics, and healthcare administrators.</a:t>
            </a:r>
          </a:p>
          <a:p>
            <a:endParaRPr/>
          </a:p>
          <a:p>
            <a:r>
              <a:t>Technology Stack: Python, Streamlit, MySQL, Plotly, Pandas, NumPy, FPDF, and dotenv.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Features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Automated Role-Based Access Control (Admins, Doctors, Receptionists, Nurses, Patients).</a:t>
            </a:r>
          </a:p>
          <a:p>
            <a:endParaRPr/>
          </a:p>
          <a:p>
            <a:r>
              <a:t>Real-Time Hospital Dashboard with Interactive Data Visualization.</a:t>
            </a:r>
          </a:p>
          <a:p>
            <a:endParaRPr/>
          </a:p>
          <a:p>
            <a:r>
              <a:t>Secure Login System with Encrypted Passwords.</a:t>
            </a:r>
          </a:p>
          <a:p>
            <a:endParaRPr/>
          </a:p>
          <a:p>
            <a:r>
              <a:t>Automated Attendance Marking for Staff Members.</a:t>
            </a:r>
          </a:p>
          <a:p>
            <a:endParaRPr/>
          </a:p>
          <a:p>
            <a:r>
              <a:t>Emergency Patient Management with ICU Room Allocation.</a:t>
            </a:r>
          </a:p>
          <a:p>
            <a:endParaRPr/>
          </a:p>
          <a:p>
            <a:r>
              <a:t>Smart Billing System Integrated with Inventory &amp; Patient Records.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Automation Percentage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hospital automation: 50-70% automated.</a:t>
            </a:r>
          </a:p>
          <a:p>
            <a:endParaRPr/>
          </a:p>
          <a:p>
            <a:r>
              <a:t>HMS automation: 80-90% automated with:</a:t>
            </a:r>
          </a:p>
          <a:p>
            <a:r>
              <a:t>- Smart Room &amp; ICU Allocation</a:t>
            </a:r>
          </a:p>
          <a:p>
            <a:r>
              <a:t>- Auto Inventory Management &amp; Medicine Stock Update</a:t>
            </a:r>
          </a:p>
          <a:p>
            <a:r>
              <a:t>- AI-Driven Patient Data Analytics &amp; Reporting</a:t>
            </a:r>
          </a:p>
          <a:p>
            <a:r>
              <a:t>- Auto Billing &amp; Invoicing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hospital challenges:</a:t>
            </a:r>
          </a:p>
          <a:p>
            <a:r>
              <a:t>- Manual patient records</a:t>
            </a:r>
          </a:p>
          <a:p>
            <a:r>
              <a:t>- Inefficient room &amp; ICU management</a:t>
            </a:r>
          </a:p>
          <a:p>
            <a:r>
              <a:t>- Non-integrated billing &amp; inventory systems</a:t>
            </a:r>
          </a:p>
          <a:p>
            <a:endParaRPr/>
          </a:p>
          <a:p>
            <a:r>
              <a:t>How HMS solves them:</a:t>
            </a:r>
          </a:p>
          <a:p>
            <a:r>
              <a:t>- Digital patient records &amp; real-time updates</a:t>
            </a:r>
          </a:p>
          <a:p>
            <a:r>
              <a:t>- Automated hospital resource tracking</a:t>
            </a:r>
          </a:p>
          <a:p>
            <a:r>
              <a:t>- Data-driven decision-making for doctors &amp; admins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Hospital Dashboard:</a:t>
            </a:r>
          </a:p>
          <a:p>
            <a:r>
              <a:t>- Total Patients, Available ICU Rooms, Revenue Tracking.</a:t>
            </a:r>
          </a:p>
          <a:p>
            <a:r>
              <a:t>- Patient Demographics, Doctor-Patient Ratio, Emergency Trends.</a:t>
            </a:r>
          </a:p>
          <a:p>
            <a:endParaRPr/>
          </a:p>
          <a:p>
            <a:r>
              <a:t>Automated Reports:</a:t>
            </a:r>
          </a:p>
          <a:p>
            <a:r>
              <a:t>- Monthly revenue tracking using interactive line charts.</a:t>
            </a:r>
          </a:p>
          <a:p>
            <a:r>
              <a:t>- ICU Occupancy Monitoring to prevent overload.</a:t>
            </a:r>
          </a:p>
          <a:p>
            <a:r>
              <a:t>- AI-driven patient admission trend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Emergency &amp; ICU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ICU Room Allocation</a:t>
            </a:r>
          </a:p>
          <a:p>
            <a:endParaRPr/>
          </a:p>
          <a:p>
            <a:r>
              <a:t>Emergency Patient Tracking</a:t>
            </a:r>
          </a:p>
          <a:p>
            <a:endParaRPr/>
          </a:p>
          <a:p>
            <a:r>
              <a:t>Live Blood Type Data for Urgent Cases</a:t>
            </a:r>
          </a:p>
          <a:p>
            <a:endParaRPr/>
          </a:p>
          <a:p>
            <a:r>
              <a:t>Doctor Assignment Based on Availability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Attendance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Secure Login with Hashed Passwords.</a:t>
            </a:r>
          </a:p>
          <a:p>
            <a:endParaRPr/>
          </a:p>
          <a:p>
            <a:r>
              <a:t>Automated Attendance System for Medical Staff.</a:t>
            </a:r>
          </a:p>
          <a:p>
            <a:endParaRPr/>
          </a:p>
          <a:p>
            <a:r>
              <a:t>User Role Verification for Controlled Access.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80-90% automation in hospital operations.</a:t>
            </a:r>
          </a:p>
          <a:p>
            <a:endParaRPr/>
          </a:p>
          <a:p>
            <a:r>
              <a:t>Secure, AI-enhanced hospital management platform.</a:t>
            </a:r>
          </a:p>
          <a:p>
            <a:endParaRPr/>
          </a:p>
          <a:p>
            <a:r>
              <a:t>Scalable for real-world deployment in hospitals.</a:t>
            </a:r>
          </a:p>
          <a:p>
            <a:endParaRPr/>
          </a:p>
          <a:p>
            <a:r>
              <a:t>Potential for IoT &amp; AI-based predictive healthcare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392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Hospital Management System (HMS) - AI-Driven Digital Healthcare Solution</vt:lpstr>
      <vt:lpstr>Introduction</vt:lpstr>
      <vt:lpstr>Unique Features &amp; Innovation</vt:lpstr>
      <vt:lpstr>Innovation &amp; Automation Percentage</vt:lpstr>
      <vt:lpstr>Real-World Comparison</vt:lpstr>
      <vt:lpstr>Advanced Data Visualization</vt:lpstr>
      <vt:lpstr>Emergency &amp; ICU Management</vt:lpstr>
      <vt:lpstr>Automated Attendance &amp; Security</vt:lpstr>
      <vt:lpstr>Key Takeaways</vt:lpstr>
      <vt:lpstr>Final Words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(HMS) - AI-Driven Digital Healthcare Solution</dc:title>
  <dc:subject/>
  <dc:creator/>
  <cp:keywords/>
  <dc:description>generated using python-pptx</dc:description>
  <cp:lastModifiedBy>Yuvraj Gond</cp:lastModifiedBy>
  <cp:revision>2</cp:revision>
  <dcterms:created xsi:type="dcterms:W3CDTF">2013-01-27T09:14:16Z</dcterms:created>
  <dcterms:modified xsi:type="dcterms:W3CDTF">2025-03-11T14:30:22Z</dcterms:modified>
  <cp:category/>
</cp:coreProperties>
</file>