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b="1" dirty="0" err="1">
                <a:solidFill>
                  <a:schemeClr val="accent2"/>
                </a:solidFill>
              </a:rPr>
              <a:t>EcoFlexBelt</a:t>
            </a:r>
            <a:r>
              <a:rPr b="1" dirty="0">
                <a:solidFill>
                  <a:schemeClr val="accent2"/>
                </a:solidFill>
              </a:rPr>
              <a:t>: The Sustainable, Smart, and Stylish Belt for Everyone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Revolutionizing fashion with sustainability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EcoFlexBelt?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Unique Value Proposition:</a:t>
            </a:r>
          </a:p>
          <a:p>
            <a:r>
              <a:t>- Addresses both environmental and daily lifestyle challenges</a:t>
            </a:r>
          </a:p>
          <a:p>
            <a:r>
              <a:t>- Combines sustainability with cutting-edge technology</a:t>
            </a:r>
          </a:p>
          <a:p>
            <a:r>
              <a:t>- Accessible, durable, and stylish for all demographics</a:t>
            </a:r>
          </a:p>
          <a:p>
            <a:r>
              <a:t>Join the revolution in sustainable fashion!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appreciate your time and interest in EcoFlexBelt.</a:t>
            </a:r>
          </a:p>
          <a:p>
            <a:r>
              <a:t>Contact us for more information or collaboration opportunities.</a:t>
            </a:r>
          </a:p>
          <a:p>
            <a:r>
              <a:t>Together, we can redefine everyday fashion sustainably.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and Introduction</a:t>
            </a:r>
          </a:p>
          <a:p>
            <a:r>
              <a:t>Overview of EcoFlexBelt</a:t>
            </a:r>
          </a:p>
          <a:p>
            <a:r>
              <a:t>Mission: Redefining everyday wear with eco-friendly, smart, and durable belts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with traditional belts:</a:t>
            </a:r>
          </a:p>
          <a:p>
            <a:r>
              <a:t>- Lack of adaptability and flexibility</a:t>
            </a:r>
          </a:p>
          <a:p>
            <a:r>
              <a:t>- Environmental impact due to unsustainable materials</a:t>
            </a:r>
          </a:p>
          <a:p>
            <a:r>
              <a:t>- Limited comfort and durability</a:t>
            </a:r>
          </a:p>
          <a:p>
            <a:r>
              <a:t>Increasing demand for eco-friendly and innovative products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EcoFlexBelt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EcoFlexBelt: The future of sustainable and smart belts</a:t>
            </a:r>
          </a:p>
          <a:p>
            <a:r>
              <a:t>Key Features:</a:t>
            </a:r>
          </a:p>
          <a:p>
            <a:r>
              <a:t>- Made from eco-friendly, reusable materials</a:t>
            </a:r>
          </a:p>
          <a:p>
            <a:r>
              <a:t>- Automatic waist adjustment with embedded sensors</a:t>
            </a:r>
          </a:p>
          <a:p>
            <a:r>
              <a:t>- Durable, long-lasting, and stylish design</a:t>
            </a:r>
          </a:p>
          <a:p>
            <a:r>
              <a:t>- Flexible and comfortable for daily wear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fashion accessories market trends</a:t>
            </a:r>
          </a:p>
          <a:p>
            <a:r>
              <a:t>Target Market Segments:</a:t>
            </a:r>
          </a:p>
          <a:p>
            <a:r>
              <a:t>- Eco-conscious consumers</a:t>
            </a:r>
          </a:p>
          <a:p>
            <a:r>
              <a:t>- Tech enthusiasts</a:t>
            </a:r>
          </a:p>
          <a:p>
            <a:r>
              <a:t>- Fashion-forward individuals</a:t>
            </a:r>
          </a:p>
          <a:p>
            <a:r>
              <a:t>- Active lifestyle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Streams:</a:t>
            </a:r>
          </a:p>
          <a:p>
            <a:r>
              <a:t>- Direct-to-consumer sales</a:t>
            </a:r>
          </a:p>
          <a:p>
            <a:r>
              <a:t>- Partnerships with sustainable fashion retailers</a:t>
            </a:r>
          </a:p>
          <a:p>
            <a:r>
              <a:t>- Licensing the smart adjustment technology</a:t>
            </a:r>
          </a:p>
          <a:p>
            <a:r>
              <a:t>Pricing Strategy: Affordable and competitive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Growth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Branding: Sustainability and innovation</a:t>
            </a:r>
          </a:p>
          <a:p>
            <a:r>
              <a:t>Marketing Channels:</a:t>
            </a:r>
          </a:p>
          <a:p>
            <a:r>
              <a:t>- Social media campaigns</a:t>
            </a:r>
          </a:p>
          <a:p>
            <a:r>
              <a:t>- Influencer collaborations</a:t>
            </a:r>
          </a:p>
          <a:p>
            <a:r>
              <a:t>- Environmental awareness drives</a:t>
            </a:r>
          </a:p>
          <a:p>
            <a:r>
              <a:t>Expansion: Global reach and diverse product 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Environmental Contributions:</a:t>
            </a:r>
          </a:p>
          <a:p>
            <a:r>
              <a:t>- Reduction in waste through sustainable materials</a:t>
            </a:r>
          </a:p>
          <a:p>
            <a:r>
              <a:t>- Promoting eco-friendly consumer habits</a:t>
            </a:r>
          </a:p>
          <a:p>
            <a:r>
              <a:t>- Supporting global sustainability 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Revenue Forecast:</a:t>
            </a:r>
          </a:p>
          <a:p>
            <a:r>
              <a:t>- Year 1: $100,000</a:t>
            </a:r>
          </a:p>
          <a:p>
            <a:r>
              <a:t>- Year 2: $250,000</a:t>
            </a:r>
          </a:p>
          <a:p>
            <a:r>
              <a:t>- Year 3: $500,000</a:t>
            </a:r>
          </a:p>
          <a:p>
            <a:r>
              <a:t>Break-even analysis within 2 years</a:t>
            </a:r>
          </a:p>
          <a:p>
            <a:r>
              <a:t>Funding Allocation:</a:t>
            </a:r>
          </a:p>
          <a:p>
            <a:r>
              <a:t>- R&amp;D: 40%</a:t>
            </a:r>
          </a:p>
          <a:p>
            <a:r>
              <a:t>- Marketing: 30%</a:t>
            </a:r>
          </a:p>
          <a:p>
            <a:r>
              <a:t>- Scaling: 30%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336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EcoFlexBelt: The Sustainable, Smart, and Stylish Belt for Everyone</vt:lpstr>
      <vt:lpstr>Introduction</vt:lpstr>
      <vt:lpstr>The Problem</vt:lpstr>
      <vt:lpstr>The Solution: EcoFlexBelt</vt:lpstr>
      <vt:lpstr>Market Opportunity</vt:lpstr>
      <vt:lpstr>Business Model</vt:lpstr>
      <vt:lpstr>Marketing &amp; Growth Strategy</vt:lpstr>
      <vt:lpstr>Environmental Impact</vt:lpstr>
      <vt:lpstr>Financial Projections</vt:lpstr>
      <vt:lpstr>Why Choose EcoFlexBelt?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EcoFlexBelt: The Sustainable, Smart, and Stylish Belt for Everyone</dc:title>
  <dc:subject/>
  <dc:creator/>
  <cp:keywords/>
  <dc:description>generated using python-pptx</dc:description>
  <cp:lastModifiedBy>Yuvraj Gond</cp:lastModifiedBy>
  <cp:revision>2</cp:revision>
  <dcterms:created xsi:type="dcterms:W3CDTF">2013-01-27T09:14:16Z</dcterms:created>
  <dcterms:modified xsi:type="dcterms:W3CDTF">2024-12-30T15:59:47Z</dcterms:modified>
  <cp:category/>
</cp:coreProperties>
</file>