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75" r:id="rId13"/>
    <p:sldId id="269" r:id="rId14"/>
    <p:sldId id="267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86B899-9BAC-4814-999F-C986D8A6B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9296400" cy="2387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Diwali Sales Data Analysis</a:t>
            </a:r>
            <a:endParaRPr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ABFDA-C471-4DF2-8F1A-AB0E3AD5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0"/>
            <a:ext cx="10851820" cy="5574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99863-D3EA-445D-BBEB-75CD076CCDE1}"/>
              </a:ext>
            </a:extLst>
          </p:cNvPr>
          <p:cNvSpPr txBox="1"/>
          <p:nvPr/>
        </p:nvSpPr>
        <p:spPr>
          <a:xfrm>
            <a:off x="506027" y="5357357"/>
            <a:ext cx="11179946" cy="1429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Despite receiving 8.4% more orders than Clothing and Apparel, Food is the product category with highest amount being spent on. Same case for furniture and household items.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difference in rank of amount spent and number of orders occurs due to size of each order.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7A5BBE-4281-450C-A496-D2C35EC8D3D0}"/>
              </a:ext>
            </a:extLst>
          </p:cNvPr>
          <p:cNvSpPr txBox="1"/>
          <p:nvPr/>
        </p:nvSpPr>
        <p:spPr>
          <a:xfrm>
            <a:off x="506027" y="5442013"/>
            <a:ext cx="11179946" cy="8781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This chart shows that customers are spending more money on Auto, Tupperware, Stationary and furniture products, yet the number of order is less, as seen from previous charts.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A24D2-75FC-48EC-A896-144565F6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0"/>
            <a:ext cx="9571549" cy="54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9D93-9365-4029-8A21-8C65F9ED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74" y="1343818"/>
            <a:ext cx="11306452" cy="43513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Majority of customers across all age groups are women. Also Unmarried customers, both male and female tend to spend more money than married customers.</a:t>
            </a:r>
          </a:p>
          <a:p>
            <a:r>
              <a:rPr lang="en-IN" sz="2400" dirty="0"/>
              <a:t>1/5</a:t>
            </a:r>
            <a:r>
              <a:rPr lang="en-IN" sz="2400" baseline="30000" dirty="0"/>
              <a:t>th</a:t>
            </a:r>
            <a:r>
              <a:rPr lang="en-IN" sz="2400" dirty="0"/>
              <a:t> of the sales amount is generated from Adult Female Customers.</a:t>
            </a:r>
          </a:p>
          <a:p>
            <a:r>
              <a:rPr lang="en-IN" sz="2400" dirty="0"/>
              <a:t>48% of customers work in IT, Banking, Healthcare or Aviation sector.</a:t>
            </a:r>
          </a:p>
          <a:p>
            <a:r>
              <a:rPr lang="en-IN" sz="2400" dirty="0"/>
              <a:t>Telangana, Punjab, Rajasthan, Uttarakhand and Jharkhand are states with lowest amount generated, while Uttar Pradesh, Maharashtra, Karnataka and Delhi are highest spending states.</a:t>
            </a:r>
          </a:p>
          <a:p>
            <a:r>
              <a:rPr lang="en-IN" sz="2400" dirty="0"/>
              <a:t>Food products sold during Diwali generate almost 32% of the total sales, but number of orders made for clothing products is more than food products.</a:t>
            </a:r>
          </a:p>
          <a:p>
            <a:r>
              <a:rPr lang="en-US" sz="2400" dirty="0"/>
              <a:t>Products from auto, Tupperware, Stationary and furniture category have high spending per order. If more orders of these products are made, it will result in significant increase in sales amount.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D8F7C7-D7DD-4B66-8AEB-A30925CFC2B7}"/>
              </a:ext>
            </a:extLst>
          </p:cNvPr>
          <p:cNvSpPr txBox="1">
            <a:spLocks/>
          </p:cNvSpPr>
          <p:nvPr/>
        </p:nvSpPr>
        <p:spPr>
          <a:xfrm>
            <a:off x="253754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Conclusion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8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12E9-A384-46F9-9064-2FEE243B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10214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Customer Data Dashboard (Tableau)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DA23C-20B5-4A05-A47E-DCFE73672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91" y="525346"/>
            <a:ext cx="7915817" cy="6332654"/>
          </a:xfrm>
        </p:spPr>
      </p:pic>
    </p:spTree>
    <p:extLst>
      <p:ext uri="{BB962C8B-B14F-4D97-AF65-F5344CB8AC3E}">
        <p14:creationId xmlns:p14="http://schemas.microsoft.com/office/powerpoint/2010/main" val="326557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F6AE36-C2D2-45E8-BCB9-0233191ECF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710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Region and Occupation Dashboard (Tableau)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A9F9C-47E3-4743-A37A-42D29A0B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93" y="437669"/>
            <a:ext cx="8025414" cy="642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43B59D-2DD0-4245-9667-B4957217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10214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Product Data Dashboard (Tableau)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021C4-6850-4BB9-B8E9-0BB4CDE8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43" y="478389"/>
            <a:ext cx="7974513" cy="63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1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509DC9-D66D-48F3-8425-4737C349E7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710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" panose="020B0502040204020203" pitchFamily="34" charset="0"/>
              </a:rPr>
              <a:t>Microsoft Power BI Dashboard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731A7-4DF2-40B3-A1D6-0D2E8E53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1" y="506029"/>
            <a:ext cx="10303258" cy="63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">
            <a:extLst>
              <a:ext uri="{FF2B5EF4-FFF2-40B4-BE49-F238E27FC236}">
                <a16:creationId xmlns:a16="http://schemas.microsoft.com/office/drawing/2014/main" id="{28EC8CD1-D359-48B8-B654-7551498AC88E}"/>
              </a:ext>
            </a:extLst>
          </p:cNvPr>
          <p:cNvSpPr txBox="1">
            <a:spLocks/>
          </p:cNvSpPr>
          <p:nvPr/>
        </p:nvSpPr>
        <p:spPr>
          <a:xfrm>
            <a:off x="4318246" y="1797066"/>
            <a:ext cx="355550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1946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589-3106-404F-852F-09D315DA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Problem Statement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030A-C2DA-480F-89A9-DA468B98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Tableau/Power BI to analyze and visualize data from Diwali Sales Dataset.</a:t>
            </a:r>
          </a:p>
          <a:p>
            <a:r>
              <a:rPr lang="en-US" dirty="0"/>
              <a:t>Create different Dashboards to visualize Customer information and product information.</a:t>
            </a:r>
          </a:p>
          <a:p>
            <a:r>
              <a:rPr lang="en-IN" dirty="0"/>
              <a:t>Gain visual insights and draw conclusions from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7586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3E37-1460-4259-9A2D-67216736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44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Data: 1 Table, 13 Columns, 11251 Rows.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E5A2E-6241-4562-9F50-C18A939D1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45" y="1371092"/>
            <a:ext cx="2938509" cy="4964010"/>
          </a:xfrm>
        </p:spPr>
      </p:pic>
    </p:spTree>
    <p:extLst>
      <p:ext uri="{BB962C8B-B14F-4D97-AF65-F5344CB8AC3E}">
        <p14:creationId xmlns:p14="http://schemas.microsoft.com/office/powerpoint/2010/main" val="30667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ge&amp;amp;Gender">
            <a:extLst>
              <a:ext uri="{FF2B5EF4-FFF2-40B4-BE49-F238E27FC236}">
                <a16:creationId xmlns:a16="http://schemas.microsoft.com/office/drawing/2014/main" id="{DF617331-0001-4BFD-8A41-065BB24C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63" y="0"/>
            <a:ext cx="9448874" cy="5654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57644-CB1E-470B-8EE9-8F8EEE538830}"/>
              </a:ext>
            </a:extLst>
          </p:cNvPr>
          <p:cNvSpPr txBox="1"/>
          <p:nvPr/>
        </p:nvSpPr>
        <p:spPr>
          <a:xfrm>
            <a:off x="594805" y="5397623"/>
            <a:ext cx="11079332" cy="9679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Majority (61 %) of the amount has been spent by the age groups Young (20-29)  and Adult (30-39).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Teenage customers have spent very less, around 6.4% of the total amount.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rital">
            <a:extLst>
              <a:ext uri="{FF2B5EF4-FFF2-40B4-BE49-F238E27FC236}">
                <a16:creationId xmlns:a16="http://schemas.microsoft.com/office/drawing/2014/main" id="{E136250A-C926-4D13-868C-AA712D03E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90"/>
            <a:ext cx="12192000" cy="6184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11AB7E-16C9-4D1C-841F-972CFB99B0F1}"/>
              </a:ext>
            </a:extLst>
          </p:cNvPr>
          <p:cNvSpPr txBox="1"/>
          <p:nvPr/>
        </p:nvSpPr>
        <p:spPr>
          <a:xfrm>
            <a:off x="556334" y="5553153"/>
            <a:ext cx="11179946" cy="9679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70% of the total amount spent on during Diwali shopping is from Female customers.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Customers who are unmarried have spent 59 % of the total amount, rest 41 % from married customers.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58832-DEEA-45A1-BF02-CE46825F8116}"/>
              </a:ext>
            </a:extLst>
          </p:cNvPr>
          <p:cNvSpPr txBox="1"/>
          <p:nvPr/>
        </p:nvSpPr>
        <p:spPr>
          <a:xfrm rot="16200000">
            <a:off x="-843294" y="5276380"/>
            <a:ext cx="2242921" cy="5563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 Group">
            <a:extLst>
              <a:ext uri="{FF2B5EF4-FFF2-40B4-BE49-F238E27FC236}">
                <a16:creationId xmlns:a16="http://schemas.microsoft.com/office/drawing/2014/main" id="{1F3588BD-1B85-4F4C-A1AD-7E78AB2F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1" y="111318"/>
            <a:ext cx="9868938" cy="5898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3D762-FCD2-4B22-8F94-E03FEC4C0819}"/>
              </a:ext>
            </a:extLst>
          </p:cNvPr>
          <p:cNvSpPr txBox="1"/>
          <p:nvPr/>
        </p:nvSpPr>
        <p:spPr>
          <a:xfrm>
            <a:off x="556334" y="5553153"/>
            <a:ext cx="11179946" cy="9679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From a combination of Age Group, Gender and Marital Status, 1/5</a:t>
            </a:r>
            <a:r>
              <a:rPr lang="en-US" sz="2000" baseline="30000" dirty="0"/>
              <a:t>th</a:t>
            </a:r>
            <a:r>
              <a:rPr lang="en-US" sz="2000" dirty="0"/>
              <a:t> of the sales are coming from Adult Female customers.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p">
            <a:extLst>
              <a:ext uri="{FF2B5EF4-FFF2-40B4-BE49-F238E27FC236}">
                <a16:creationId xmlns:a16="http://schemas.microsoft.com/office/drawing/2014/main" id="{EBC70BC3-12DA-44AA-9EF5-AA141B80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76" y="0"/>
            <a:ext cx="9652861" cy="5821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9779B-A02A-4938-A6A0-A58BB0CB86D1}"/>
              </a:ext>
            </a:extLst>
          </p:cNvPr>
          <p:cNvSpPr txBox="1"/>
          <p:nvPr/>
        </p:nvSpPr>
        <p:spPr>
          <a:xfrm>
            <a:off x="645111" y="5269068"/>
            <a:ext cx="11179946" cy="1429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Customers from Maharashtra, UP, Karnataka and Delhi have spent 55.5% of the total amount.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Lowest spending states are Telangana, Punjab, Rajasthan, Uttarakhand and Jharkhand, each having less than 3% of total amount spent.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ccupation">
            <a:extLst>
              <a:ext uri="{FF2B5EF4-FFF2-40B4-BE49-F238E27FC236}">
                <a16:creationId xmlns:a16="http://schemas.microsoft.com/office/drawing/2014/main" id="{695FA51C-E6F3-4787-89B0-E9E4C883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15" y="0"/>
            <a:ext cx="10008770" cy="5682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FEC61E-0A86-4397-BD8F-935F0FB9D544}"/>
              </a:ext>
            </a:extLst>
          </p:cNvPr>
          <p:cNvSpPr txBox="1"/>
          <p:nvPr/>
        </p:nvSpPr>
        <p:spPr>
          <a:xfrm>
            <a:off x="645111" y="5269068"/>
            <a:ext cx="11179946" cy="9679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Customers working in IT, Healthcare, Aviation, Banking have spent 48.16 % of the amount.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People working in Agriculture, Textile, Construction, Food Processing are less in numbers.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A6F7EB-F49E-47C5-A6BD-85F5D9CA0B98}"/>
              </a:ext>
            </a:extLst>
          </p:cNvPr>
          <p:cNvSpPr txBox="1"/>
          <p:nvPr/>
        </p:nvSpPr>
        <p:spPr>
          <a:xfrm>
            <a:off x="787153" y="5721828"/>
            <a:ext cx="11179946" cy="9679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Clothing, Food and Electronics are the categories receiving highest orders during Diwali.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Tools, Tupperware, Décor, Veterinary supplies are receiving less orders.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6B744-B64C-447D-AFB8-621F8AA4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5" y="0"/>
            <a:ext cx="9571549" cy="56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512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Wingdings</vt:lpstr>
      <vt:lpstr>Office Theme</vt:lpstr>
      <vt:lpstr>Diwali Sales Data Analysis</vt:lpstr>
      <vt:lpstr>Problem Statement</vt:lpstr>
      <vt:lpstr>Data: 1 Table, 13 Columns, 11251 Rows.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Data Dashboard (Tableau)</vt:lpstr>
      <vt:lpstr>PowerPoint Presentation</vt:lpstr>
      <vt:lpstr>Product Data Dashboard (Tableau)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Diwali Sales Data Analysis</dc:title>
  <dc:creator/>
  <cp:lastModifiedBy>Admin</cp:lastModifiedBy>
  <cp:revision>29</cp:revision>
  <dcterms:created xsi:type="dcterms:W3CDTF">2023-11-27T18:49:48Z</dcterms:created>
  <dcterms:modified xsi:type="dcterms:W3CDTF">2023-12-27T11:04:14Z</dcterms:modified>
</cp:coreProperties>
</file>