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74" r:id="rId5"/>
    <p:sldId id="269" r:id="rId6"/>
    <p:sldId id="267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F86B899-9BAC-4814-999F-C986D8A6B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9296400" cy="2387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HR Data Analysis</a:t>
            </a:r>
            <a:endParaRPr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589-3106-404F-852F-09D315DA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Problem Statement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030A-C2DA-480F-89A9-DA468B98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Power BI to analyze and visualize data from organizations HR  Dataset.</a:t>
            </a:r>
          </a:p>
          <a:p>
            <a:r>
              <a:rPr lang="en-US" dirty="0"/>
              <a:t>Create Dashboards to visualize Employee information, department data and Employee feedback.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60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3E37-1460-4259-9A2D-67216736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Model: 5 Tables, 33 Columns, 1480 Rows.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9A802-8D30-42EF-9532-E3DAD568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09" y="1022634"/>
            <a:ext cx="8755380" cy="56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2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589-3106-404F-852F-09D315DA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About Dataset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030A-C2DA-480F-89A9-DA468B98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 dataset consists of data collected from all employees that are working for or have worked previously for the organization.</a:t>
            </a:r>
          </a:p>
          <a:p>
            <a:r>
              <a:rPr lang="en-US" dirty="0"/>
              <a:t>The data included in this dataset is employee information such as their age, education, department, salary, feedback about the job etc.</a:t>
            </a:r>
          </a:p>
          <a:p>
            <a:r>
              <a:rPr lang="en-US" dirty="0"/>
              <a:t>Some data variables such as education level, performance, feedback, amount of years spent at company are useful to HR managers to understand how their organization is growing</a:t>
            </a:r>
          </a:p>
        </p:txBody>
      </p:sp>
    </p:spTree>
    <p:extLst>
      <p:ext uri="{BB962C8B-B14F-4D97-AF65-F5344CB8AC3E}">
        <p14:creationId xmlns:p14="http://schemas.microsoft.com/office/powerpoint/2010/main" val="2711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5E4BE5-444C-4BC6-832B-E83CA632B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2" y="251776"/>
            <a:ext cx="11360035" cy="6354447"/>
          </a:xfrm>
        </p:spPr>
      </p:pic>
    </p:spTree>
    <p:extLst>
      <p:ext uri="{BB962C8B-B14F-4D97-AF65-F5344CB8AC3E}">
        <p14:creationId xmlns:p14="http://schemas.microsoft.com/office/powerpoint/2010/main" val="326557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B62F7-7B66-4D42-9FE0-E7200AB68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7" y="279481"/>
            <a:ext cx="11305565" cy="62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D9D71-0F5E-4598-885B-C8A256E0D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8" y="261798"/>
            <a:ext cx="11262024" cy="63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1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1">
            <a:extLst>
              <a:ext uri="{FF2B5EF4-FFF2-40B4-BE49-F238E27FC236}">
                <a16:creationId xmlns:a16="http://schemas.microsoft.com/office/drawing/2014/main" id="{28EC8CD1-D359-48B8-B654-7551498AC88E}"/>
              </a:ext>
            </a:extLst>
          </p:cNvPr>
          <p:cNvSpPr txBox="1">
            <a:spLocks/>
          </p:cNvSpPr>
          <p:nvPr/>
        </p:nvSpPr>
        <p:spPr>
          <a:xfrm>
            <a:off x="4318246" y="1797066"/>
            <a:ext cx="355550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1946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Office Theme</vt:lpstr>
      <vt:lpstr>HR Data Analysis</vt:lpstr>
      <vt:lpstr>Problem Statement</vt:lpstr>
      <vt:lpstr>Data Model: 5 Tables, 33 Columns, 1480 Rows.</vt:lpstr>
      <vt:lpstr>About Dataset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Diwali Sales Data Analysis</dc:title>
  <dc:creator/>
  <cp:lastModifiedBy>Admin</cp:lastModifiedBy>
  <cp:revision>31</cp:revision>
  <dcterms:created xsi:type="dcterms:W3CDTF">2023-11-27T18:49:48Z</dcterms:created>
  <dcterms:modified xsi:type="dcterms:W3CDTF">2023-12-25T12:40:55Z</dcterms:modified>
</cp:coreProperties>
</file>