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45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89" r:id="rId6"/>
    <p:sldId id="264" r:id="rId7"/>
    <p:sldId id="265" r:id="rId8"/>
    <p:sldId id="268" r:id="rId9"/>
    <p:sldId id="292" r:id="rId10"/>
    <p:sldId id="298" r:id="rId11"/>
    <p:sldId id="266" r:id="rId12"/>
    <p:sldId id="267" r:id="rId13"/>
    <p:sldId id="269" r:id="rId14"/>
    <p:sldId id="270" r:id="rId15"/>
    <p:sldId id="288" r:id="rId16"/>
    <p:sldId id="260" r:id="rId17"/>
    <p:sldId id="262" r:id="rId18"/>
    <p:sldId id="263" r:id="rId19"/>
    <p:sldId id="271" r:id="rId20"/>
    <p:sldId id="272" r:id="rId21"/>
    <p:sldId id="273" r:id="rId22"/>
    <p:sldId id="291" r:id="rId23"/>
    <p:sldId id="274" r:id="rId24"/>
    <p:sldId id="275" r:id="rId25"/>
    <p:sldId id="276" r:id="rId26"/>
    <p:sldId id="299" r:id="rId27"/>
    <p:sldId id="277" r:id="rId28"/>
    <p:sldId id="293" r:id="rId29"/>
    <p:sldId id="278" r:id="rId30"/>
    <p:sldId id="279" r:id="rId31"/>
    <p:sldId id="294" r:id="rId32"/>
    <p:sldId id="280" r:id="rId33"/>
    <p:sldId id="281" r:id="rId34"/>
    <p:sldId id="295" r:id="rId35"/>
    <p:sldId id="282" r:id="rId36"/>
    <p:sldId id="283" r:id="rId37"/>
    <p:sldId id="296" r:id="rId38"/>
    <p:sldId id="284" r:id="rId39"/>
    <p:sldId id="297" r:id="rId40"/>
    <p:sldId id="286" r:id="rId41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43"/>
      <p:bold r:id="rId44"/>
      <p:italic r:id="rId45"/>
    </p:embeddedFont>
    <p:embeddedFont>
      <p:font typeface="Lato" panose="020B0604020202020204" charset="0"/>
      <p:regular r:id="rId46"/>
      <p:bold r:id="rId47"/>
      <p:italic r:id="rId48"/>
      <p:boldItalic r:id="rId49"/>
    </p:embeddedFont>
    <p:embeddedFont>
      <p:font typeface="Wingdings 2" panose="05020102010507070707" pitchFamily="18" charset="2"/>
      <p:regular r:id="rId5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6EC71-48EE-4177-9B57-5E010F9E6335}" v="4" dt="2020-05-06T12:42:28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66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vraj Shivtare" userId="454a438c-0e8f-41f8-a07f-8596415c69e9" providerId="ADAL" clId="{5B56EC71-48EE-4177-9B57-5E010F9E6335}"/>
    <pc:docChg chg="undo custSel mod addSld modSld">
      <pc:chgData name="Yuvraj Shivtare" userId="454a438c-0e8f-41f8-a07f-8596415c69e9" providerId="ADAL" clId="{5B56EC71-48EE-4177-9B57-5E010F9E6335}" dt="2020-05-10T22:50:45.755" v="148" actId="1038"/>
      <pc:docMkLst>
        <pc:docMk/>
      </pc:docMkLst>
      <pc:sldChg chg="addSp delSp modSp mod">
        <pc:chgData name="Yuvraj Shivtare" userId="454a438c-0e8f-41f8-a07f-8596415c69e9" providerId="ADAL" clId="{5B56EC71-48EE-4177-9B57-5E010F9E6335}" dt="2020-05-06T11:55:24.328" v="105" actId="1076"/>
        <pc:sldMkLst>
          <pc:docMk/>
          <pc:sldMk cId="0" sldId="268"/>
        </pc:sldMkLst>
        <pc:spChg chg="add mod">
          <ac:chgData name="Yuvraj Shivtare" userId="454a438c-0e8f-41f8-a07f-8596415c69e9" providerId="ADAL" clId="{5B56EC71-48EE-4177-9B57-5E010F9E6335}" dt="2020-05-06T11:55:24.328" v="105" actId="1076"/>
          <ac:spMkLst>
            <pc:docMk/>
            <pc:sldMk cId="0" sldId="268"/>
            <ac:spMk id="6" creationId="{C54EFE3B-2D6E-4519-ABDA-E49815EEB55E}"/>
          </ac:spMkLst>
        </pc:spChg>
        <pc:spChg chg="del mod">
          <ac:chgData name="Yuvraj Shivtare" userId="454a438c-0e8f-41f8-a07f-8596415c69e9" providerId="ADAL" clId="{5B56EC71-48EE-4177-9B57-5E010F9E6335}" dt="2020-05-06T11:55:07.131" v="103" actId="478"/>
          <ac:spMkLst>
            <pc:docMk/>
            <pc:sldMk cId="0" sldId="268"/>
            <ac:spMk id="280" creationId="{00000000-0000-0000-0000-000000000000}"/>
          </ac:spMkLst>
        </pc:spChg>
        <pc:picChg chg="mod">
          <ac:chgData name="Yuvraj Shivtare" userId="454a438c-0e8f-41f8-a07f-8596415c69e9" providerId="ADAL" clId="{5B56EC71-48EE-4177-9B57-5E010F9E6335}" dt="2020-05-06T11:55:11.255" v="104" actId="14100"/>
          <ac:picMkLst>
            <pc:docMk/>
            <pc:sldMk cId="0" sldId="268"/>
            <ac:picMk id="279" creationId="{00000000-0000-0000-0000-000000000000}"/>
          </ac:picMkLst>
        </pc:picChg>
      </pc:sldChg>
      <pc:sldChg chg="modSp mod">
        <pc:chgData name="Yuvraj Shivtare" userId="454a438c-0e8f-41f8-a07f-8596415c69e9" providerId="ADAL" clId="{5B56EC71-48EE-4177-9B57-5E010F9E6335}" dt="2020-05-10T22:50:45.755" v="148" actId="1038"/>
        <pc:sldMkLst>
          <pc:docMk/>
          <pc:sldMk cId="0" sldId="282"/>
        </pc:sldMkLst>
        <pc:picChg chg="mod">
          <ac:chgData name="Yuvraj Shivtare" userId="454a438c-0e8f-41f8-a07f-8596415c69e9" providerId="ADAL" clId="{5B56EC71-48EE-4177-9B57-5E010F9E6335}" dt="2020-05-10T22:50:45.755" v="148" actId="1038"/>
          <ac:picMkLst>
            <pc:docMk/>
            <pc:sldMk cId="0" sldId="282"/>
            <ac:picMk id="366" creationId="{00000000-0000-0000-0000-000000000000}"/>
          </ac:picMkLst>
        </pc:picChg>
      </pc:sldChg>
      <pc:sldChg chg="addSp delSp modSp new mod setBg">
        <pc:chgData name="Yuvraj Shivtare" userId="454a438c-0e8f-41f8-a07f-8596415c69e9" providerId="ADAL" clId="{5B56EC71-48EE-4177-9B57-5E010F9E6335}" dt="2020-05-06T11:55:46.149" v="106" actId="14100"/>
        <pc:sldMkLst>
          <pc:docMk/>
          <pc:sldMk cId="3878929035" sldId="298"/>
        </pc:sldMkLst>
        <pc:spChg chg="mod ord">
          <ac:chgData name="Yuvraj Shivtare" userId="454a438c-0e8f-41f8-a07f-8596415c69e9" providerId="ADAL" clId="{5B56EC71-48EE-4177-9B57-5E010F9E6335}" dt="2020-05-06T11:48:28.416" v="42" actId="26606"/>
          <ac:spMkLst>
            <pc:docMk/>
            <pc:sldMk cId="3878929035" sldId="298"/>
            <ac:spMk id="2" creationId="{B84B5AFC-3809-48CA-B5A6-3E95994835C0}"/>
          </ac:spMkLst>
        </pc:spChg>
        <pc:spChg chg="add del">
          <ac:chgData name="Yuvraj Shivtare" userId="454a438c-0e8f-41f8-a07f-8596415c69e9" providerId="ADAL" clId="{5B56EC71-48EE-4177-9B57-5E010F9E6335}" dt="2020-05-06T11:47:06.789" v="27" actId="26606"/>
          <ac:spMkLst>
            <pc:docMk/>
            <pc:sldMk cId="3878929035" sldId="298"/>
            <ac:spMk id="8" creationId="{6BFF1E8A-3E3F-4A67-97F8-32C8D4123807}"/>
          </ac:spMkLst>
        </pc:spChg>
        <pc:spChg chg="add del">
          <ac:chgData name="Yuvraj Shivtare" userId="454a438c-0e8f-41f8-a07f-8596415c69e9" providerId="ADAL" clId="{5B56EC71-48EE-4177-9B57-5E010F9E6335}" dt="2020-05-06T11:47:06.789" v="27" actId="26606"/>
          <ac:spMkLst>
            <pc:docMk/>
            <pc:sldMk cId="3878929035" sldId="298"/>
            <ac:spMk id="10" creationId="{D0BBA9C7-5B8B-474E-9392-E742C78ED5D2}"/>
          </ac:spMkLst>
        </pc:spChg>
        <pc:spChg chg="add del">
          <ac:chgData name="Yuvraj Shivtare" userId="454a438c-0e8f-41f8-a07f-8596415c69e9" providerId="ADAL" clId="{5B56EC71-48EE-4177-9B57-5E010F9E6335}" dt="2020-05-06T11:47:06.789" v="27" actId="26606"/>
          <ac:spMkLst>
            <pc:docMk/>
            <pc:sldMk cId="3878929035" sldId="298"/>
            <ac:spMk id="12" creationId="{1D52F3B2-AFE1-41E8-9E34-D2B02A65826D}"/>
          </ac:spMkLst>
        </pc:spChg>
        <pc:spChg chg="add del">
          <ac:chgData name="Yuvraj Shivtare" userId="454a438c-0e8f-41f8-a07f-8596415c69e9" providerId="ADAL" clId="{5B56EC71-48EE-4177-9B57-5E010F9E6335}" dt="2020-05-06T11:47:06.789" v="27" actId="26606"/>
          <ac:spMkLst>
            <pc:docMk/>
            <pc:sldMk cId="3878929035" sldId="298"/>
            <ac:spMk id="14" creationId="{7A8E2F28-54A2-432C-AAF7-7154C3D579CE}"/>
          </ac:spMkLst>
        </pc:spChg>
        <pc:spChg chg="add del">
          <ac:chgData name="Yuvraj Shivtare" userId="454a438c-0e8f-41f8-a07f-8596415c69e9" providerId="ADAL" clId="{5B56EC71-48EE-4177-9B57-5E010F9E6335}" dt="2020-05-06T11:47:06.789" v="27" actId="26606"/>
          <ac:spMkLst>
            <pc:docMk/>
            <pc:sldMk cId="3878929035" sldId="298"/>
            <ac:spMk id="16" creationId="{386191B5-2583-4B3E-B008-3E5A37614715}"/>
          </ac:spMkLst>
        </pc:spChg>
        <pc:spChg chg="add del">
          <ac:chgData name="Yuvraj Shivtare" userId="454a438c-0e8f-41f8-a07f-8596415c69e9" providerId="ADAL" clId="{5B56EC71-48EE-4177-9B57-5E010F9E6335}" dt="2020-05-06T11:47:06.789" v="27" actId="26606"/>
          <ac:spMkLst>
            <pc:docMk/>
            <pc:sldMk cId="3878929035" sldId="298"/>
            <ac:spMk id="18" creationId="{A9C7CFDB-8577-4539-8795-F8B34A3075B2}"/>
          </ac:spMkLst>
        </pc:spChg>
        <pc:spChg chg="add del">
          <ac:chgData name="Yuvraj Shivtare" userId="454a438c-0e8f-41f8-a07f-8596415c69e9" providerId="ADAL" clId="{5B56EC71-48EE-4177-9B57-5E010F9E6335}" dt="2020-05-06T11:47:06.789" v="27" actId="26606"/>
          <ac:spMkLst>
            <pc:docMk/>
            <pc:sldMk cId="3878929035" sldId="298"/>
            <ac:spMk id="20" creationId="{295C4DB5-1B45-490F-A51B-23C9B9A433C2}"/>
          </ac:spMkLst>
        </pc:spChg>
        <pc:spChg chg="add del">
          <ac:chgData name="Yuvraj Shivtare" userId="454a438c-0e8f-41f8-a07f-8596415c69e9" providerId="ADAL" clId="{5B56EC71-48EE-4177-9B57-5E010F9E6335}" dt="2020-05-06T11:47:06.789" v="27" actId="26606"/>
          <ac:spMkLst>
            <pc:docMk/>
            <pc:sldMk cId="3878929035" sldId="298"/>
            <ac:spMk id="22" creationId="{63C20DDE-67DF-47CA-B658-875EA5D810BA}"/>
          </ac:spMkLst>
        </pc:spChg>
        <pc:spChg chg="add del">
          <ac:chgData name="Yuvraj Shivtare" userId="454a438c-0e8f-41f8-a07f-8596415c69e9" providerId="ADAL" clId="{5B56EC71-48EE-4177-9B57-5E010F9E6335}" dt="2020-05-06T11:47:06.789" v="27" actId="26606"/>
          <ac:spMkLst>
            <pc:docMk/>
            <pc:sldMk cId="3878929035" sldId="298"/>
            <ac:spMk id="24" creationId="{72B4ED93-D6A4-4A1D-9CA7-A0549AB6D402}"/>
          </ac:spMkLst>
        </pc:spChg>
        <pc:spChg chg="add del">
          <ac:chgData name="Yuvraj Shivtare" userId="454a438c-0e8f-41f8-a07f-8596415c69e9" providerId="ADAL" clId="{5B56EC71-48EE-4177-9B57-5E010F9E6335}" dt="2020-05-06T11:47:43.001" v="37" actId="26606"/>
          <ac:spMkLst>
            <pc:docMk/>
            <pc:sldMk cId="3878929035" sldId="298"/>
            <ac:spMk id="29" creationId="{6BFF1E8A-3E3F-4A67-97F8-32C8D4123807}"/>
          </ac:spMkLst>
        </pc:spChg>
        <pc:spChg chg="add del">
          <ac:chgData name="Yuvraj Shivtare" userId="454a438c-0e8f-41f8-a07f-8596415c69e9" providerId="ADAL" clId="{5B56EC71-48EE-4177-9B57-5E010F9E6335}" dt="2020-05-06T11:47:43.001" v="37" actId="26606"/>
          <ac:spMkLst>
            <pc:docMk/>
            <pc:sldMk cId="3878929035" sldId="298"/>
            <ac:spMk id="31" creationId="{D0BBA9C7-5B8B-474E-9392-E742C78ED5D2}"/>
          </ac:spMkLst>
        </pc:spChg>
        <pc:spChg chg="add del">
          <ac:chgData name="Yuvraj Shivtare" userId="454a438c-0e8f-41f8-a07f-8596415c69e9" providerId="ADAL" clId="{5B56EC71-48EE-4177-9B57-5E010F9E6335}" dt="2020-05-06T11:47:43.001" v="37" actId="26606"/>
          <ac:spMkLst>
            <pc:docMk/>
            <pc:sldMk cId="3878929035" sldId="298"/>
            <ac:spMk id="33" creationId="{1D52F3B2-AFE1-41E8-9E34-D2B02A65826D}"/>
          </ac:spMkLst>
        </pc:spChg>
        <pc:spChg chg="add del">
          <ac:chgData name="Yuvraj Shivtare" userId="454a438c-0e8f-41f8-a07f-8596415c69e9" providerId="ADAL" clId="{5B56EC71-48EE-4177-9B57-5E010F9E6335}" dt="2020-05-06T11:47:43.001" v="37" actId="26606"/>
          <ac:spMkLst>
            <pc:docMk/>
            <pc:sldMk cId="3878929035" sldId="298"/>
            <ac:spMk id="35" creationId="{7A8E2F28-54A2-432C-AAF7-7154C3D579CE}"/>
          </ac:spMkLst>
        </pc:spChg>
        <pc:spChg chg="add del">
          <ac:chgData name="Yuvraj Shivtare" userId="454a438c-0e8f-41f8-a07f-8596415c69e9" providerId="ADAL" clId="{5B56EC71-48EE-4177-9B57-5E010F9E6335}" dt="2020-05-06T11:47:43.001" v="37" actId="26606"/>
          <ac:spMkLst>
            <pc:docMk/>
            <pc:sldMk cId="3878929035" sldId="298"/>
            <ac:spMk id="37" creationId="{7CA59BF9-6B4A-4513-A761-F0F7B765124B}"/>
          </ac:spMkLst>
        </pc:spChg>
        <pc:spChg chg="add del">
          <ac:chgData name="Yuvraj Shivtare" userId="454a438c-0e8f-41f8-a07f-8596415c69e9" providerId="ADAL" clId="{5B56EC71-48EE-4177-9B57-5E010F9E6335}" dt="2020-05-06T11:47:43.001" v="37" actId="26606"/>
          <ac:spMkLst>
            <pc:docMk/>
            <pc:sldMk cId="3878929035" sldId="298"/>
            <ac:spMk id="39" creationId="{6DB34C8E-19EE-4246-8A53-5C278DB44541}"/>
          </ac:spMkLst>
        </pc:spChg>
        <pc:spChg chg="add del">
          <ac:chgData name="Yuvraj Shivtare" userId="454a438c-0e8f-41f8-a07f-8596415c69e9" providerId="ADAL" clId="{5B56EC71-48EE-4177-9B57-5E010F9E6335}" dt="2020-05-06T11:47:43.001" v="37" actId="26606"/>
          <ac:spMkLst>
            <pc:docMk/>
            <pc:sldMk cId="3878929035" sldId="298"/>
            <ac:spMk id="41" creationId="{CF766FAB-51B8-4B1C-A418-CDF2F6C0F141}"/>
          </ac:spMkLst>
        </pc:spChg>
        <pc:spChg chg="add del">
          <ac:chgData name="Yuvraj Shivtare" userId="454a438c-0e8f-41f8-a07f-8596415c69e9" providerId="ADAL" clId="{5B56EC71-48EE-4177-9B57-5E010F9E6335}" dt="2020-05-06T11:47:43.001" v="37" actId="26606"/>
          <ac:spMkLst>
            <pc:docMk/>
            <pc:sldMk cId="3878929035" sldId="298"/>
            <ac:spMk id="43" creationId="{98C949DA-AD3D-4D8C-8B43-091F8E8B2735}"/>
          </ac:spMkLst>
        </pc:spChg>
        <pc:spChg chg="add del">
          <ac:chgData name="Yuvraj Shivtare" userId="454a438c-0e8f-41f8-a07f-8596415c69e9" providerId="ADAL" clId="{5B56EC71-48EE-4177-9B57-5E010F9E6335}" dt="2020-05-06T11:47:43.001" v="37" actId="26606"/>
          <ac:spMkLst>
            <pc:docMk/>
            <pc:sldMk cId="3878929035" sldId="298"/>
            <ac:spMk id="45" creationId="{AC59D630-FA44-4D8B-A3B3-451C3B5D554F}"/>
          </ac:spMkLst>
        </pc:spChg>
        <pc:spChg chg="add del">
          <ac:chgData name="Yuvraj Shivtare" userId="454a438c-0e8f-41f8-a07f-8596415c69e9" providerId="ADAL" clId="{5B56EC71-48EE-4177-9B57-5E010F9E6335}" dt="2020-05-06T11:47:43.001" v="37" actId="26606"/>
          <ac:spMkLst>
            <pc:docMk/>
            <pc:sldMk cId="3878929035" sldId="298"/>
            <ac:spMk id="47" creationId="{B3AAE564-1BB5-4C9F-815D-432D99AFB2FD}"/>
          </ac:spMkLst>
        </pc:spChg>
        <pc:spChg chg="add del">
          <ac:chgData name="Yuvraj Shivtare" userId="454a438c-0e8f-41f8-a07f-8596415c69e9" providerId="ADAL" clId="{5B56EC71-48EE-4177-9B57-5E010F9E6335}" dt="2020-05-06T11:47:20.820" v="30" actId="26606"/>
          <ac:spMkLst>
            <pc:docMk/>
            <pc:sldMk cId="3878929035" sldId="298"/>
            <ac:spMk id="52" creationId="{6BFF1E8A-3E3F-4A67-97F8-32C8D4123807}"/>
          </ac:spMkLst>
        </pc:spChg>
        <pc:spChg chg="add del">
          <ac:chgData name="Yuvraj Shivtare" userId="454a438c-0e8f-41f8-a07f-8596415c69e9" providerId="ADAL" clId="{5B56EC71-48EE-4177-9B57-5E010F9E6335}" dt="2020-05-06T11:47:20.820" v="30" actId="26606"/>
          <ac:spMkLst>
            <pc:docMk/>
            <pc:sldMk cId="3878929035" sldId="298"/>
            <ac:spMk id="54" creationId="{D0BBA9C7-5B8B-474E-9392-E742C78ED5D2}"/>
          </ac:spMkLst>
        </pc:spChg>
        <pc:spChg chg="add del">
          <ac:chgData name="Yuvraj Shivtare" userId="454a438c-0e8f-41f8-a07f-8596415c69e9" providerId="ADAL" clId="{5B56EC71-48EE-4177-9B57-5E010F9E6335}" dt="2020-05-06T11:47:20.820" v="30" actId="26606"/>
          <ac:spMkLst>
            <pc:docMk/>
            <pc:sldMk cId="3878929035" sldId="298"/>
            <ac:spMk id="56" creationId="{1D52F3B2-AFE1-41E8-9E34-D2B02A65826D}"/>
          </ac:spMkLst>
        </pc:spChg>
        <pc:spChg chg="add del">
          <ac:chgData name="Yuvraj Shivtare" userId="454a438c-0e8f-41f8-a07f-8596415c69e9" providerId="ADAL" clId="{5B56EC71-48EE-4177-9B57-5E010F9E6335}" dt="2020-05-06T11:47:20.820" v="30" actId="26606"/>
          <ac:spMkLst>
            <pc:docMk/>
            <pc:sldMk cId="3878929035" sldId="298"/>
            <ac:spMk id="58" creationId="{7A8E2F28-54A2-432C-AAF7-7154C3D579CE}"/>
          </ac:spMkLst>
        </pc:spChg>
        <pc:spChg chg="add del">
          <ac:chgData name="Yuvraj Shivtare" userId="454a438c-0e8f-41f8-a07f-8596415c69e9" providerId="ADAL" clId="{5B56EC71-48EE-4177-9B57-5E010F9E6335}" dt="2020-05-06T11:47:20.820" v="30" actId="26606"/>
          <ac:spMkLst>
            <pc:docMk/>
            <pc:sldMk cId="3878929035" sldId="298"/>
            <ac:spMk id="60" creationId="{386191B5-2583-4B3E-B008-3E5A37614715}"/>
          </ac:spMkLst>
        </pc:spChg>
        <pc:spChg chg="add del">
          <ac:chgData name="Yuvraj Shivtare" userId="454a438c-0e8f-41f8-a07f-8596415c69e9" providerId="ADAL" clId="{5B56EC71-48EE-4177-9B57-5E010F9E6335}" dt="2020-05-06T11:47:20.820" v="30" actId="26606"/>
          <ac:spMkLst>
            <pc:docMk/>
            <pc:sldMk cId="3878929035" sldId="298"/>
            <ac:spMk id="62" creationId="{A9C7CFDB-8577-4539-8795-F8B34A3075B2}"/>
          </ac:spMkLst>
        </pc:spChg>
        <pc:spChg chg="add del">
          <ac:chgData name="Yuvraj Shivtare" userId="454a438c-0e8f-41f8-a07f-8596415c69e9" providerId="ADAL" clId="{5B56EC71-48EE-4177-9B57-5E010F9E6335}" dt="2020-05-06T11:47:20.820" v="30" actId="26606"/>
          <ac:spMkLst>
            <pc:docMk/>
            <pc:sldMk cId="3878929035" sldId="298"/>
            <ac:spMk id="64" creationId="{295C4DB5-1B45-490F-A51B-23C9B9A433C2}"/>
          </ac:spMkLst>
        </pc:spChg>
        <pc:spChg chg="add del">
          <ac:chgData name="Yuvraj Shivtare" userId="454a438c-0e8f-41f8-a07f-8596415c69e9" providerId="ADAL" clId="{5B56EC71-48EE-4177-9B57-5E010F9E6335}" dt="2020-05-06T11:47:20.820" v="30" actId="26606"/>
          <ac:spMkLst>
            <pc:docMk/>
            <pc:sldMk cId="3878929035" sldId="298"/>
            <ac:spMk id="66" creationId="{63C20DDE-67DF-47CA-B658-875EA5D810BA}"/>
          </ac:spMkLst>
        </pc:spChg>
        <pc:spChg chg="add del">
          <ac:chgData name="Yuvraj Shivtare" userId="454a438c-0e8f-41f8-a07f-8596415c69e9" providerId="ADAL" clId="{5B56EC71-48EE-4177-9B57-5E010F9E6335}" dt="2020-05-06T11:47:20.820" v="30" actId="26606"/>
          <ac:spMkLst>
            <pc:docMk/>
            <pc:sldMk cId="3878929035" sldId="298"/>
            <ac:spMk id="68" creationId="{72B4ED93-D6A4-4A1D-9CA7-A0549AB6D402}"/>
          </ac:spMkLst>
        </pc:spChg>
        <pc:spChg chg="add del">
          <ac:chgData name="Yuvraj Shivtare" userId="454a438c-0e8f-41f8-a07f-8596415c69e9" providerId="ADAL" clId="{5B56EC71-48EE-4177-9B57-5E010F9E6335}" dt="2020-05-06T11:47:22.570" v="32" actId="26606"/>
          <ac:spMkLst>
            <pc:docMk/>
            <pc:sldMk cId="3878929035" sldId="298"/>
            <ac:spMk id="70" creationId="{0E830057-F4EE-412A-8526-36BE1CE18C85}"/>
          </ac:spMkLst>
        </pc:spChg>
        <pc:spChg chg="add del">
          <ac:chgData name="Yuvraj Shivtare" userId="454a438c-0e8f-41f8-a07f-8596415c69e9" providerId="ADAL" clId="{5B56EC71-48EE-4177-9B57-5E010F9E6335}" dt="2020-05-06T11:47:22.570" v="32" actId="26606"/>
          <ac:spMkLst>
            <pc:docMk/>
            <pc:sldMk cId="3878929035" sldId="298"/>
            <ac:spMk id="71" creationId="{BAAEBA82-E2D4-4653-AEE3-E95B330DDA21}"/>
          </ac:spMkLst>
        </pc:spChg>
        <pc:spChg chg="add del">
          <ac:chgData name="Yuvraj Shivtare" userId="454a438c-0e8f-41f8-a07f-8596415c69e9" providerId="ADAL" clId="{5B56EC71-48EE-4177-9B57-5E010F9E6335}" dt="2020-05-06T11:47:22.570" v="32" actId="26606"/>
          <ac:spMkLst>
            <pc:docMk/>
            <pc:sldMk cId="3878929035" sldId="298"/>
            <ac:spMk id="72" creationId="{2386509E-DAF8-4DA0-B09B-FA3FB341C2BC}"/>
          </ac:spMkLst>
        </pc:spChg>
        <pc:spChg chg="add del">
          <ac:chgData name="Yuvraj Shivtare" userId="454a438c-0e8f-41f8-a07f-8596415c69e9" providerId="ADAL" clId="{5B56EC71-48EE-4177-9B57-5E010F9E6335}" dt="2020-05-06T11:47:22.570" v="32" actId="26606"/>
          <ac:spMkLst>
            <pc:docMk/>
            <pc:sldMk cId="3878929035" sldId="298"/>
            <ac:spMk id="73" creationId="{44E11946-6976-4B44-971A-07BFBE9544A6}"/>
          </ac:spMkLst>
        </pc:spChg>
        <pc:spChg chg="add del">
          <ac:chgData name="Yuvraj Shivtare" userId="454a438c-0e8f-41f8-a07f-8596415c69e9" providerId="ADAL" clId="{5B56EC71-48EE-4177-9B57-5E010F9E6335}" dt="2020-05-06T11:47:22.570" v="32" actId="26606"/>
          <ac:spMkLst>
            <pc:docMk/>
            <pc:sldMk cId="3878929035" sldId="298"/>
            <ac:spMk id="74" creationId="{85DD9E25-AB50-4F01-9CA6-96497CDE72C2}"/>
          </ac:spMkLst>
        </pc:spChg>
        <pc:spChg chg="add del">
          <ac:chgData name="Yuvraj Shivtare" userId="454a438c-0e8f-41f8-a07f-8596415c69e9" providerId="ADAL" clId="{5B56EC71-48EE-4177-9B57-5E010F9E6335}" dt="2020-05-06T11:47:22.570" v="32" actId="26606"/>
          <ac:spMkLst>
            <pc:docMk/>
            <pc:sldMk cId="3878929035" sldId="298"/>
            <ac:spMk id="75" creationId="{707788D3-E467-4E25-A5E9-FD41795BD551}"/>
          </ac:spMkLst>
        </pc:spChg>
        <pc:spChg chg="add del">
          <ac:chgData name="Yuvraj Shivtare" userId="454a438c-0e8f-41f8-a07f-8596415c69e9" providerId="ADAL" clId="{5B56EC71-48EE-4177-9B57-5E010F9E6335}" dt="2020-05-06T11:47:22.570" v="32" actId="26606"/>
          <ac:spMkLst>
            <pc:docMk/>
            <pc:sldMk cId="3878929035" sldId="298"/>
            <ac:spMk id="76" creationId="{E12301D8-0106-4E04-A846-C29A66593704}"/>
          </ac:spMkLst>
        </pc:spChg>
        <pc:spChg chg="add del">
          <ac:chgData name="Yuvraj Shivtare" userId="454a438c-0e8f-41f8-a07f-8596415c69e9" providerId="ADAL" clId="{5B56EC71-48EE-4177-9B57-5E010F9E6335}" dt="2020-05-06T11:47:40.844" v="34" actId="26606"/>
          <ac:spMkLst>
            <pc:docMk/>
            <pc:sldMk cId="3878929035" sldId="298"/>
            <ac:spMk id="78" creationId="{E8BED655-2EC5-4704-ADD4-A91564533138}"/>
          </ac:spMkLst>
        </pc:spChg>
        <pc:spChg chg="add del">
          <ac:chgData name="Yuvraj Shivtare" userId="454a438c-0e8f-41f8-a07f-8596415c69e9" providerId="ADAL" clId="{5B56EC71-48EE-4177-9B57-5E010F9E6335}" dt="2020-05-06T11:47:40.844" v="34" actId="26606"/>
          <ac:spMkLst>
            <pc:docMk/>
            <pc:sldMk cId="3878929035" sldId="298"/>
            <ac:spMk id="79" creationId="{CBA419E7-4B43-4FA7-846D-76D394A32F0C}"/>
          </ac:spMkLst>
        </pc:spChg>
        <pc:spChg chg="add del">
          <ac:chgData name="Yuvraj Shivtare" userId="454a438c-0e8f-41f8-a07f-8596415c69e9" providerId="ADAL" clId="{5B56EC71-48EE-4177-9B57-5E010F9E6335}" dt="2020-05-06T11:47:40.844" v="34" actId="26606"/>
          <ac:spMkLst>
            <pc:docMk/>
            <pc:sldMk cId="3878929035" sldId="298"/>
            <ac:spMk id="80" creationId="{F7D34090-8F5C-4A49-8452-7328D66324D1}"/>
          </ac:spMkLst>
        </pc:spChg>
        <pc:spChg chg="add del">
          <ac:chgData name="Yuvraj Shivtare" userId="454a438c-0e8f-41f8-a07f-8596415c69e9" providerId="ADAL" clId="{5B56EC71-48EE-4177-9B57-5E010F9E6335}" dt="2020-05-06T11:47:40.844" v="34" actId="26606"/>
          <ac:spMkLst>
            <pc:docMk/>
            <pc:sldMk cId="3878929035" sldId="298"/>
            <ac:spMk id="81" creationId="{1B55B7B2-03F9-46F2-AE7C-2AC5156F40D3}"/>
          </ac:spMkLst>
        </pc:spChg>
        <pc:spChg chg="add del">
          <ac:chgData name="Yuvraj Shivtare" userId="454a438c-0e8f-41f8-a07f-8596415c69e9" providerId="ADAL" clId="{5B56EC71-48EE-4177-9B57-5E010F9E6335}" dt="2020-05-06T11:47:40.844" v="34" actId="26606"/>
          <ac:spMkLst>
            <pc:docMk/>
            <pc:sldMk cId="3878929035" sldId="298"/>
            <ac:spMk id="82" creationId="{42D4960A-896E-4F6B-BF65-B4662AC9DEB6}"/>
          </ac:spMkLst>
        </pc:spChg>
        <pc:spChg chg="add del">
          <ac:chgData name="Yuvraj Shivtare" userId="454a438c-0e8f-41f8-a07f-8596415c69e9" providerId="ADAL" clId="{5B56EC71-48EE-4177-9B57-5E010F9E6335}" dt="2020-05-06T11:47:40.844" v="34" actId="26606"/>
          <ac:spMkLst>
            <pc:docMk/>
            <pc:sldMk cId="3878929035" sldId="298"/>
            <ac:spMk id="83" creationId="{5684944A-8803-462C-84C5-4576C56A7758}"/>
          </ac:spMkLst>
        </pc:spChg>
        <pc:spChg chg="add del">
          <ac:chgData name="Yuvraj Shivtare" userId="454a438c-0e8f-41f8-a07f-8596415c69e9" providerId="ADAL" clId="{5B56EC71-48EE-4177-9B57-5E010F9E6335}" dt="2020-05-06T11:47:40.844" v="34" actId="26606"/>
          <ac:spMkLst>
            <pc:docMk/>
            <pc:sldMk cId="3878929035" sldId="298"/>
            <ac:spMk id="84" creationId="{E07F3B49-8C20-42F5-831D-59306D05F667}"/>
          </ac:spMkLst>
        </pc:spChg>
        <pc:spChg chg="add del">
          <ac:chgData name="Yuvraj Shivtare" userId="454a438c-0e8f-41f8-a07f-8596415c69e9" providerId="ADAL" clId="{5B56EC71-48EE-4177-9B57-5E010F9E6335}" dt="2020-05-06T11:47:42.983" v="36" actId="26606"/>
          <ac:spMkLst>
            <pc:docMk/>
            <pc:sldMk cId="3878929035" sldId="298"/>
            <ac:spMk id="86" creationId="{6BFF1E8A-3E3F-4A67-97F8-32C8D4123807}"/>
          </ac:spMkLst>
        </pc:spChg>
        <pc:spChg chg="add del">
          <ac:chgData name="Yuvraj Shivtare" userId="454a438c-0e8f-41f8-a07f-8596415c69e9" providerId="ADAL" clId="{5B56EC71-48EE-4177-9B57-5E010F9E6335}" dt="2020-05-06T11:47:42.983" v="36" actId="26606"/>
          <ac:spMkLst>
            <pc:docMk/>
            <pc:sldMk cId="3878929035" sldId="298"/>
            <ac:spMk id="87" creationId="{D0BBA9C7-5B8B-474E-9392-E742C78ED5D2}"/>
          </ac:spMkLst>
        </pc:spChg>
        <pc:spChg chg="add del">
          <ac:chgData name="Yuvraj Shivtare" userId="454a438c-0e8f-41f8-a07f-8596415c69e9" providerId="ADAL" clId="{5B56EC71-48EE-4177-9B57-5E010F9E6335}" dt="2020-05-06T11:47:42.983" v="36" actId="26606"/>
          <ac:spMkLst>
            <pc:docMk/>
            <pc:sldMk cId="3878929035" sldId="298"/>
            <ac:spMk id="88" creationId="{1D52F3B2-AFE1-41E8-9E34-D2B02A65826D}"/>
          </ac:spMkLst>
        </pc:spChg>
        <pc:spChg chg="add del">
          <ac:chgData name="Yuvraj Shivtare" userId="454a438c-0e8f-41f8-a07f-8596415c69e9" providerId="ADAL" clId="{5B56EC71-48EE-4177-9B57-5E010F9E6335}" dt="2020-05-06T11:47:42.983" v="36" actId="26606"/>
          <ac:spMkLst>
            <pc:docMk/>
            <pc:sldMk cId="3878929035" sldId="298"/>
            <ac:spMk id="89" creationId="{7A8E2F28-54A2-432C-AAF7-7154C3D579CE}"/>
          </ac:spMkLst>
        </pc:spChg>
        <pc:spChg chg="add del">
          <ac:chgData name="Yuvraj Shivtare" userId="454a438c-0e8f-41f8-a07f-8596415c69e9" providerId="ADAL" clId="{5B56EC71-48EE-4177-9B57-5E010F9E6335}" dt="2020-05-06T11:47:42.983" v="36" actId="26606"/>
          <ac:spMkLst>
            <pc:docMk/>
            <pc:sldMk cId="3878929035" sldId="298"/>
            <ac:spMk id="90" creationId="{386191B5-2583-4B3E-B008-3E5A37614715}"/>
          </ac:spMkLst>
        </pc:spChg>
        <pc:spChg chg="add del">
          <ac:chgData name="Yuvraj Shivtare" userId="454a438c-0e8f-41f8-a07f-8596415c69e9" providerId="ADAL" clId="{5B56EC71-48EE-4177-9B57-5E010F9E6335}" dt="2020-05-06T11:47:42.983" v="36" actId="26606"/>
          <ac:spMkLst>
            <pc:docMk/>
            <pc:sldMk cId="3878929035" sldId="298"/>
            <ac:spMk id="91" creationId="{A9C7CFDB-8577-4539-8795-F8B34A3075B2}"/>
          </ac:spMkLst>
        </pc:spChg>
        <pc:spChg chg="add del">
          <ac:chgData name="Yuvraj Shivtare" userId="454a438c-0e8f-41f8-a07f-8596415c69e9" providerId="ADAL" clId="{5B56EC71-48EE-4177-9B57-5E010F9E6335}" dt="2020-05-06T11:47:42.983" v="36" actId="26606"/>
          <ac:spMkLst>
            <pc:docMk/>
            <pc:sldMk cId="3878929035" sldId="298"/>
            <ac:spMk id="92" creationId="{295C4DB5-1B45-490F-A51B-23C9B9A433C2}"/>
          </ac:spMkLst>
        </pc:spChg>
        <pc:spChg chg="add del">
          <ac:chgData name="Yuvraj Shivtare" userId="454a438c-0e8f-41f8-a07f-8596415c69e9" providerId="ADAL" clId="{5B56EC71-48EE-4177-9B57-5E010F9E6335}" dt="2020-05-06T11:47:42.983" v="36" actId="26606"/>
          <ac:spMkLst>
            <pc:docMk/>
            <pc:sldMk cId="3878929035" sldId="298"/>
            <ac:spMk id="93" creationId="{63C20DDE-67DF-47CA-B658-875EA5D810BA}"/>
          </ac:spMkLst>
        </pc:spChg>
        <pc:spChg chg="add del">
          <ac:chgData name="Yuvraj Shivtare" userId="454a438c-0e8f-41f8-a07f-8596415c69e9" providerId="ADAL" clId="{5B56EC71-48EE-4177-9B57-5E010F9E6335}" dt="2020-05-06T11:47:42.983" v="36" actId="26606"/>
          <ac:spMkLst>
            <pc:docMk/>
            <pc:sldMk cId="3878929035" sldId="298"/>
            <ac:spMk id="94" creationId="{72B4ED93-D6A4-4A1D-9CA7-A0549AB6D402}"/>
          </ac:spMkLst>
        </pc:spChg>
        <pc:spChg chg="add del">
          <ac:chgData name="Yuvraj Shivtare" userId="454a438c-0e8f-41f8-a07f-8596415c69e9" providerId="ADAL" clId="{5B56EC71-48EE-4177-9B57-5E010F9E6335}" dt="2020-05-06T11:48:28.416" v="42" actId="26606"/>
          <ac:spMkLst>
            <pc:docMk/>
            <pc:sldMk cId="3878929035" sldId="298"/>
            <ac:spMk id="96" creationId="{6BFF1E8A-3E3F-4A67-97F8-32C8D4123807}"/>
          </ac:spMkLst>
        </pc:spChg>
        <pc:spChg chg="add del">
          <ac:chgData name="Yuvraj Shivtare" userId="454a438c-0e8f-41f8-a07f-8596415c69e9" providerId="ADAL" clId="{5B56EC71-48EE-4177-9B57-5E010F9E6335}" dt="2020-05-06T11:48:28.416" v="42" actId="26606"/>
          <ac:spMkLst>
            <pc:docMk/>
            <pc:sldMk cId="3878929035" sldId="298"/>
            <ac:spMk id="97" creationId="{D0BBA9C7-5B8B-474E-9392-E742C78ED5D2}"/>
          </ac:spMkLst>
        </pc:spChg>
        <pc:spChg chg="add del">
          <ac:chgData name="Yuvraj Shivtare" userId="454a438c-0e8f-41f8-a07f-8596415c69e9" providerId="ADAL" clId="{5B56EC71-48EE-4177-9B57-5E010F9E6335}" dt="2020-05-06T11:48:28.416" v="42" actId="26606"/>
          <ac:spMkLst>
            <pc:docMk/>
            <pc:sldMk cId="3878929035" sldId="298"/>
            <ac:spMk id="98" creationId="{1D52F3B2-AFE1-41E8-9E34-D2B02A65826D}"/>
          </ac:spMkLst>
        </pc:spChg>
        <pc:spChg chg="add del">
          <ac:chgData name="Yuvraj Shivtare" userId="454a438c-0e8f-41f8-a07f-8596415c69e9" providerId="ADAL" clId="{5B56EC71-48EE-4177-9B57-5E010F9E6335}" dt="2020-05-06T11:48:28.416" v="42" actId="26606"/>
          <ac:spMkLst>
            <pc:docMk/>
            <pc:sldMk cId="3878929035" sldId="298"/>
            <ac:spMk id="99" creationId="{7A8E2F28-54A2-432C-AAF7-7154C3D579CE}"/>
          </ac:spMkLst>
        </pc:spChg>
        <pc:spChg chg="add del">
          <ac:chgData name="Yuvraj Shivtare" userId="454a438c-0e8f-41f8-a07f-8596415c69e9" providerId="ADAL" clId="{5B56EC71-48EE-4177-9B57-5E010F9E6335}" dt="2020-05-06T11:48:28.416" v="42" actId="26606"/>
          <ac:spMkLst>
            <pc:docMk/>
            <pc:sldMk cId="3878929035" sldId="298"/>
            <ac:spMk id="100" creationId="{7CA59BF9-6B4A-4513-A761-F0F7B765124B}"/>
          </ac:spMkLst>
        </pc:spChg>
        <pc:spChg chg="add del">
          <ac:chgData name="Yuvraj Shivtare" userId="454a438c-0e8f-41f8-a07f-8596415c69e9" providerId="ADAL" clId="{5B56EC71-48EE-4177-9B57-5E010F9E6335}" dt="2020-05-06T11:48:28.416" v="42" actId="26606"/>
          <ac:spMkLst>
            <pc:docMk/>
            <pc:sldMk cId="3878929035" sldId="298"/>
            <ac:spMk id="101" creationId="{6DB34C8E-19EE-4246-8A53-5C278DB44541}"/>
          </ac:spMkLst>
        </pc:spChg>
        <pc:spChg chg="add del">
          <ac:chgData name="Yuvraj Shivtare" userId="454a438c-0e8f-41f8-a07f-8596415c69e9" providerId="ADAL" clId="{5B56EC71-48EE-4177-9B57-5E010F9E6335}" dt="2020-05-06T11:48:28.416" v="42" actId="26606"/>
          <ac:spMkLst>
            <pc:docMk/>
            <pc:sldMk cId="3878929035" sldId="298"/>
            <ac:spMk id="102" creationId="{CF766FAB-51B8-4B1C-A418-CDF2F6C0F141}"/>
          </ac:spMkLst>
        </pc:spChg>
        <pc:spChg chg="add del">
          <ac:chgData name="Yuvraj Shivtare" userId="454a438c-0e8f-41f8-a07f-8596415c69e9" providerId="ADAL" clId="{5B56EC71-48EE-4177-9B57-5E010F9E6335}" dt="2020-05-06T11:48:28.416" v="42" actId="26606"/>
          <ac:spMkLst>
            <pc:docMk/>
            <pc:sldMk cId="3878929035" sldId="298"/>
            <ac:spMk id="103" creationId="{98C949DA-AD3D-4D8C-8B43-091F8E8B2735}"/>
          </ac:spMkLst>
        </pc:spChg>
        <pc:spChg chg="add del">
          <ac:chgData name="Yuvraj Shivtare" userId="454a438c-0e8f-41f8-a07f-8596415c69e9" providerId="ADAL" clId="{5B56EC71-48EE-4177-9B57-5E010F9E6335}" dt="2020-05-06T11:48:28.416" v="42" actId="26606"/>
          <ac:spMkLst>
            <pc:docMk/>
            <pc:sldMk cId="3878929035" sldId="298"/>
            <ac:spMk id="104" creationId="{AC59D630-FA44-4D8B-A3B3-451C3B5D554F}"/>
          </ac:spMkLst>
        </pc:spChg>
        <pc:spChg chg="add del">
          <ac:chgData name="Yuvraj Shivtare" userId="454a438c-0e8f-41f8-a07f-8596415c69e9" providerId="ADAL" clId="{5B56EC71-48EE-4177-9B57-5E010F9E6335}" dt="2020-05-06T11:48:28.416" v="42" actId="26606"/>
          <ac:spMkLst>
            <pc:docMk/>
            <pc:sldMk cId="3878929035" sldId="298"/>
            <ac:spMk id="105" creationId="{B3AAE564-1BB5-4C9F-815D-432D99AFB2FD}"/>
          </ac:spMkLst>
        </pc:spChg>
        <pc:spChg chg="add">
          <ac:chgData name="Yuvraj Shivtare" userId="454a438c-0e8f-41f8-a07f-8596415c69e9" providerId="ADAL" clId="{5B56EC71-48EE-4177-9B57-5E010F9E6335}" dt="2020-05-06T11:48:28.416" v="42" actId="26606"/>
          <ac:spMkLst>
            <pc:docMk/>
            <pc:sldMk cId="3878929035" sldId="298"/>
            <ac:spMk id="110" creationId="{6BFF1E8A-3E3F-4A67-97F8-32C8D4123807}"/>
          </ac:spMkLst>
        </pc:spChg>
        <pc:spChg chg="add">
          <ac:chgData name="Yuvraj Shivtare" userId="454a438c-0e8f-41f8-a07f-8596415c69e9" providerId="ADAL" clId="{5B56EC71-48EE-4177-9B57-5E010F9E6335}" dt="2020-05-06T11:48:28.416" v="42" actId="26606"/>
          <ac:spMkLst>
            <pc:docMk/>
            <pc:sldMk cId="3878929035" sldId="298"/>
            <ac:spMk id="112" creationId="{D0BBA9C7-5B8B-474E-9392-E742C78ED5D2}"/>
          </ac:spMkLst>
        </pc:spChg>
        <pc:spChg chg="add">
          <ac:chgData name="Yuvraj Shivtare" userId="454a438c-0e8f-41f8-a07f-8596415c69e9" providerId="ADAL" clId="{5B56EC71-48EE-4177-9B57-5E010F9E6335}" dt="2020-05-06T11:48:28.416" v="42" actId="26606"/>
          <ac:spMkLst>
            <pc:docMk/>
            <pc:sldMk cId="3878929035" sldId="298"/>
            <ac:spMk id="114" creationId="{1D52F3B2-AFE1-41E8-9E34-D2B02A65826D}"/>
          </ac:spMkLst>
        </pc:spChg>
        <pc:spChg chg="add">
          <ac:chgData name="Yuvraj Shivtare" userId="454a438c-0e8f-41f8-a07f-8596415c69e9" providerId="ADAL" clId="{5B56EC71-48EE-4177-9B57-5E010F9E6335}" dt="2020-05-06T11:48:28.416" v="42" actId="26606"/>
          <ac:spMkLst>
            <pc:docMk/>
            <pc:sldMk cId="3878929035" sldId="298"/>
            <ac:spMk id="116" creationId="{7A8E2F28-54A2-432C-AAF7-7154C3D579CE}"/>
          </ac:spMkLst>
        </pc:spChg>
        <pc:spChg chg="add">
          <ac:chgData name="Yuvraj Shivtare" userId="454a438c-0e8f-41f8-a07f-8596415c69e9" providerId="ADAL" clId="{5B56EC71-48EE-4177-9B57-5E010F9E6335}" dt="2020-05-06T11:48:28.416" v="42" actId="26606"/>
          <ac:spMkLst>
            <pc:docMk/>
            <pc:sldMk cId="3878929035" sldId="298"/>
            <ac:spMk id="118" creationId="{386191B5-2583-4B3E-B008-3E5A37614715}"/>
          </ac:spMkLst>
        </pc:spChg>
        <pc:spChg chg="add">
          <ac:chgData name="Yuvraj Shivtare" userId="454a438c-0e8f-41f8-a07f-8596415c69e9" providerId="ADAL" clId="{5B56EC71-48EE-4177-9B57-5E010F9E6335}" dt="2020-05-06T11:48:28.416" v="42" actId="26606"/>
          <ac:spMkLst>
            <pc:docMk/>
            <pc:sldMk cId="3878929035" sldId="298"/>
            <ac:spMk id="120" creationId="{A9C7CFDB-8577-4539-8795-F8B34A3075B2}"/>
          </ac:spMkLst>
        </pc:spChg>
        <pc:spChg chg="add">
          <ac:chgData name="Yuvraj Shivtare" userId="454a438c-0e8f-41f8-a07f-8596415c69e9" providerId="ADAL" clId="{5B56EC71-48EE-4177-9B57-5E010F9E6335}" dt="2020-05-06T11:48:28.416" v="42" actId="26606"/>
          <ac:spMkLst>
            <pc:docMk/>
            <pc:sldMk cId="3878929035" sldId="298"/>
            <ac:spMk id="122" creationId="{295C4DB5-1B45-490F-A51B-23C9B9A433C2}"/>
          </ac:spMkLst>
        </pc:spChg>
        <pc:spChg chg="add">
          <ac:chgData name="Yuvraj Shivtare" userId="454a438c-0e8f-41f8-a07f-8596415c69e9" providerId="ADAL" clId="{5B56EC71-48EE-4177-9B57-5E010F9E6335}" dt="2020-05-06T11:48:28.416" v="42" actId="26606"/>
          <ac:spMkLst>
            <pc:docMk/>
            <pc:sldMk cId="3878929035" sldId="298"/>
            <ac:spMk id="124" creationId="{63C20DDE-67DF-47CA-B658-875EA5D810BA}"/>
          </ac:spMkLst>
        </pc:spChg>
        <pc:spChg chg="add">
          <ac:chgData name="Yuvraj Shivtare" userId="454a438c-0e8f-41f8-a07f-8596415c69e9" providerId="ADAL" clId="{5B56EC71-48EE-4177-9B57-5E010F9E6335}" dt="2020-05-06T11:48:28.416" v="42" actId="26606"/>
          <ac:spMkLst>
            <pc:docMk/>
            <pc:sldMk cId="3878929035" sldId="298"/>
            <ac:spMk id="126" creationId="{72B4ED93-D6A4-4A1D-9CA7-A0549AB6D402}"/>
          </ac:spMkLst>
        </pc:spChg>
        <pc:picChg chg="add mod ord modCrop">
          <ac:chgData name="Yuvraj Shivtare" userId="454a438c-0e8f-41f8-a07f-8596415c69e9" providerId="ADAL" clId="{5B56EC71-48EE-4177-9B57-5E010F9E6335}" dt="2020-05-06T11:55:46.149" v="106" actId="14100"/>
          <ac:picMkLst>
            <pc:docMk/>
            <pc:sldMk cId="3878929035" sldId="298"/>
            <ac:picMk id="3" creationId="{B21FF1D6-C71C-4CCC-8258-FE955E5ECE4C}"/>
          </ac:picMkLst>
        </pc:picChg>
      </pc:sldChg>
      <pc:sldChg chg="addSp modSp new mod">
        <pc:chgData name="Yuvraj Shivtare" userId="454a438c-0e8f-41f8-a07f-8596415c69e9" providerId="ADAL" clId="{5B56EC71-48EE-4177-9B57-5E010F9E6335}" dt="2020-05-06T12:42:47.070" v="147" actId="20577"/>
        <pc:sldMkLst>
          <pc:docMk/>
          <pc:sldMk cId="3141865945" sldId="299"/>
        </pc:sldMkLst>
        <pc:spChg chg="add mod">
          <ac:chgData name="Yuvraj Shivtare" userId="454a438c-0e8f-41f8-a07f-8596415c69e9" providerId="ADAL" clId="{5B56EC71-48EE-4177-9B57-5E010F9E6335}" dt="2020-05-06T12:42:47.070" v="147" actId="20577"/>
          <ac:spMkLst>
            <pc:docMk/>
            <pc:sldMk cId="3141865945" sldId="299"/>
            <ac:spMk id="3" creationId="{28985C7C-66C9-48F9-BC40-99A955DA9ACC}"/>
          </ac:spMkLst>
        </pc:spChg>
        <pc:picChg chg="add mod">
          <ac:chgData name="Yuvraj Shivtare" userId="454a438c-0e8f-41f8-a07f-8596415c69e9" providerId="ADAL" clId="{5B56EC71-48EE-4177-9B57-5E010F9E6335}" dt="2020-05-06T12:42:08.277" v="110" actId="1076"/>
          <ac:picMkLst>
            <pc:docMk/>
            <pc:sldMk cId="3141865945" sldId="299"/>
            <ac:picMk id="2" creationId="{2074120D-94F5-4567-A0FA-FF1BBF7DAB92}"/>
          </ac:picMkLst>
        </pc:picChg>
      </pc:sldChg>
    </pc:docChg>
  </pc:docChgLst>
</pc:chgInfo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365D96-1BFE-4CB6-A4DF-819F23D64D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BE83EDC-B5EF-4847-87A2-0CDB0701F30D}">
      <dgm:prSet/>
      <dgm:spPr/>
      <dgm:t>
        <a:bodyPr/>
        <a:lstStyle/>
        <a:p>
          <a:r>
            <a:rPr lang="en-GB" dirty="0"/>
            <a:t>Evaluate response of each country about the previously published papers related to the virus</a:t>
          </a:r>
          <a:endParaRPr lang="en-US" dirty="0"/>
        </a:p>
      </dgm:t>
    </dgm:pt>
    <dgm:pt modelId="{78AF7069-84E6-4272-A200-4D79263DBB68}" type="parTrans" cxnId="{6DC6AB7E-3C2D-46F8-9FA4-7C61A15B88F3}">
      <dgm:prSet/>
      <dgm:spPr/>
      <dgm:t>
        <a:bodyPr/>
        <a:lstStyle/>
        <a:p>
          <a:endParaRPr lang="en-US"/>
        </a:p>
      </dgm:t>
    </dgm:pt>
    <dgm:pt modelId="{4DABD6B3-3ED1-4C21-8596-AD31A0A14F6F}" type="sibTrans" cxnId="{6DC6AB7E-3C2D-46F8-9FA4-7C61A15B88F3}">
      <dgm:prSet/>
      <dgm:spPr/>
      <dgm:t>
        <a:bodyPr/>
        <a:lstStyle/>
        <a:p>
          <a:endParaRPr lang="en-US"/>
        </a:p>
      </dgm:t>
    </dgm:pt>
    <dgm:pt modelId="{C5768A47-E616-40E6-8FCC-9D552111A6E0}">
      <dgm:prSet/>
      <dgm:spPr/>
      <dgm:t>
        <a:bodyPr/>
        <a:lstStyle/>
        <a:p>
          <a:r>
            <a:rPr lang="en-GB" b="1" u="none" dirty="0"/>
            <a:t>NLP</a:t>
          </a:r>
        </a:p>
        <a:p>
          <a:r>
            <a:rPr lang="en-GB" dirty="0"/>
            <a:t>Extracting relevant keywords from the published papers</a:t>
          </a:r>
          <a:endParaRPr lang="en-US" dirty="0"/>
        </a:p>
      </dgm:t>
    </dgm:pt>
    <dgm:pt modelId="{CB5B2FF4-A0A9-4FD7-B58A-B1C2BE6068E1}" type="parTrans" cxnId="{3FB4531F-0198-4ED6-8D4D-CD216D73C10A}">
      <dgm:prSet/>
      <dgm:spPr/>
      <dgm:t>
        <a:bodyPr/>
        <a:lstStyle/>
        <a:p>
          <a:endParaRPr lang="en-US"/>
        </a:p>
      </dgm:t>
    </dgm:pt>
    <dgm:pt modelId="{695D724A-BFDA-4558-A482-F99F0939511C}" type="sibTrans" cxnId="{3FB4531F-0198-4ED6-8D4D-CD216D73C10A}">
      <dgm:prSet/>
      <dgm:spPr/>
      <dgm:t>
        <a:bodyPr/>
        <a:lstStyle/>
        <a:p>
          <a:endParaRPr lang="en-US"/>
        </a:p>
      </dgm:t>
    </dgm:pt>
    <dgm:pt modelId="{3EA95882-5CEB-4849-A4F2-757F187AF1EE}">
      <dgm:prSet/>
      <dgm:spPr/>
      <dgm:t>
        <a:bodyPr/>
        <a:lstStyle/>
        <a:p>
          <a:r>
            <a:rPr lang="en-GB" u="none" dirty="0"/>
            <a:t>ML </a:t>
          </a:r>
          <a:r>
            <a:rPr lang="en-GB" b="1" u="none" dirty="0"/>
            <a:t>Algorithm</a:t>
          </a:r>
          <a:r>
            <a:rPr lang="en-GB" u="none" dirty="0"/>
            <a:t>:</a:t>
          </a:r>
        </a:p>
        <a:p>
          <a:r>
            <a:rPr lang="en-GB" dirty="0"/>
            <a:t> To monitor and prognosticate the possible changes in the curve</a:t>
          </a:r>
          <a:endParaRPr lang="en-US" dirty="0"/>
        </a:p>
      </dgm:t>
    </dgm:pt>
    <dgm:pt modelId="{0E15F001-FE61-4D3A-9DF4-CB8C6001F74D}" type="parTrans" cxnId="{87EE1F06-D7F8-4FC4-8DD1-ECC264090550}">
      <dgm:prSet/>
      <dgm:spPr/>
      <dgm:t>
        <a:bodyPr/>
        <a:lstStyle/>
        <a:p>
          <a:endParaRPr lang="en-US"/>
        </a:p>
      </dgm:t>
    </dgm:pt>
    <dgm:pt modelId="{94A55097-A6EC-4934-B259-76C6C5AC34D5}" type="sibTrans" cxnId="{87EE1F06-D7F8-4FC4-8DD1-ECC264090550}">
      <dgm:prSet/>
      <dgm:spPr/>
      <dgm:t>
        <a:bodyPr/>
        <a:lstStyle/>
        <a:p>
          <a:endParaRPr lang="en-US"/>
        </a:p>
      </dgm:t>
    </dgm:pt>
    <dgm:pt modelId="{B956E2C2-D26A-48AB-A03C-9F16CA6B90EE}">
      <dgm:prSet/>
      <dgm:spPr/>
      <dgm:t>
        <a:bodyPr/>
        <a:lstStyle/>
        <a:p>
          <a:r>
            <a:rPr lang="en-GB" dirty="0"/>
            <a:t>Evaluate the effect of a change in the countries approach and policies on the spread of the virus</a:t>
          </a:r>
          <a:endParaRPr lang="en-US" dirty="0"/>
        </a:p>
      </dgm:t>
    </dgm:pt>
    <dgm:pt modelId="{589F98E5-B0E2-43D4-A403-B4CDE97902F3}" type="parTrans" cxnId="{2E94FD39-9B60-4C09-8B8C-024E9870FFEB}">
      <dgm:prSet/>
      <dgm:spPr/>
      <dgm:t>
        <a:bodyPr/>
        <a:lstStyle/>
        <a:p>
          <a:endParaRPr lang="en-US"/>
        </a:p>
      </dgm:t>
    </dgm:pt>
    <dgm:pt modelId="{D78E14F4-9F27-464C-8E28-246BD18D9064}" type="sibTrans" cxnId="{2E94FD39-9B60-4C09-8B8C-024E9870FFEB}">
      <dgm:prSet/>
      <dgm:spPr/>
      <dgm:t>
        <a:bodyPr/>
        <a:lstStyle/>
        <a:p>
          <a:endParaRPr lang="en-US"/>
        </a:p>
      </dgm:t>
    </dgm:pt>
    <dgm:pt modelId="{06FE82B0-4A8A-4FED-9128-7E99D744D5F9}">
      <dgm:prSet/>
      <dgm:spPr/>
      <dgm:t>
        <a:bodyPr/>
        <a:lstStyle/>
        <a:p>
          <a:r>
            <a:rPr lang="en-GB" dirty="0"/>
            <a:t>Make a prediction for the number of cases in the next few days</a:t>
          </a:r>
          <a:endParaRPr lang="en-US" dirty="0"/>
        </a:p>
      </dgm:t>
    </dgm:pt>
    <dgm:pt modelId="{4176D66E-F0D6-4A6D-AA76-845E2A011A99}" type="parTrans" cxnId="{07F49F7D-9F49-4851-9035-DFCE80DAFD3C}">
      <dgm:prSet/>
      <dgm:spPr/>
      <dgm:t>
        <a:bodyPr/>
        <a:lstStyle/>
        <a:p>
          <a:endParaRPr lang="en-US"/>
        </a:p>
      </dgm:t>
    </dgm:pt>
    <dgm:pt modelId="{D4AD2413-7C3F-466B-BE2E-BC5995D06478}" type="sibTrans" cxnId="{07F49F7D-9F49-4851-9035-DFCE80DAFD3C}">
      <dgm:prSet/>
      <dgm:spPr/>
      <dgm:t>
        <a:bodyPr/>
        <a:lstStyle/>
        <a:p>
          <a:endParaRPr lang="en-US"/>
        </a:p>
      </dgm:t>
    </dgm:pt>
    <dgm:pt modelId="{BADC1BF6-393E-44E7-85B8-CF9114AC32FA}" type="pres">
      <dgm:prSet presAssocID="{B6365D96-1BFE-4CB6-A4DF-819F23D64D3E}" presName="Name0" presStyleCnt="0">
        <dgm:presLayoutVars>
          <dgm:dir/>
          <dgm:resizeHandles val="exact"/>
        </dgm:presLayoutVars>
      </dgm:prSet>
      <dgm:spPr/>
    </dgm:pt>
    <dgm:pt modelId="{DAB25992-A331-438D-9EE6-68E5DE8154D5}" type="pres">
      <dgm:prSet presAssocID="{6BE83EDC-B5EF-4847-87A2-0CDB0701F30D}" presName="node" presStyleLbl="node1" presStyleIdx="0" presStyleCnt="5">
        <dgm:presLayoutVars>
          <dgm:bulletEnabled val="1"/>
        </dgm:presLayoutVars>
      </dgm:prSet>
      <dgm:spPr/>
    </dgm:pt>
    <dgm:pt modelId="{396597E2-6031-4BA0-BA48-6DA3A1BDDFB4}" type="pres">
      <dgm:prSet presAssocID="{4DABD6B3-3ED1-4C21-8596-AD31A0A14F6F}" presName="sibTrans" presStyleLbl="sibTrans1D1" presStyleIdx="0" presStyleCnt="4"/>
      <dgm:spPr/>
    </dgm:pt>
    <dgm:pt modelId="{AE5B573E-EE28-480F-B90B-7F6880BA503A}" type="pres">
      <dgm:prSet presAssocID="{4DABD6B3-3ED1-4C21-8596-AD31A0A14F6F}" presName="connectorText" presStyleLbl="sibTrans1D1" presStyleIdx="0" presStyleCnt="4"/>
      <dgm:spPr/>
    </dgm:pt>
    <dgm:pt modelId="{56977B3A-6B16-4102-A671-28CB8370A28C}" type="pres">
      <dgm:prSet presAssocID="{C5768A47-E616-40E6-8FCC-9D552111A6E0}" presName="node" presStyleLbl="node1" presStyleIdx="1" presStyleCnt="5">
        <dgm:presLayoutVars>
          <dgm:bulletEnabled val="1"/>
        </dgm:presLayoutVars>
      </dgm:prSet>
      <dgm:spPr/>
    </dgm:pt>
    <dgm:pt modelId="{47E5A5F5-AB43-42EA-92D1-E103E0C809B8}" type="pres">
      <dgm:prSet presAssocID="{695D724A-BFDA-4558-A482-F99F0939511C}" presName="sibTrans" presStyleLbl="sibTrans1D1" presStyleIdx="1" presStyleCnt="4"/>
      <dgm:spPr/>
    </dgm:pt>
    <dgm:pt modelId="{9372143A-4E52-43A6-8FE1-55DBC6EF6273}" type="pres">
      <dgm:prSet presAssocID="{695D724A-BFDA-4558-A482-F99F0939511C}" presName="connectorText" presStyleLbl="sibTrans1D1" presStyleIdx="1" presStyleCnt="4"/>
      <dgm:spPr/>
    </dgm:pt>
    <dgm:pt modelId="{47BFA01C-52F1-4EBE-968C-D082FBB68526}" type="pres">
      <dgm:prSet presAssocID="{3EA95882-5CEB-4849-A4F2-757F187AF1EE}" presName="node" presStyleLbl="node1" presStyleIdx="2" presStyleCnt="5">
        <dgm:presLayoutVars>
          <dgm:bulletEnabled val="1"/>
        </dgm:presLayoutVars>
      </dgm:prSet>
      <dgm:spPr/>
    </dgm:pt>
    <dgm:pt modelId="{B8A8D704-8364-4577-AE37-6AC808E1F79E}" type="pres">
      <dgm:prSet presAssocID="{94A55097-A6EC-4934-B259-76C6C5AC34D5}" presName="sibTrans" presStyleLbl="sibTrans1D1" presStyleIdx="2" presStyleCnt="4"/>
      <dgm:spPr/>
    </dgm:pt>
    <dgm:pt modelId="{B2F03DB9-A4BC-42D2-A03C-296A1FE1201D}" type="pres">
      <dgm:prSet presAssocID="{94A55097-A6EC-4934-B259-76C6C5AC34D5}" presName="connectorText" presStyleLbl="sibTrans1D1" presStyleIdx="2" presStyleCnt="4"/>
      <dgm:spPr/>
    </dgm:pt>
    <dgm:pt modelId="{050BD5D4-EE1C-4A34-8F70-72B1F6869699}" type="pres">
      <dgm:prSet presAssocID="{B956E2C2-D26A-48AB-A03C-9F16CA6B90EE}" presName="node" presStyleLbl="node1" presStyleIdx="3" presStyleCnt="5">
        <dgm:presLayoutVars>
          <dgm:bulletEnabled val="1"/>
        </dgm:presLayoutVars>
      </dgm:prSet>
      <dgm:spPr/>
    </dgm:pt>
    <dgm:pt modelId="{CD193823-B822-4975-AB3D-A734CB8CAEB5}" type="pres">
      <dgm:prSet presAssocID="{D78E14F4-9F27-464C-8E28-246BD18D9064}" presName="sibTrans" presStyleLbl="sibTrans1D1" presStyleIdx="3" presStyleCnt="4"/>
      <dgm:spPr/>
    </dgm:pt>
    <dgm:pt modelId="{637F6174-11EC-4A60-90FB-AE6E851AA6E4}" type="pres">
      <dgm:prSet presAssocID="{D78E14F4-9F27-464C-8E28-246BD18D9064}" presName="connectorText" presStyleLbl="sibTrans1D1" presStyleIdx="3" presStyleCnt="4"/>
      <dgm:spPr/>
    </dgm:pt>
    <dgm:pt modelId="{9D2E6C73-8A28-42B4-A71D-97C302B471CE}" type="pres">
      <dgm:prSet presAssocID="{06FE82B0-4A8A-4FED-9128-7E99D744D5F9}" presName="node" presStyleLbl="node1" presStyleIdx="4" presStyleCnt="5">
        <dgm:presLayoutVars>
          <dgm:bulletEnabled val="1"/>
        </dgm:presLayoutVars>
      </dgm:prSet>
      <dgm:spPr/>
    </dgm:pt>
  </dgm:ptLst>
  <dgm:cxnLst>
    <dgm:cxn modelId="{87EE1F06-D7F8-4FC4-8DD1-ECC264090550}" srcId="{B6365D96-1BFE-4CB6-A4DF-819F23D64D3E}" destId="{3EA95882-5CEB-4849-A4F2-757F187AF1EE}" srcOrd="2" destOrd="0" parTransId="{0E15F001-FE61-4D3A-9DF4-CB8C6001F74D}" sibTransId="{94A55097-A6EC-4934-B259-76C6C5AC34D5}"/>
    <dgm:cxn modelId="{120A6216-9D11-49A0-A432-20389D36318F}" type="presOf" srcId="{D78E14F4-9F27-464C-8E28-246BD18D9064}" destId="{637F6174-11EC-4A60-90FB-AE6E851AA6E4}" srcOrd="1" destOrd="0" presId="urn:microsoft.com/office/officeart/2016/7/layout/RepeatingBendingProcessNew"/>
    <dgm:cxn modelId="{3FB4531F-0198-4ED6-8D4D-CD216D73C10A}" srcId="{B6365D96-1BFE-4CB6-A4DF-819F23D64D3E}" destId="{C5768A47-E616-40E6-8FCC-9D552111A6E0}" srcOrd="1" destOrd="0" parTransId="{CB5B2FF4-A0A9-4FD7-B58A-B1C2BE6068E1}" sibTransId="{695D724A-BFDA-4558-A482-F99F0939511C}"/>
    <dgm:cxn modelId="{BD3BF630-EACE-4C51-A71E-44AF2A3965B2}" type="presOf" srcId="{695D724A-BFDA-4558-A482-F99F0939511C}" destId="{47E5A5F5-AB43-42EA-92D1-E103E0C809B8}" srcOrd="0" destOrd="0" presId="urn:microsoft.com/office/officeart/2016/7/layout/RepeatingBendingProcessNew"/>
    <dgm:cxn modelId="{2E94FD39-9B60-4C09-8B8C-024E9870FFEB}" srcId="{B6365D96-1BFE-4CB6-A4DF-819F23D64D3E}" destId="{B956E2C2-D26A-48AB-A03C-9F16CA6B90EE}" srcOrd="3" destOrd="0" parTransId="{589F98E5-B0E2-43D4-A403-B4CDE97902F3}" sibTransId="{D78E14F4-9F27-464C-8E28-246BD18D9064}"/>
    <dgm:cxn modelId="{B5E0A841-510C-4DFB-A533-FAA422D57D17}" type="presOf" srcId="{94A55097-A6EC-4934-B259-76C6C5AC34D5}" destId="{B8A8D704-8364-4577-AE37-6AC808E1F79E}" srcOrd="0" destOrd="0" presId="urn:microsoft.com/office/officeart/2016/7/layout/RepeatingBendingProcessNew"/>
    <dgm:cxn modelId="{DC8EBA66-DE1D-41DA-9796-0DB736CB20BD}" type="presOf" srcId="{3EA95882-5CEB-4849-A4F2-757F187AF1EE}" destId="{47BFA01C-52F1-4EBE-968C-D082FBB68526}" srcOrd="0" destOrd="0" presId="urn:microsoft.com/office/officeart/2016/7/layout/RepeatingBendingProcessNew"/>
    <dgm:cxn modelId="{E6337254-AE96-427E-A45D-F24602CDB714}" type="presOf" srcId="{695D724A-BFDA-4558-A482-F99F0939511C}" destId="{9372143A-4E52-43A6-8FE1-55DBC6EF6273}" srcOrd="1" destOrd="0" presId="urn:microsoft.com/office/officeart/2016/7/layout/RepeatingBendingProcessNew"/>
    <dgm:cxn modelId="{07F49F7D-9F49-4851-9035-DFCE80DAFD3C}" srcId="{B6365D96-1BFE-4CB6-A4DF-819F23D64D3E}" destId="{06FE82B0-4A8A-4FED-9128-7E99D744D5F9}" srcOrd="4" destOrd="0" parTransId="{4176D66E-F0D6-4A6D-AA76-845E2A011A99}" sibTransId="{D4AD2413-7C3F-466B-BE2E-BC5995D06478}"/>
    <dgm:cxn modelId="{6DC6AB7E-3C2D-46F8-9FA4-7C61A15B88F3}" srcId="{B6365D96-1BFE-4CB6-A4DF-819F23D64D3E}" destId="{6BE83EDC-B5EF-4847-87A2-0CDB0701F30D}" srcOrd="0" destOrd="0" parTransId="{78AF7069-84E6-4272-A200-4D79263DBB68}" sibTransId="{4DABD6B3-3ED1-4C21-8596-AD31A0A14F6F}"/>
    <dgm:cxn modelId="{F0DE038A-2766-41DF-AD61-1372D1F6DC48}" type="presOf" srcId="{4DABD6B3-3ED1-4C21-8596-AD31A0A14F6F}" destId="{AE5B573E-EE28-480F-B90B-7F6880BA503A}" srcOrd="1" destOrd="0" presId="urn:microsoft.com/office/officeart/2016/7/layout/RepeatingBendingProcessNew"/>
    <dgm:cxn modelId="{9FAE4194-9655-4DCB-A4DC-C4A68D6215A7}" type="presOf" srcId="{B956E2C2-D26A-48AB-A03C-9F16CA6B90EE}" destId="{050BD5D4-EE1C-4A34-8F70-72B1F6869699}" srcOrd="0" destOrd="0" presId="urn:microsoft.com/office/officeart/2016/7/layout/RepeatingBendingProcessNew"/>
    <dgm:cxn modelId="{1CCF589D-F09A-431B-B05A-EC2737EC57F4}" type="presOf" srcId="{C5768A47-E616-40E6-8FCC-9D552111A6E0}" destId="{56977B3A-6B16-4102-A671-28CB8370A28C}" srcOrd="0" destOrd="0" presId="urn:microsoft.com/office/officeart/2016/7/layout/RepeatingBendingProcessNew"/>
    <dgm:cxn modelId="{A9B711A0-BE1A-4056-BE77-02D31572B0E9}" type="presOf" srcId="{6BE83EDC-B5EF-4847-87A2-0CDB0701F30D}" destId="{DAB25992-A331-438D-9EE6-68E5DE8154D5}" srcOrd="0" destOrd="0" presId="urn:microsoft.com/office/officeart/2016/7/layout/RepeatingBendingProcessNew"/>
    <dgm:cxn modelId="{0E30C2A3-082C-4934-B986-8B5BC0640B4F}" type="presOf" srcId="{D78E14F4-9F27-464C-8E28-246BD18D9064}" destId="{CD193823-B822-4975-AB3D-A734CB8CAEB5}" srcOrd="0" destOrd="0" presId="urn:microsoft.com/office/officeart/2016/7/layout/RepeatingBendingProcessNew"/>
    <dgm:cxn modelId="{288D4EB2-83CE-4E93-A7AE-F9F345BCA457}" type="presOf" srcId="{B6365D96-1BFE-4CB6-A4DF-819F23D64D3E}" destId="{BADC1BF6-393E-44E7-85B8-CF9114AC32FA}" srcOrd="0" destOrd="0" presId="urn:microsoft.com/office/officeart/2016/7/layout/RepeatingBendingProcessNew"/>
    <dgm:cxn modelId="{59F9A6B6-C70A-48B2-8279-3BF6C68C6DAC}" type="presOf" srcId="{94A55097-A6EC-4934-B259-76C6C5AC34D5}" destId="{B2F03DB9-A4BC-42D2-A03C-296A1FE1201D}" srcOrd="1" destOrd="0" presId="urn:microsoft.com/office/officeart/2016/7/layout/RepeatingBendingProcessNew"/>
    <dgm:cxn modelId="{1A6BF5BE-268F-419D-AD02-0B0CB46A041B}" type="presOf" srcId="{4DABD6B3-3ED1-4C21-8596-AD31A0A14F6F}" destId="{396597E2-6031-4BA0-BA48-6DA3A1BDDFB4}" srcOrd="0" destOrd="0" presId="urn:microsoft.com/office/officeart/2016/7/layout/RepeatingBendingProcessNew"/>
    <dgm:cxn modelId="{55BEA7E5-A4D3-4169-BF48-171DE5EE567B}" type="presOf" srcId="{06FE82B0-4A8A-4FED-9128-7E99D744D5F9}" destId="{9D2E6C73-8A28-42B4-A71D-97C302B471CE}" srcOrd="0" destOrd="0" presId="urn:microsoft.com/office/officeart/2016/7/layout/RepeatingBendingProcessNew"/>
    <dgm:cxn modelId="{F01FB276-BE4C-4F2E-AC13-A53F95AAE0A0}" type="presParOf" srcId="{BADC1BF6-393E-44E7-85B8-CF9114AC32FA}" destId="{DAB25992-A331-438D-9EE6-68E5DE8154D5}" srcOrd="0" destOrd="0" presId="urn:microsoft.com/office/officeart/2016/7/layout/RepeatingBendingProcessNew"/>
    <dgm:cxn modelId="{6C568858-9F1B-4F15-A7AF-6BF3FD7D633B}" type="presParOf" srcId="{BADC1BF6-393E-44E7-85B8-CF9114AC32FA}" destId="{396597E2-6031-4BA0-BA48-6DA3A1BDDFB4}" srcOrd="1" destOrd="0" presId="urn:microsoft.com/office/officeart/2016/7/layout/RepeatingBendingProcessNew"/>
    <dgm:cxn modelId="{7F6F8D2D-5C99-4417-9818-36C54B5E7BE1}" type="presParOf" srcId="{396597E2-6031-4BA0-BA48-6DA3A1BDDFB4}" destId="{AE5B573E-EE28-480F-B90B-7F6880BA503A}" srcOrd="0" destOrd="0" presId="urn:microsoft.com/office/officeart/2016/7/layout/RepeatingBendingProcessNew"/>
    <dgm:cxn modelId="{8A6530AB-9DA1-4261-82DC-F9D6DC38BAB3}" type="presParOf" srcId="{BADC1BF6-393E-44E7-85B8-CF9114AC32FA}" destId="{56977B3A-6B16-4102-A671-28CB8370A28C}" srcOrd="2" destOrd="0" presId="urn:microsoft.com/office/officeart/2016/7/layout/RepeatingBendingProcessNew"/>
    <dgm:cxn modelId="{EC8F6ECF-C800-40AB-91A4-36D25368A006}" type="presParOf" srcId="{BADC1BF6-393E-44E7-85B8-CF9114AC32FA}" destId="{47E5A5F5-AB43-42EA-92D1-E103E0C809B8}" srcOrd="3" destOrd="0" presId="urn:microsoft.com/office/officeart/2016/7/layout/RepeatingBendingProcessNew"/>
    <dgm:cxn modelId="{80C0BE12-BB90-4B5E-B6CA-1457D18A7AC2}" type="presParOf" srcId="{47E5A5F5-AB43-42EA-92D1-E103E0C809B8}" destId="{9372143A-4E52-43A6-8FE1-55DBC6EF6273}" srcOrd="0" destOrd="0" presId="urn:microsoft.com/office/officeart/2016/7/layout/RepeatingBendingProcessNew"/>
    <dgm:cxn modelId="{AAE7A460-9D96-48C2-A268-8CD05E5C99D1}" type="presParOf" srcId="{BADC1BF6-393E-44E7-85B8-CF9114AC32FA}" destId="{47BFA01C-52F1-4EBE-968C-D082FBB68526}" srcOrd="4" destOrd="0" presId="urn:microsoft.com/office/officeart/2016/7/layout/RepeatingBendingProcessNew"/>
    <dgm:cxn modelId="{BA921B89-717B-48E0-A9DB-03BF80D225DA}" type="presParOf" srcId="{BADC1BF6-393E-44E7-85B8-CF9114AC32FA}" destId="{B8A8D704-8364-4577-AE37-6AC808E1F79E}" srcOrd="5" destOrd="0" presId="urn:microsoft.com/office/officeart/2016/7/layout/RepeatingBendingProcessNew"/>
    <dgm:cxn modelId="{E8653CE6-2B1A-4B6A-841C-DBE3E132C684}" type="presParOf" srcId="{B8A8D704-8364-4577-AE37-6AC808E1F79E}" destId="{B2F03DB9-A4BC-42D2-A03C-296A1FE1201D}" srcOrd="0" destOrd="0" presId="urn:microsoft.com/office/officeart/2016/7/layout/RepeatingBendingProcessNew"/>
    <dgm:cxn modelId="{A7FD1456-DFC0-4043-8C6C-6A2F1E92E559}" type="presParOf" srcId="{BADC1BF6-393E-44E7-85B8-CF9114AC32FA}" destId="{050BD5D4-EE1C-4A34-8F70-72B1F6869699}" srcOrd="6" destOrd="0" presId="urn:microsoft.com/office/officeart/2016/7/layout/RepeatingBendingProcessNew"/>
    <dgm:cxn modelId="{737C369F-3581-4BAE-8023-74873973E10C}" type="presParOf" srcId="{BADC1BF6-393E-44E7-85B8-CF9114AC32FA}" destId="{CD193823-B822-4975-AB3D-A734CB8CAEB5}" srcOrd="7" destOrd="0" presId="urn:microsoft.com/office/officeart/2016/7/layout/RepeatingBendingProcessNew"/>
    <dgm:cxn modelId="{D56D0FC3-7396-419E-BD3C-4F9C59E96EB3}" type="presParOf" srcId="{CD193823-B822-4975-AB3D-A734CB8CAEB5}" destId="{637F6174-11EC-4A60-90FB-AE6E851AA6E4}" srcOrd="0" destOrd="0" presId="urn:microsoft.com/office/officeart/2016/7/layout/RepeatingBendingProcessNew"/>
    <dgm:cxn modelId="{5EDFAF10-4149-4B40-99BE-D0277BF924B2}" type="presParOf" srcId="{BADC1BF6-393E-44E7-85B8-CF9114AC32FA}" destId="{9D2E6C73-8A28-42B4-A71D-97C302B471CE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ED213AC-9F3F-4208-BDF4-A772C40B531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31A34D-A9C7-4201-B0BE-B7A09CEB884E}">
      <dgm:prSet custT="1"/>
      <dgm:spPr/>
      <dgm:t>
        <a:bodyPr/>
        <a:lstStyle/>
        <a:p>
          <a:r>
            <a:rPr lang="en-US" sz="1600" dirty="0"/>
            <a:t>A moving average model uses past forecast errors in a regression-like model, rather than using past values of the forecast variable in a regression.</a:t>
          </a:r>
        </a:p>
      </dgm:t>
    </dgm:pt>
    <dgm:pt modelId="{6F214497-B89F-4F96-A243-5B267C610FCB}" type="parTrans" cxnId="{CCE57464-8BFE-4FCA-B083-12A99AFD1877}">
      <dgm:prSet/>
      <dgm:spPr/>
      <dgm:t>
        <a:bodyPr/>
        <a:lstStyle/>
        <a:p>
          <a:endParaRPr lang="en-US"/>
        </a:p>
      </dgm:t>
    </dgm:pt>
    <dgm:pt modelId="{085457DA-F852-40A2-A7B2-15CCA810DF98}" type="sibTrans" cxnId="{CCE57464-8BFE-4FCA-B083-12A99AFD1877}">
      <dgm:prSet/>
      <dgm:spPr/>
      <dgm:t>
        <a:bodyPr/>
        <a:lstStyle/>
        <a:p>
          <a:endParaRPr lang="en-US"/>
        </a:p>
      </dgm:t>
    </dgm:pt>
    <dgm:pt modelId="{A6268F75-5BAD-45D6-BE13-8D5C11F15552}" type="pres">
      <dgm:prSet presAssocID="{EED213AC-9F3F-4208-BDF4-A772C40B5315}" presName="linear" presStyleCnt="0">
        <dgm:presLayoutVars>
          <dgm:animLvl val="lvl"/>
          <dgm:resizeHandles val="exact"/>
        </dgm:presLayoutVars>
      </dgm:prSet>
      <dgm:spPr/>
    </dgm:pt>
    <dgm:pt modelId="{9D2A084C-2867-4328-94F4-3CB4AFFE6587}" type="pres">
      <dgm:prSet presAssocID="{FE31A34D-A9C7-4201-B0BE-B7A09CEB884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CE57464-8BFE-4FCA-B083-12A99AFD1877}" srcId="{EED213AC-9F3F-4208-BDF4-A772C40B5315}" destId="{FE31A34D-A9C7-4201-B0BE-B7A09CEB884E}" srcOrd="0" destOrd="0" parTransId="{6F214497-B89F-4F96-A243-5B267C610FCB}" sibTransId="{085457DA-F852-40A2-A7B2-15CCA810DF98}"/>
    <dgm:cxn modelId="{BC5DEAAF-2AD8-47D3-A6A7-9D12CF3B97B9}" type="presOf" srcId="{FE31A34D-A9C7-4201-B0BE-B7A09CEB884E}" destId="{9D2A084C-2867-4328-94F4-3CB4AFFE6587}" srcOrd="0" destOrd="0" presId="urn:microsoft.com/office/officeart/2005/8/layout/vList2"/>
    <dgm:cxn modelId="{8EFB2CB1-0473-4916-9765-15549A275CB2}" type="presOf" srcId="{EED213AC-9F3F-4208-BDF4-A772C40B5315}" destId="{A6268F75-5BAD-45D6-BE13-8D5C11F15552}" srcOrd="0" destOrd="0" presId="urn:microsoft.com/office/officeart/2005/8/layout/vList2"/>
    <dgm:cxn modelId="{E21D48C4-2B72-43BB-954E-10088FADFB63}" type="presParOf" srcId="{A6268F75-5BAD-45D6-BE13-8D5C11F15552}" destId="{9D2A084C-2867-4328-94F4-3CB4AFFE658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ED213AC-9F3F-4208-BDF4-A772C40B531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31A34D-A9C7-4201-B0BE-B7A09CEB884E}">
      <dgm:prSet custT="1"/>
      <dgm:spPr/>
      <dgm:t>
        <a:bodyPr/>
        <a:lstStyle/>
        <a:p>
          <a:r>
            <a:rPr lang="en-US" sz="1600" dirty="0"/>
            <a:t>ARIMA is actually a class of models that ‘explains’ a given time series based on its own past values, that is, its own lags and the lagged forecast errors, so that equation can be used to forecast future values.</a:t>
          </a:r>
        </a:p>
      </dgm:t>
    </dgm:pt>
    <dgm:pt modelId="{6F214497-B89F-4F96-A243-5B267C610FCB}" type="parTrans" cxnId="{CCE57464-8BFE-4FCA-B083-12A99AFD1877}">
      <dgm:prSet/>
      <dgm:spPr/>
      <dgm:t>
        <a:bodyPr/>
        <a:lstStyle/>
        <a:p>
          <a:endParaRPr lang="en-US"/>
        </a:p>
      </dgm:t>
    </dgm:pt>
    <dgm:pt modelId="{085457DA-F852-40A2-A7B2-15CCA810DF98}" type="sibTrans" cxnId="{CCE57464-8BFE-4FCA-B083-12A99AFD1877}">
      <dgm:prSet/>
      <dgm:spPr/>
      <dgm:t>
        <a:bodyPr/>
        <a:lstStyle/>
        <a:p>
          <a:endParaRPr lang="en-US"/>
        </a:p>
      </dgm:t>
    </dgm:pt>
    <dgm:pt modelId="{A6268F75-5BAD-45D6-BE13-8D5C11F15552}" type="pres">
      <dgm:prSet presAssocID="{EED213AC-9F3F-4208-BDF4-A772C40B5315}" presName="linear" presStyleCnt="0">
        <dgm:presLayoutVars>
          <dgm:animLvl val="lvl"/>
          <dgm:resizeHandles val="exact"/>
        </dgm:presLayoutVars>
      </dgm:prSet>
      <dgm:spPr/>
    </dgm:pt>
    <dgm:pt modelId="{9D2A084C-2867-4328-94F4-3CB4AFFE6587}" type="pres">
      <dgm:prSet presAssocID="{FE31A34D-A9C7-4201-B0BE-B7A09CEB884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CE57464-8BFE-4FCA-B083-12A99AFD1877}" srcId="{EED213AC-9F3F-4208-BDF4-A772C40B5315}" destId="{FE31A34D-A9C7-4201-B0BE-B7A09CEB884E}" srcOrd="0" destOrd="0" parTransId="{6F214497-B89F-4F96-A243-5B267C610FCB}" sibTransId="{085457DA-F852-40A2-A7B2-15CCA810DF98}"/>
    <dgm:cxn modelId="{BC5DEAAF-2AD8-47D3-A6A7-9D12CF3B97B9}" type="presOf" srcId="{FE31A34D-A9C7-4201-B0BE-B7A09CEB884E}" destId="{9D2A084C-2867-4328-94F4-3CB4AFFE6587}" srcOrd="0" destOrd="0" presId="urn:microsoft.com/office/officeart/2005/8/layout/vList2"/>
    <dgm:cxn modelId="{8EFB2CB1-0473-4916-9765-15549A275CB2}" type="presOf" srcId="{EED213AC-9F3F-4208-BDF4-A772C40B5315}" destId="{A6268F75-5BAD-45D6-BE13-8D5C11F15552}" srcOrd="0" destOrd="0" presId="urn:microsoft.com/office/officeart/2005/8/layout/vList2"/>
    <dgm:cxn modelId="{E21D48C4-2B72-43BB-954E-10088FADFB63}" type="presParOf" srcId="{A6268F75-5BAD-45D6-BE13-8D5C11F15552}" destId="{9D2A084C-2867-4328-94F4-3CB4AFFE658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2CC7B81-DF9B-481A-B146-794698C8417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6E1EBBE-59A5-4796-91EA-192F5A86CE03}">
      <dgm:prSet/>
      <dgm:spPr/>
      <dgm:t>
        <a:bodyPr/>
        <a:lstStyle/>
        <a:p>
          <a:pPr>
            <a:defRPr cap="all"/>
          </a:pPr>
          <a:r>
            <a:rPr lang="en-US"/>
            <a:t>We were able to successfully model and optimize the ML models related to Coronavirus</a:t>
          </a:r>
        </a:p>
      </dgm:t>
    </dgm:pt>
    <dgm:pt modelId="{C738025A-5946-4E19-841A-54AF2BA0E2E4}" type="parTrans" cxnId="{D16B2ACC-C372-4574-81BA-C40F3CF53F58}">
      <dgm:prSet/>
      <dgm:spPr/>
      <dgm:t>
        <a:bodyPr/>
        <a:lstStyle/>
        <a:p>
          <a:endParaRPr lang="en-US"/>
        </a:p>
      </dgm:t>
    </dgm:pt>
    <dgm:pt modelId="{DD0FECD1-47F2-4A97-B157-84C3AD0DAF45}" type="sibTrans" cxnId="{D16B2ACC-C372-4574-81BA-C40F3CF53F58}">
      <dgm:prSet/>
      <dgm:spPr/>
      <dgm:t>
        <a:bodyPr/>
        <a:lstStyle/>
        <a:p>
          <a:endParaRPr lang="en-US"/>
        </a:p>
      </dgm:t>
    </dgm:pt>
    <dgm:pt modelId="{1445813A-96C0-4B1C-9D4C-3B895594579C}">
      <dgm:prSet/>
      <dgm:spPr/>
      <dgm:t>
        <a:bodyPr/>
        <a:lstStyle/>
        <a:p>
          <a:pPr>
            <a:defRPr cap="all"/>
          </a:pPr>
          <a:r>
            <a:rPr lang="en-US"/>
            <a:t>The predictions for next few days were relatively accurate</a:t>
          </a:r>
        </a:p>
      </dgm:t>
    </dgm:pt>
    <dgm:pt modelId="{2554488A-AF25-4720-B61D-9AA14E09F55C}" type="parTrans" cxnId="{B3B2DAD3-520A-4766-AFF1-E491947BA8E2}">
      <dgm:prSet/>
      <dgm:spPr/>
      <dgm:t>
        <a:bodyPr/>
        <a:lstStyle/>
        <a:p>
          <a:endParaRPr lang="en-US"/>
        </a:p>
      </dgm:t>
    </dgm:pt>
    <dgm:pt modelId="{C64813C0-C153-4ED1-8133-875375442DA0}" type="sibTrans" cxnId="{B3B2DAD3-520A-4766-AFF1-E491947BA8E2}">
      <dgm:prSet/>
      <dgm:spPr/>
      <dgm:t>
        <a:bodyPr/>
        <a:lstStyle/>
        <a:p>
          <a:endParaRPr lang="en-US"/>
        </a:p>
      </dgm:t>
    </dgm:pt>
    <dgm:pt modelId="{61586BDE-75A7-41B0-9894-E318600613F0}">
      <dgm:prSet/>
      <dgm:spPr/>
      <dgm:t>
        <a:bodyPr/>
        <a:lstStyle/>
        <a:p>
          <a:pPr>
            <a:defRPr cap="all"/>
          </a:pPr>
          <a:r>
            <a:rPr lang="en-US"/>
            <a:t>In future work, one could expand the NLP to include news articles to figure out when the lockdown took place and fine tune our models accordingly</a:t>
          </a:r>
        </a:p>
      </dgm:t>
    </dgm:pt>
    <dgm:pt modelId="{5FB9F814-E42C-4290-9F8E-42696ACCA212}" type="parTrans" cxnId="{7A5F2BFC-7071-49B3-B92E-5728271B7D01}">
      <dgm:prSet/>
      <dgm:spPr/>
      <dgm:t>
        <a:bodyPr/>
        <a:lstStyle/>
        <a:p>
          <a:endParaRPr lang="en-US"/>
        </a:p>
      </dgm:t>
    </dgm:pt>
    <dgm:pt modelId="{DC78D2E1-1990-4029-87CB-071D91D40A11}" type="sibTrans" cxnId="{7A5F2BFC-7071-49B3-B92E-5728271B7D01}">
      <dgm:prSet/>
      <dgm:spPr/>
      <dgm:t>
        <a:bodyPr/>
        <a:lstStyle/>
        <a:p>
          <a:endParaRPr lang="en-US"/>
        </a:p>
      </dgm:t>
    </dgm:pt>
    <dgm:pt modelId="{4D61B09B-4C94-4420-92C5-96C5E2777E41}">
      <dgm:prSet/>
      <dgm:spPr/>
      <dgm:t>
        <a:bodyPr/>
        <a:lstStyle/>
        <a:p>
          <a:pPr>
            <a:defRPr cap="all"/>
          </a:pPr>
          <a:r>
            <a:rPr lang="en-US"/>
            <a:t>As we increase the understanding of the virus (which has been done through keyword extraction), we can successfully find ways to mitigate it and control the spread of infections</a:t>
          </a:r>
        </a:p>
      </dgm:t>
    </dgm:pt>
    <dgm:pt modelId="{A3E87C0A-083C-46E9-B82F-670DAA497FA9}" type="parTrans" cxnId="{18B77B56-EF2B-4156-A8D5-93D30867B81D}">
      <dgm:prSet/>
      <dgm:spPr/>
      <dgm:t>
        <a:bodyPr/>
        <a:lstStyle/>
        <a:p>
          <a:endParaRPr lang="en-US"/>
        </a:p>
      </dgm:t>
    </dgm:pt>
    <dgm:pt modelId="{5CF01CB6-447E-4D11-8AC6-59A4486E2ED0}" type="sibTrans" cxnId="{18B77B56-EF2B-4156-A8D5-93D30867B81D}">
      <dgm:prSet/>
      <dgm:spPr/>
      <dgm:t>
        <a:bodyPr/>
        <a:lstStyle/>
        <a:p>
          <a:endParaRPr lang="en-US"/>
        </a:p>
      </dgm:t>
    </dgm:pt>
    <dgm:pt modelId="{9F4DE1B1-A0FF-4004-B720-E4D42ABBFABD}" type="pres">
      <dgm:prSet presAssocID="{92CC7B81-DF9B-481A-B146-794698C8417B}" presName="root" presStyleCnt="0">
        <dgm:presLayoutVars>
          <dgm:dir/>
          <dgm:resizeHandles val="exact"/>
        </dgm:presLayoutVars>
      </dgm:prSet>
      <dgm:spPr/>
    </dgm:pt>
    <dgm:pt modelId="{FF4662E2-3C45-466E-A302-62892B1A6124}" type="pres">
      <dgm:prSet presAssocID="{E6E1EBBE-59A5-4796-91EA-192F5A86CE03}" presName="compNode" presStyleCnt="0"/>
      <dgm:spPr/>
    </dgm:pt>
    <dgm:pt modelId="{51C80947-EE8A-4BE5-99AF-1C0FE4AD82E0}" type="pres">
      <dgm:prSet presAssocID="{E6E1EBBE-59A5-4796-91EA-192F5A86CE03}" presName="iconBgRect" presStyleLbl="bgShp" presStyleIdx="0" presStyleCnt="4"/>
      <dgm:spPr/>
    </dgm:pt>
    <dgm:pt modelId="{3920D357-CB32-44E7-B605-4722B690F84B}" type="pres">
      <dgm:prSet presAssocID="{E6E1EBBE-59A5-4796-91EA-192F5A86C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566BE05-4D9E-4A23-99DE-3593410879B7}" type="pres">
      <dgm:prSet presAssocID="{E6E1EBBE-59A5-4796-91EA-192F5A86CE03}" presName="spaceRect" presStyleCnt="0"/>
      <dgm:spPr/>
    </dgm:pt>
    <dgm:pt modelId="{FB978530-70AA-405F-848F-B49E712334B6}" type="pres">
      <dgm:prSet presAssocID="{E6E1EBBE-59A5-4796-91EA-192F5A86CE03}" presName="textRect" presStyleLbl="revTx" presStyleIdx="0" presStyleCnt="4">
        <dgm:presLayoutVars>
          <dgm:chMax val="1"/>
          <dgm:chPref val="1"/>
        </dgm:presLayoutVars>
      </dgm:prSet>
      <dgm:spPr/>
    </dgm:pt>
    <dgm:pt modelId="{EF23936F-7B3A-425D-B7AB-82D19359B12D}" type="pres">
      <dgm:prSet presAssocID="{DD0FECD1-47F2-4A97-B157-84C3AD0DAF45}" presName="sibTrans" presStyleCnt="0"/>
      <dgm:spPr/>
    </dgm:pt>
    <dgm:pt modelId="{FB7D2D37-C78D-4D6A-A2EF-5801B2FC9777}" type="pres">
      <dgm:prSet presAssocID="{1445813A-96C0-4B1C-9D4C-3B895594579C}" presName="compNode" presStyleCnt="0"/>
      <dgm:spPr/>
    </dgm:pt>
    <dgm:pt modelId="{74A22547-ED42-4936-ADC6-5280AA2C9D29}" type="pres">
      <dgm:prSet presAssocID="{1445813A-96C0-4B1C-9D4C-3B895594579C}" presName="iconBgRect" presStyleLbl="bgShp" presStyleIdx="1" presStyleCnt="4"/>
      <dgm:spPr/>
    </dgm:pt>
    <dgm:pt modelId="{0CF44A14-5B48-49B5-9AF9-7F8DADA11B03}" type="pres">
      <dgm:prSet presAssocID="{1445813A-96C0-4B1C-9D4C-3B895594579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F1DA7E1-1F03-42AF-9F74-A826C06DEF24}" type="pres">
      <dgm:prSet presAssocID="{1445813A-96C0-4B1C-9D4C-3B895594579C}" presName="spaceRect" presStyleCnt="0"/>
      <dgm:spPr/>
    </dgm:pt>
    <dgm:pt modelId="{61B41A85-1211-4703-A093-8287D0888805}" type="pres">
      <dgm:prSet presAssocID="{1445813A-96C0-4B1C-9D4C-3B895594579C}" presName="textRect" presStyleLbl="revTx" presStyleIdx="1" presStyleCnt="4">
        <dgm:presLayoutVars>
          <dgm:chMax val="1"/>
          <dgm:chPref val="1"/>
        </dgm:presLayoutVars>
      </dgm:prSet>
      <dgm:spPr/>
    </dgm:pt>
    <dgm:pt modelId="{BC1448DC-096A-4680-8CFC-112DCDCA3596}" type="pres">
      <dgm:prSet presAssocID="{C64813C0-C153-4ED1-8133-875375442DA0}" presName="sibTrans" presStyleCnt="0"/>
      <dgm:spPr/>
    </dgm:pt>
    <dgm:pt modelId="{E43E1108-FCC8-47DD-896C-60FDDEB1EF0D}" type="pres">
      <dgm:prSet presAssocID="{61586BDE-75A7-41B0-9894-E318600613F0}" presName="compNode" presStyleCnt="0"/>
      <dgm:spPr/>
    </dgm:pt>
    <dgm:pt modelId="{44451835-A8FB-476B-982E-DE27159B2C69}" type="pres">
      <dgm:prSet presAssocID="{61586BDE-75A7-41B0-9894-E318600613F0}" presName="iconBgRect" presStyleLbl="bgShp" presStyleIdx="2" presStyleCnt="4"/>
      <dgm:spPr/>
    </dgm:pt>
    <dgm:pt modelId="{75B329BF-C0AF-4D82-9DDB-92D4A4ABE907}" type="pres">
      <dgm:prSet presAssocID="{61586BDE-75A7-41B0-9894-E318600613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856AFF03-76DB-4478-8E4E-9565D23CB838}" type="pres">
      <dgm:prSet presAssocID="{61586BDE-75A7-41B0-9894-E318600613F0}" presName="spaceRect" presStyleCnt="0"/>
      <dgm:spPr/>
    </dgm:pt>
    <dgm:pt modelId="{2DDDC1F8-5F37-4DEE-9FC1-C59A28FF8D1C}" type="pres">
      <dgm:prSet presAssocID="{61586BDE-75A7-41B0-9894-E318600613F0}" presName="textRect" presStyleLbl="revTx" presStyleIdx="2" presStyleCnt="4">
        <dgm:presLayoutVars>
          <dgm:chMax val="1"/>
          <dgm:chPref val="1"/>
        </dgm:presLayoutVars>
      </dgm:prSet>
      <dgm:spPr/>
    </dgm:pt>
    <dgm:pt modelId="{254A542B-93DF-489D-9EF8-D78E1400FD21}" type="pres">
      <dgm:prSet presAssocID="{DC78D2E1-1990-4029-87CB-071D91D40A11}" presName="sibTrans" presStyleCnt="0"/>
      <dgm:spPr/>
    </dgm:pt>
    <dgm:pt modelId="{F528D72B-F14E-4013-A77A-6500C785212C}" type="pres">
      <dgm:prSet presAssocID="{4D61B09B-4C94-4420-92C5-96C5E2777E41}" presName="compNode" presStyleCnt="0"/>
      <dgm:spPr/>
    </dgm:pt>
    <dgm:pt modelId="{7ECB6E02-E283-4E3F-A2AE-E8CA825FCFBD}" type="pres">
      <dgm:prSet presAssocID="{4D61B09B-4C94-4420-92C5-96C5E2777E41}" presName="iconBgRect" presStyleLbl="bgShp" presStyleIdx="3" presStyleCnt="4"/>
      <dgm:spPr/>
    </dgm:pt>
    <dgm:pt modelId="{B8F898A1-B625-49CA-9419-EDACA97ADF54}" type="pres">
      <dgm:prSet presAssocID="{4D61B09B-4C94-4420-92C5-96C5E2777E4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985EF33F-4C62-45CB-BC85-51580AE21B72}" type="pres">
      <dgm:prSet presAssocID="{4D61B09B-4C94-4420-92C5-96C5E2777E41}" presName="spaceRect" presStyleCnt="0"/>
      <dgm:spPr/>
    </dgm:pt>
    <dgm:pt modelId="{756CE301-4C5A-4E48-A37A-9F5AFC01F8C9}" type="pres">
      <dgm:prSet presAssocID="{4D61B09B-4C94-4420-92C5-96C5E2777E4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676A761-A5DB-4ACD-B5C1-700C783FBE45}" type="presOf" srcId="{92CC7B81-DF9B-481A-B146-794698C8417B}" destId="{9F4DE1B1-A0FF-4004-B720-E4D42ABBFABD}" srcOrd="0" destOrd="0" presId="urn:microsoft.com/office/officeart/2018/5/layout/IconCircleLabelList"/>
    <dgm:cxn modelId="{7565F66F-8875-47A7-9FA8-C3AD13087D75}" type="presOf" srcId="{E6E1EBBE-59A5-4796-91EA-192F5A86CE03}" destId="{FB978530-70AA-405F-848F-B49E712334B6}" srcOrd="0" destOrd="0" presId="urn:microsoft.com/office/officeart/2018/5/layout/IconCircleLabelList"/>
    <dgm:cxn modelId="{18B77B56-EF2B-4156-A8D5-93D30867B81D}" srcId="{92CC7B81-DF9B-481A-B146-794698C8417B}" destId="{4D61B09B-4C94-4420-92C5-96C5E2777E41}" srcOrd="3" destOrd="0" parTransId="{A3E87C0A-083C-46E9-B82F-670DAA497FA9}" sibTransId="{5CF01CB6-447E-4D11-8AC6-59A4486E2ED0}"/>
    <dgm:cxn modelId="{57512195-3BA7-4C4D-881A-CECEF9C4181E}" type="presOf" srcId="{61586BDE-75A7-41B0-9894-E318600613F0}" destId="{2DDDC1F8-5F37-4DEE-9FC1-C59A28FF8D1C}" srcOrd="0" destOrd="0" presId="urn:microsoft.com/office/officeart/2018/5/layout/IconCircleLabelList"/>
    <dgm:cxn modelId="{F1C2BB99-0825-4ED9-BA32-2F91F514B957}" type="presOf" srcId="{1445813A-96C0-4B1C-9D4C-3B895594579C}" destId="{61B41A85-1211-4703-A093-8287D0888805}" srcOrd="0" destOrd="0" presId="urn:microsoft.com/office/officeart/2018/5/layout/IconCircleLabelList"/>
    <dgm:cxn modelId="{9A14CBB5-D7F4-4F59-B4E1-FEC3F51F7E5F}" type="presOf" srcId="{4D61B09B-4C94-4420-92C5-96C5E2777E41}" destId="{756CE301-4C5A-4E48-A37A-9F5AFC01F8C9}" srcOrd="0" destOrd="0" presId="urn:microsoft.com/office/officeart/2018/5/layout/IconCircleLabelList"/>
    <dgm:cxn modelId="{D16B2ACC-C372-4574-81BA-C40F3CF53F58}" srcId="{92CC7B81-DF9B-481A-B146-794698C8417B}" destId="{E6E1EBBE-59A5-4796-91EA-192F5A86CE03}" srcOrd="0" destOrd="0" parTransId="{C738025A-5946-4E19-841A-54AF2BA0E2E4}" sibTransId="{DD0FECD1-47F2-4A97-B157-84C3AD0DAF45}"/>
    <dgm:cxn modelId="{B3B2DAD3-520A-4766-AFF1-E491947BA8E2}" srcId="{92CC7B81-DF9B-481A-B146-794698C8417B}" destId="{1445813A-96C0-4B1C-9D4C-3B895594579C}" srcOrd="1" destOrd="0" parTransId="{2554488A-AF25-4720-B61D-9AA14E09F55C}" sibTransId="{C64813C0-C153-4ED1-8133-875375442DA0}"/>
    <dgm:cxn modelId="{7A5F2BFC-7071-49B3-B92E-5728271B7D01}" srcId="{92CC7B81-DF9B-481A-B146-794698C8417B}" destId="{61586BDE-75A7-41B0-9894-E318600613F0}" srcOrd="2" destOrd="0" parTransId="{5FB9F814-E42C-4290-9F8E-42696ACCA212}" sibTransId="{DC78D2E1-1990-4029-87CB-071D91D40A11}"/>
    <dgm:cxn modelId="{D8333B87-1C4D-43E9-870B-5FCD7D328101}" type="presParOf" srcId="{9F4DE1B1-A0FF-4004-B720-E4D42ABBFABD}" destId="{FF4662E2-3C45-466E-A302-62892B1A6124}" srcOrd="0" destOrd="0" presId="urn:microsoft.com/office/officeart/2018/5/layout/IconCircleLabelList"/>
    <dgm:cxn modelId="{1781A666-5345-4127-A689-25ACF3A52D06}" type="presParOf" srcId="{FF4662E2-3C45-466E-A302-62892B1A6124}" destId="{51C80947-EE8A-4BE5-99AF-1C0FE4AD82E0}" srcOrd="0" destOrd="0" presId="urn:microsoft.com/office/officeart/2018/5/layout/IconCircleLabelList"/>
    <dgm:cxn modelId="{633BFB78-E05F-49AE-A301-307A910A8318}" type="presParOf" srcId="{FF4662E2-3C45-466E-A302-62892B1A6124}" destId="{3920D357-CB32-44E7-B605-4722B690F84B}" srcOrd="1" destOrd="0" presId="urn:microsoft.com/office/officeart/2018/5/layout/IconCircleLabelList"/>
    <dgm:cxn modelId="{FFF04B10-6884-4592-B9DB-581A19560FA1}" type="presParOf" srcId="{FF4662E2-3C45-466E-A302-62892B1A6124}" destId="{F566BE05-4D9E-4A23-99DE-3593410879B7}" srcOrd="2" destOrd="0" presId="urn:microsoft.com/office/officeart/2018/5/layout/IconCircleLabelList"/>
    <dgm:cxn modelId="{E13AB7EE-31E9-46AD-9794-049E8F310E15}" type="presParOf" srcId="{FF4662E2-3C45-466E-A302-62892B1A6124}" destId="{FB978530-70AA-405F-848F-B49E712334B6}" srcOrd="3" destOrd="0" presId="urn:microsoft.com/office/officeart/2018/5/layout/IconCircleLabelList"/>
    <dgm:cxn modelId="{A4FA0B65-3678-44B4-9BF9-90F03C5C0EB3}" type="presParOf" srcId="{9F4DE1B1-A0FF-4004-B720-E4D42ABBFABD}" destId="{EF23936F-7B3A-425D-B7AB-82D19359B12D}" srcOrd="1" destOrd="0" presId="urn:microsoft.com/office/officeart/2018/5/layout/IconCircleLabelList"/>
    <dgm:cxn modelId="{62BD2B5B-81C5-4342-87C1-97ACD41CBBE6}" type="presParOf" srcId="{9F4DE1B1-A0FF-4004-B720-E4D42ABBFABD}" destId="{FB7D2D37-C78D-4D6A-A2EF-5801B2FC9777}" srcOrd="2" destOrd="0" presId="urn:microsoft.com/office/officeart/2018/5/layout/IconCircleLabelList"/>
    <dgm:cxn modelId="{04E804E2-642A-471C-BA8A-8779127958A0}" type="presParOf" srcId="{FB7D2D37-C78D-4D6A-A2EF-5801B2FC9777}" destId="{74A22547-ED42-4936-ADC6-5280AA2C9D29}" srcOrd="0" destOrd="0" presId="urn:microsoft.com/office/officeart/2018/5/layout/IconCircleLabelList"/>
    <dgm:cxn modelId="{D322B7A3-1B42-4D03-B236-CE0A9A9986AD}" type="presParOf" srcId="{FB7D2D37-C78D-4D6A-A2EF-5801B2FC9777}" destId="{0CF44A14-5B48-49B5-9AF9-7F8DADA11B03}" srcOrd="1" destOrd="0" presId="urn:microsoft.com/office/officeart/2018/5/layout/IconCircleLabelList"/>
    <dgm:cxn modelId="{D39F813C-0BAE-4617-818C-0DB54A624963}" type="presParOf" srcId="{FB7D2D37-C78D-4D6A-A2EF-5801B2FC9777}" destId="{EF1DA7E1-1F03-42AF-9F74-A826C06DEF24}" srcOrd="2" destOrd="0" presId="urn:microsoft.com/office/officeart/2018/5/layout/IconCircleLabelList"/>
    <dgm:cxn modelId="{32242C00-6B8E-4D2E-AB77-D311E9EFE60B}" type="presParOf" srcId="{FB7D2D37-C78D-4D6A-A2EF-5801B2FC9777}" destId="{61B41A85-1211-4703-A093-8287D0888805}" srcOrd="3" destOrd="0" presId="urn:microsoft.com/office/officeart/2018/5/layout/IconCircleLabelList"/>
    <dgm:cxn modelId="{99DE9D5E-2C68-4F8A-8287-16277AB4FA6F}" type="presParOf" srcId="{9F4DE1B1-A0FF-4004-B720-E4D42ABBFABD}" destId="{BC1448DC-096A-4680-8CFC-112DCDCA3596}" srcOrd="3" destOrd="0" presId="urn:microsoft.com/office/officeart/2018/5/layout/IconCircleLabelList"/>
    <dgm:cxn modelId="{D104B1B8-4EF6-47C7-8372-AD3A1BA94DD3}" type="presParOf" srcId="{9F4DE1B1-A0FF-4004-B720-E4D42ABBFABD}" destId="{E43E1108-FCC8-47DD-896C-60FDDEB1EF0D}" srcOrd="4" destOrd="0" presId="urn:microsoft.com/office/officeart/2018/5/layout/IconCircleLabelList"/>
    <dgm:cxn modelId="{AB91A9A5-DC3D-478F-B1E1-5FE5319B84EE}" type="presParOf" srcId="{E43E1108-FCC8-47DD-896C-60FDDEB1EF0D}" destId="{44451835-A8FB-476B-982E-DE27159B2C69}" srcOrd="0" destOrd="0" presId="urn:microsoft.com/office/officeart/2018/5/layout/IconCircleLabelList"/>
    <dgm:cxn modelId="{3FAE263C-13FC-455D-9056-2C3DA8541EF5}" type="presParOf" srcId="{E43E1108-FCC8-47DD-896C-60FDDEB1EF0D}" destId="{75B329BF-C0AF-4D82-9DDB-92D4A4ABE907}" srcOrd="1" destOrd="0" presId="urn:microsoft.com/office/officeart/2018/5/layout/IconCircleLabelList"/>
    <dgm:cxn modelId="{EC37D705-AAA2-4CF0-9653-DA7B5DADC5D5}" type="presParOf" srcId="{E43E1108-FCC8-47DD-896C-60FDDEB1EF0D}" destId="{856AFF03-76DB-4478-8E4E-9565D23CB838}" srcOrd="2" destOrd="0" presId="urn:microsoft.com/office/officeart/2018/5/layout/IconCircleLabelList"/>
    <dgm:cxn modelId="{46C061EA-D7E7-4FA5-951A-437A75307A49}" type="presParOf" srcId="{E43E1108-FCC8-47DD-896C-60FDDEB1EF0D}" destId="{2DDDC1F8-5F37-4DEE-9FC1-C59A28FF8D1C}" srcOrd="3" destOrd="0" presId="urn:microsoft.com/office/officeart/2018/5/layout/IconCircleLabelList"/>
    <dgm:cxn modelId="{CC18939A-13D9-4F85-BAF3-72E98949F4C8}" type="presParOf" srcId="{9F4DE1B1-A0FF-4004-B720-E4D42ABBFABD}" destId="{254A542B-93DF-489D-9EF8-D78E1400FD21}" srcOrd="5" destOrd="0" presId="urn:microsoft.com/office/officeart/2018/5/layout/IconCircleLabelList"/>
    <dgm:cxn modelId="{DAC77ECF-925F-437A-97D2-BF3C9C3DDBC7}" type="presParOf" srcId="{9F4DE1B1-A0FF-4004-B720-E4D42ABBFABD}" destId="{F528D72B-F14E-4013-A77A-6500C785212C}" srcOrd="6" destOrd="0" presId="urn:microsoft.com/office/officeart/2018/5/layout/IconCircleLabelList"/>
    <dgm:cxn modelId="{9B0C5D85-03AC-4A38-8D4D-AD25ED69917F}" type="presParOf" srcId="{F528D72B-F14E-4013-A77A-6500C785212C}" destId="{7ECB6E02-E283-4E3F-A2AE-E8CA825FCFBD}" srcOrd="0" destOrd="0" presId="urn:microsoft.com/office/officeart/2018/5/layout/IconCircleLabelList"/>
    <dgm:cxn modelId="{EC6189FB-9435-4E3F-802A-AD483033EE4A}" type="presParOf" srcId="{F528D72B-F14E-4013-A77A-6500C785212C}" destId="{B8F898A1-B625-49CA-9419-EDACA97ADF54}" srcOrd="1" destOrd="0" presId="urn:microsoft.com/office/officeart/2018/5/layout/IconCircleLabelList"/>
    <dgm:cxn modelId="{9B7121D8-9C72-4DAC-89F2-0FA11058BCC8}" type="presParOf" srcId="{F528D72B-F14E-4013-A77A-6500C785212C}" destId="{985EF33F-4C62-45CB-BC85-51580AE21B72}" srcOrd="2" destOrd="0" presId="urn:microsoft.com/office/officeart/2018/5/layout/IconCircleLabelList"/>
    <dgm:cxn modelId="{C486565B-5506-4B3E-B12B-7AA388F65999}" type="presParOf" srcId="{F528D72B-F14E-4013-A77A-6500C785212C}" destId="{756CE301-4C5A-4E48-A37A-9F5AFC01F8C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448BDA-511F-4C46-B415-7538E488C38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10F0B0-E337-4043-B112-D0CF28D9D416}">
      <dgm:prSet custT="1"/>
      <dgm:spPr/>
      <dgm:t>
        <a:bodyPr/>
        <a:lstStyle/>
        <a:p>
          <a:r>
            <a:rPr lang="en-GB" sz="1500" dirty="0"/>
            <a:t>Various models being brought up by the technology community for prediction and analysis</a:t>
          </a:r>
          <a:endParaRPr lang="en-US" sz="1500" dirty="0"/>
        </a:p>
      </dgm:t>
    </dgm:pt>
    <dgm:pt modelId="{7C240E2A-C7AD-4839-9F32-0CEFACD5DB13}" type="parTrans" cxnId="{815C619B-96AE-466F-BEB8-5A6F24D8C583}">
      <dgm:prSet/>
      <dgm:spPr/>
      <dgm:t>
        <a:bodyPr/>
        <a:lstStyle/>
        <a:p>
          <a:endParaRPr lang="en-US"/>
        </a:p>
      </dgm:t>
    </dgm:pt>
    <dgm:pt modelId="{C7D49FF0-CBE7-4EFD-AE79-1DEEDC2DC4BA}" type="sibTrans" cxnId="{815C619B-96AE-466F-BEB8-5A6F24D8C583}">
      <dgm:prSet/>
      <dgm:spPr/>
      <dgm:t>
        <a:bodyPr/>
        <a:lstStyle/>
        <a:p>
          <a:endParaRPr lang="en-US"/>
        </a:p>
      </dgm:t>
    </dgm:pt>
    <dgm:pt modelId="{AA923BAC-6D8B-4636-B6E7-0F156FE9A59A}">
      <dgm:prSet custT="1"/>
      <dgm:spPr/>
      <dgm:t>
        <a:bodyPr/>
        <a:lstStyle/>
        <a:p>
          <a:r>
            <a:rPr lang="en-GB" sz="1500" dirty="0"/>
            <a:t>Worldwide competitions, universities and world organizations working on them too</a:t>
          </a:r>
          <a:endParaRPr lang="en-US" sz="1500" dirty="0"/>
        </a:p>
      </dgm:t>
    </dgm:pt>
    <dgm:pt modelId="{042E6E92-8BBF-46A2-823B-5D6FBA84E9D2}" type="parTrans" cxnId="{906FF996-E4F1-46CD-B9D0-DF1514A8FDE8}">
      <dgm:prSet/>
      <dgm:spPr/>
      <dgm:t>
        <a:bodyPr/>
        <a:lstStyle/>
        <a:p>
          <a:endParaRPr lang="en-US"/>
        </a:p>
      </dgm:t>
    </dgm:pt>
    <dgm:pt modelId="{74F4ED91-FFC3-4F5B-B722-2BA9102674D6}" type="sibTrans" cxnId="{906FF996-E4F1-46CD-B9D0-DF1514A8FDE8}">
      <dgm:prSet/>
      <dgm:spPr/>
      <dgm:t>
        <a:bodyPr/>
        <a:lstStyle/>
        <a:p>
          <a:endParaRPr lang="en-US"/>
        </a:p>
      </dgm:t>
    </dgm:pt>
    <dgm:pt modelId="{A5437070-A099-48CA-8377-E2C23E162D1B}">
      <dgm:prSet custT="1"/>
      <dgm:spPr/>
      <dgm:t>
        <a:bodyPr/>
        <a:lstStyle/>
        <a:p>
          <a:r>
            <a:rPr lang="en-GB" sz="1500"/>
            <a:t>Few models like SEIRD, Holt’s models being used</a:t>
          </a:r>
          <a:endParaRPr lang="en-US" sz="1500"/>
        </a:p>
      </dgm:t>
    </dgm:pt>
    <dgm:pt modelId="{9EA392B1-D8B2-4CF9-9670-B362DA0F771A}" type="parTrans" cxnId="{57CCB84B-1027-4D56-8399-0689F5A20836}">
      <dgm:prSet/>
      <dgm:spPr/>
      <dgm:t>
        <a:bodyPr/>
        <a:lstStyle/>
        <a:p>
          <a:endParaRPr lang="en-US"/>
        </a:p>
      </dgm:t>
    </dgm:pt>
    <dgm:pt modelId="{F8D4E423-F626-4CF5-88E5-3243BE60AE38}" type="sibTrans" cxnId="{57CCB84B-1027-4D56-8399-0689F5A20836}">
      <dgm:prSet/>
      <dgm:spPr/>
      <dgm:t>
        <a:bodyPr/>
        <a:lstStyle/>
        <a:p>
          <a:endParaRPr lang="en-US"/>
        </a:p>
      </dgm:t>
    </dgm:pt>
    <dgm:pt modelId="{6E801174-A82B-4DD4-BEC7-DD4E492A2BB5}">
      <dgm:prSet custT="1"/>
      <dgm:spPr/>
      <dgm:t>
        <a:bodyPr/>
        <a:lstStyle/>
        <a:p>
          <a:r>
            <a:rPr lang="en-GB" sz="1500"/>
            <a:t>But why are we observing a lot of variations in results?</a:t>
          </a:r>
          <a:endParaRPr lang="en-US" sz="1500"/>
        </a:p>
      </dgm:t>
    </dgm:pt>
    <dgm:pt modelId="{0CD48B6E-A076-4262-878E-362B71503A6F}" type="parTrans" cxnId="{6830E750-E9A1-4237-9322-3AC5A0F23445}">
      <dgm:prSet/>
      <dgm:spPr/>
      <dgm:t>
        <a:bodyPr/>
        <a:lstStyle/>
        <a:p>
          <a:endParaRPr lang="en-US"/>
        </a:p>
      </dgm:t>
    </dgm:pt>
    <dgm:pt modelId="{BC43B2F3-BE2A-4C50-A30C-39BB88FF06A2}" type="sibTrans" cxnId="{6830E750-E9A1-4237-9322-3AC5A0F23445}">
      <dgm:prSet/>
      <dgm:spPr/>
      <dgm:t>
        <a:bodyPr/>
        <a:lstStyle/>
        <a:p>
          <a:endParaRPr lang="en-US"/>
        </a:p>
      </dgm:t>
    </dgm:pt>
    <dgm:pt modelId="{DFF43ABE-E092-46AC-A8A7-883CB9DF07F3}">
      <dgm:prSet custT="1"/>
      <dgm:spPr/>
      <dgm:t>
        <a:bodyPr/>
        <a:lstStyle/>
        <a:p>
          <a:r>
            <a:rPr lang="en-GB" sz="1500" dirty="0"/>
            <a:t>Lots of things to consider, for example, actions being taken by the country and the communities</a:t>
          </a:r>
          <a:endParaRPr lang="en-US" sz="1500" dirty="0"/>
        </a:p>
      </dgm:t>
    </dgm:pt>
    <dgm:pt modelId="{D2D37A4D-0DC0-4B90-BE95-7496920DB0BB}" type="parTrans" cxnId="{BD228FF3-4E3F-4FF2-AE3B-4456858B3855}">
      <dgm:prSet/>
      <dgm:spPr/>
      <dgm:t>
        <a:bodyPr/>
        <a:lstStyle/>
        <a:p>
          <a:endParaRPr lang="en-US"/>
        </a:p>
      </dgm:t>
    </dgm:pt>
    <dgm:pt modelId="{7883FC8F-4A95-4D3C-9E30-4B95FB670EA9}" type="sibTrans" cxnId="{BD228FF3-4E3F-4FF2-AE3B-4456858B3855}">
      <dgm:prSet/>
      <dgm:spPr/>
      <dgm:t>
        <a:bodyPr/>
        <a:lstStyle/>
        <a:p>
          <a:endParaRPr lang="en-US"/>
        </a:p>
      </dgm:t>
    </dgm:pt>
    <dgm:pt modelId="{45D2679D-29FA-4E57-8231-6CBFE4AF8045}" type="pres">
      <dgm:prSet presAssocID="{D6448BDA-511F-4C46-B415-7538E488C388}" presName="linear" presStyleCnt="0">
        <dgm:presLayoutVars>
          <dgm:animLvl val="lvl"/>
          <dgm:resizeHandles val="exact"/>
        </dgm:presLayoutVars>
      </dgm:prSet>
      <dgm:spPr/>
    </dgm:pt>
    <dgm:pt modelId="{D5474EB5-18DC-4EC2-AF27-77DF187C085B}" type="pres">
      <dgm:prSet presAssocID="{7110F0B0-E337-4043-B112-D0CF28D9D41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709F49F-3DF3-4CF7-A576-68A6A13351BF}" type="pres">
      <dgm:prSet presAssocID="{C7D49FF0-CBE7-4EFD-AE79-1DEEDC2DC4BA}" presName="spacer" presStyleCnt="0"/>
      <dgm:spPr/>
    </dgm:pt>
    <dgm:pt modelId="{06BFD424-9B91-4AD7-A0CD-2C50FC872EC3}" type="pres">
      <dgm:prSet presAssocID="{AA923BAC-6D8B-4636-B6E7-0F156FE9A59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B6CDDFB-CC1A-46FE-90BA-159A8E6A02DC}" type="pres">
      <dgm:prSet presAssocID="{74F4ED91-FFC3-4F5B-B722-2BA9102674D6}" presName="spacer" presStyleCnt="0"/>
      <dgm:spPr/>
    </dgm:pt>
    <dgm:pt modelId="{375BC0EB-3892-4D23-94CD-9FFC397F5A93}" type="pres">
      <dgm:prSet presAssocID="{A5437070-A099-48CA-8377-E2C23E162D1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F93FDF8-3379-4D70-9EFB-B84F6EC819F7}" type="pres">
      <dgm:prSet presAssocID="{F8D4E423-F626-4CF5-88E5-3243BE60AE38}" presName="spacer" presStyleCnt="0"/>
      <dgm:spPr/>
    </dgm:pt>
    <dgm:pt modelId="{89696752-7B08-43F3-BBF5-9CFE5C2F1626}" type="pres">
      <dgm:prSet presAssocID="{6E801174-A82B-4DD4-BEC7-DD4E492A2BB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010B508-CCAF-4401-83DE-F7B8ACA24A1E}" type="pres">
      <dgm:prSet presAssocID="{BC43B2F3-BE2A-4C50-A30C-39BB88FF06A2}" presName="spacer" presStyleCnt="0"/>
      <dgm:spPr/>
    </dgm:pt>
    <dgm:pt modelId="{5542745F-D94E-49EF-91D5-7EBBF2FA26C7}" type="pres">
      <dgm:prSet presAssocID="{DFF43ABE-E092-46AC-A8A7-883CB9DF07F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8776D5D-E68B-4FB2-9F2F-92882E08CF64}" type="presOf" srcId="{DFF43ABE-E092-46AC-A8A7-883CB9DF07F3}" destId="{5542745F-D94E-49EF-91D5-7EBBF2FA26C7}" srcOrd="0" destOrd="0" presId="urn:microsoft.com/office/officeart/2005/8/layout/vList2"/>
    <dgm:cxn modelId="{F41A0F68-CEBC-4E54-B5A0-705D1F4BE432}" type="presOf" srcId="{AA923BAC-6D8B-4636-B6E7-0F156FE9A59A}" destId="{06BFD424-9B91-4AD7-A0CD-2C50FC872EC3}" srcOrd="0" destOrd="0" presId="urn:microsoft.com/office/officeart/2005/8/layout/vList2"/>
    <dgm:cxn modelId="{57CCB84B-1027-4D56-8399-0689F5A20836}" srcId="{D6448BDA-511F-4C46-B415-7538E488C388}" destId="{A5437070-A099-48CA-8377-E2C23E162D1B}" srcOrd="2" destOrd="0" parTransId="{9EA392B1-D8B2-4CF9-9670-B362DA0F771A}" sibTransId="{F8D4E423-F626-4CF5-88E5-3243BE60AE38}"/>
    <dgm:cxn modelId="{EAC1E44F-F9F5-400B-BBD0-A25554E2DFE8}" type="presOf" srcId="{6E801174-A82B-4DD4-BEC7-DD4E492A2BB5}" destId="{89696752-7B08-43F3-BBF5-9CFE5C2F1626}" srcOrd="0" destOrd="0" presId="urn:microsoft.com/office/officeart/2005/8/layout/vList2"/>
    <dgm:cxn modelId="{6830E750-E9A1-4237-9322-3AC5A0F23445}" srcId="{D6448BDA-511F-4C46-B415-7538E488C388}" destId="{6E801174-A82B-4DD4-BEC7-DD4E492A2BB5}" srcOrd="3" destOrd="0" parTransId="{0CD48B6E-A076-4262-878E-362B71503A6F}" sibTransId="{BC43B2F3-BE2A-4C50-A30C-39BB88FF06A2}"/>
    <dgm:cxn modelId="{906FF996-E4F1-46CD-B9D0-DF1514A8FDE8}" srcId="{D6448BDA-511F-4C46-B415-7538E488C388}" destId="{AA923BAC-6D8B-4636-B6E7-0F156FE9A59A}" srcOrd="1" destOrd="0" parTransId="{042E6E92-8BBF-46A2-823B-5D6FBA84E9D2}" sibTransId="{74F4ED91-FFC3-4F5B-B722-2BA9102674D6}"/>
    <dgm:cxn modelId="{815C619B-96AE-466F-BEB8-5A6F24D8C583}" srcId="{D6448BDA-511F-4C46-B415-7538E488C388}" destId="{7110F0B0-E337-4043-B112-D0CF28D9D416}" srcOrd="0" destOrd="0" parTransId="{7C240E2A-C7AD-4839-9F32-0CEFACD5DB13}" sibTransId="{C7D49FF0-CBE7-4EFD-AE79-1DEEDC2DC4BA}"/>
    <dgm:cxn modelId="{223414AF-91BF-4D88-A387-01D316AE1E55}" type="presOf" srcId="{A5437070-A099-48CA-8377-E2C23E162D1B}" destId="{375BC0EB-3892-4D23-94CD-9FFC397F5A93}" srcOrd="0" destOrd="0" presId="urn:microsoft.com/office/officeart/2005/8/layout/vList2"/>
    <dgm:cxn modelId="{B4D83EC7-851A-4CE1-B6FD-B3CDB487B337}" type="presOf" srcId="{D6448BDA-511F-4C46-B415-7538E488C388}" destId="{45D2679D-29FA-4E57-8231-6CBFE4AF8045}" srcOrd="0" destOrd="0" presId="urn:microsoft.com/office/officeart/2005/8/layout/vList2"/>
    <dgm:cxn modelId="{1BF25AEA-CA08-41ED-94F9-B6CF0A245D6E}" type="presOf" srcId="{7110F0B0-E337-4043-B112-D0CF28D9D416}" destId="{D5474EB5-18DC-4EC2-AF27-77DF187C085B}" srcOrd="0" destOrd="0" presId="urn:microsoft.com/office/officeart/2005/8/layout/vList2"/>
    <dgm:cxn modelId="{BD228FF3-4E3F-4FF2-AE3B-4456858B3855}" srcId="{D6448BDA-511F-4C46-B415-7538E488C388}" destId="{DFF43ABE-E092-46AC-A8A7-883CB9DF07F3}" srcOrd="4" destOrd="0" parTransId="{D2D37A4D-0DC0-4B90-BE95-7496920DB0BB}" sibTransId="{7883FC8F-4A95-4D3C-9E30-4B95FB670EA9}"/>
    <dgm:cxn modelId="{1759A318-7B51-435B-977E-FB70863339A6}" type="presParOf" srcId="{45D2679D-29FA-4E57-8231-6CBFE4AF8045}" destId="{D5474EB5-18DC-4EC2-AF27-77DF187C085B}" srcOrd="0" destOrd="0" presId="urn:microsoft.com/office/officeart/2005/8/layout/vList2"/>
    <dgm:cxn modelId="{9747CFDD-794B-4A50-AEA6-E156028A9679}" type="presParOf" srcId="{45D2679D-29FA-4E57-8231-6CBFE4AF8045}" destId="{A709F49F-3DF3-4CF7-A576-68A6A13351BF}" srcOrd="1" destOrd="0" presId="urn:microsoft.com/office/officeart/2005/8/layout/vList2"/>
    <dgm:cxn modelId="{8C637E0F-E0B4-4F56-9597-13E48487DB14}" type="presParOf" srcId="{45D2679D-29FA-4E57-8231-6CBFE4AF8045}" destId="{06BFD424-9B91-4AD7-A0CD-2C50FC872EC3}" srcOrd="2" destOrd="0" presId="urn:microsoft.com/office/officeart/2005/8/layout/vList2"/>
    <dgm:cxn modelId="{ABAEC9AA-2ED7-4D9B-AC16-501CB77CB07E}" type="presParOf" srcId="{45D2679D-29FA-4E57-8231-6CBFE4AF8045}" destId="{4B6CDDFB-CC1A-46FE-90BA-159A8E6A02DC}" srcOrd="3" destOrd="0" presId="urn:microsoft.com/office/officeart/2005/8/layout/vList2"/>
    <dgm:cxn modelId="{424E1075-4CE1-4C4F-B4D4-A6590411A607}" type="presParOf" srcId="{45D2679D-29FA-4E57-8231-6CBFE4AF8045}" destId="{375BC0EB-3892-4D23-94CD-9FFC397F5A93}" srcOrd="4" destOrd="0" presId="urn:microsoft.com/office/officeart/2005/8/layout/vList2"/>
    <dgm:cxn modelId="{1E37E4E7-6C17-4D61-9F89-9EE555B72266}" type="presParOf" srcId="{45D2679D-29FA-4E57-8231-6CBFE4AF8045}" destId="{5F93FDF8-3379-4D70-9EFB-B84F6EC819F7}" srcOrd="5" destOrd="0" presId="urn:microsoft.com/office/officeart/2005/8/layout/vList2"/>
    <dgm:cxn modelId="{84AD9E9E-AF8E-46BE-B74F-D32F99EB41E4}" type="presParOf" srcId="{45D2679D-29FA-4E57-8231-6CBFE4AF8045}" destId="{89696752-7B08-43F3-BBF5-9CFE5C2F1626}" srcOrd="6" destOrd="0" presId="urn:microsoft.com/office/officeart/2005/8/layout/vList2"/>
    <dgm:cxn modelId="{FE7359BC-D1AD-4857-AF78-8DA1A816D13C}" type="presParOf" srcId="{45D2679D-29FA-4E57-8231-6CBFE4AF8045}" destId="{6010B508-CCAF-4401-83DE-F7B8ACA24A1E}" srcOrd="7" destOrd="0" presId="urn:microsoft.com/office/officeart/2005/8/layout/vList2"/>
    <dgm:cxn modelId="{FF3B9CE3-5012-466F-85D1-046E16F5EBF6}" type="presParOf" srcId="{45D2679D-29FA-4E57-8231-6CBFE4AF8045}" destId="{5542745F-D94E-49EF-91D5-7EBBF2FA26C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46D290-F012-4AAC-AC20-818D76ABEF3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AFB2554-0866-4659-984C-48BDD16D3B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u="none"/>
            <a:t>Data Visualization using Pandas, Matplotlib and Tableau for 3 categories: Confirmed cases, Deaths and Recoveries</a:t>
          </a:r>
          <a:endParaRPr lang="en-US" b="0" u="none" dirty="0"/>
        </a:p>
      </dgm:t>
    </dgm:pt>
    <dgm:pt modelId="{EC4D7DCB-DC78-4702-9B1D-61C0856BB796}" type="parTrans" cxnId="{7452F45E-E6B5-4BB0-BFD3-94AD10D1A333}">
      <dgm:prSet/>
      <dgm:spPr/>
      <dgm:t>
        <a:bodyPr/>
        <a:lstStyle/>
        <a:p>
          <a:endParaRPr lang="en-US"/>
        </a:p>
      </dgm:t>
    </dgm:pt>
    <dgm:pt modelId="{DD2EB824-05EF-4B16-A9B6-A275ED649825}" type="sibTrans" cxnId="{7452F45E-E6B5-4BB0-BFD3-94AD10D1A333}">
      <dgm:prSet/>
      <dgm:spPr/>
      <dgm:t>
        <a:bodyPr/>
        <a:lstStyle/>
        <a:p>
          <a:endParaRPr lang="en-US"/>
        </a:p>
      </dgm:t>
    </dgm:pt>
    <dgm:pt modelId="{76A944B7-D8F0-4B61-97F5-5B5964AA14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u="none"/>
            <a:t>Identifying the trend of different types of cases worldwide</a:t>
          </a:r>
          <a:endParaRPr lang="en-US" b="0" u="none" dirty="0"/>
        </a:p>
      </dgm:t>
    </dgm:pt>
    <dgm:pt modelId="{94A813D8-4B6F-4C4C-BE40-2BCBFAAC4393}" type="parTrans" cxnId="{B8CD4438-DF46-4608-AF74-F2916647AD2C}">
      <dgm:prSet/>
      <dgm:spPr/>
      <dgm:t>
        <a:bodyPr/>
        <a:lstStyle/>
        <a:p>
          <a:endParaRPr lang="en-US"/>
        </a:p>
      </dgm:t>
    </dgm:pt>
    <dgm:pt modelId="{DFE93F5A-0BC2-4AFD-BB5F-31F54A062714}" type="sibTrans" cxnId="{B8CD4438-DF46-4608-AF74-F2916647AD2C}">
      <dgm:prSet/>
      <dgm:spPr/>
      <dgm:t>
        <a:bodyPr/>
        <a:lstStyle/>
        <a:p>
          <a:endParaRPr lang="en-US"/>
        </a:p>
      </dgm:t>
    </dgm:pt>
    <dgm:pt modelId="{7756574A-883F-4DBC-BFCC-8947AE3522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u="none"/>
            <a:t>Implementing ML Algorithms (Polynomial Regression &amp; SVM) to predict the future values for all categories.</a:t>
          </a:r>
          <a:endParaRPr lang="en-US" b="0" u="none" dirty="0"/>
        </a:p>
      </dgm:t>
    </dgm:pt>
    <dgm:pt modelId="{665684A4-8FC6-4C65-B323-E73BAA3B84A0}" type="parTrans" cxnId="{ABDBF3D1-713B-4390-AB90-7618D2006D6D}">
      <dgm:prSet/>
      <dgm:spPr/>
      <dgm:t>
        <a:bodyPr/>
        <a:lstStyle/>
        <a:p>
          <a:endParaRPr lang="en-US"/>
        </a:p>
      </dgm:t>
    </dgm:pt>
    <dgm:pt modelId="{668AFAFE-7B76-4813-9C6E-7F67EE0C8999}" type="sibTrans" cxnId="{ABDBF3D1-713B-4390-AB90-7618D2006D6D}">
      <dgm:prSet/>
      <dgm:spPr/>
      <dgm:t>
        <a:bodyPr/>
        <a:lstStyle/>
        <a:p>
          <a:endParaRPr lang="en-US"/>
        </a:p>
      </dgm:t>
    </dgm:pt>
    <dgm:pt modelId="{9F54C9F2-BAD7-40FF-965D-0164081F94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u="none" dirty="0"/>
            <a:t>Plotting ACF and PACF of the graphs to choose the best time series forecasting model (AR, MA and ARIMA) to be used to predict future values.</a:t>
          </a:r>
        </a:p>
      </dgm:t>
    </dgm:pt>
    <dgm:pt modelId="{4E7E21EF-A110-465B-B39D-5CB139AC8F9E}" type="parTrans" cxnId="{84B03EA5-1789-4C59-B65B-BB548CB79276}">
      <dgm:prSet/>
      <dgm:spPr/>
      <dgm:t>
        <a:bodyPr/>
        <a:lstStyle/>
        <a:p>
          <a:endParaRPr lang="en-US"/>
        </a:p>
      </dgm:t>
    </dgm:pt>
    <dgm:pt modelId="{1E8C36A3-365F-4478-913E-77B4B388DA84}" type="sibTrans" cxnId="{84B03EA5-1789-4C59-B65B-BB548CB79276}">
      <dgm:prSet/>
      <dgm:spPr/>
      <dgm:t>
        <a:bodyPr/>
        <a:lstStyle/>
        <a:p>
          <a:endParaRPr lang="en-US"/>
        </a:p>
      </dgm:t>
    </dgm:pt>
    <dgm:pt modelId="{DD65A8F1-7846-4E60-8247-96A9AADAD3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u="none"/>
            <a:t>Comparing the models according to the Root Mean Square values.</a:t>
          </a:r>
          <a:endParaRPr lang="en-US" b="0" u="none" dirty="0"/>
        </a:p>
      </dgm:t>
    </dgm:pt>
    <dgm:pt modelId="{EC3FF862-A68B-4688-A434-925766E1EC5C}" type="parTrans" cxnId="{B60D4AFF-68C1-4634-9774-0BDB31EDD942}">
      <dgm:prSet/>
      <dgm:spPr/>
      <dgm:t>
        <a:bodyPr/>
        <a:lstStyle/>
        <a:p>
          <a:endParaRPr lang="en-US"/>
        </a:p>
      </dgm:t>
    </dgm:pt>
    <dgm:pt modelId="{8A25496D-D1FC-47E3-9D8B-3891F388F72D}" type="sibTrans" cxnId="{B60D4AFF-68C1-4634-9774-0BDB31EDD942}">
      <dgm:prSet/>
      <dgm:spPr/>
      <dgm:t>
        <a:bodyPr/>
        <a:lstStyle/>
        <a:p>
          <a:endParaRPr lang="en-US"/>
        </a:p>
      </dgm:t>
    </dgm:pt>
    <dgm:pt modelId="{66BE0458-AA32-4068-9B4A-0B094881F2AA}" type="pres">
      <dgm:prSet presAssocID="{C546D290-F012-4AAC-AC20-818D76ABEF34}" presName="root" presStyleCnt="0">
        <dgm:presLayoutVars>
          <dgm:dir/>
          <dgm:resizeHandles val="exact"/>
        </dgm:presLayoutVars>
      </dgm:prSet>
      <dgm:spPr/>
    </dgm:pt>
    <dgm:pt modelId="{70FABEAE-F6F9-46E4-A5EE-DC94E5ECCAE7}" type="pres">
      <dgm:prSet presAssocID="{2AFB2554-0866-4659-984C-48BDD16D3B4E}" presName="compNode" presStyleCnt="0"/>
      <dgm:spPr/>
    </dgm:pt>
    <dgm:pt modelId="{61A3837D-83FB-435C-A1AC-5C41A3B12C30}" type="pres">
      <dgm:prSet presAssocID="{2AFB2554-0866-4659-984C-48BDD16D3B4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69C04371-578F-46A8-8B41-A354AFBB7413}" type="pres">
      <dgm:prSet presAssocID="{2AFB2554-0866-4659-984C-48BDD16D3B4E}" presName="spaceRect" presStyleCnt="0"/>
      <dgm:spPr/>
    </dgm:pt>
    <dgm:pt modelId="{28A115A0-64A8-4999-9D53-BB65111D8B3E}" type="pres">
      <dgm:prSet presAssocID="{2AFB2554-0866-4659-984C-48BDD16D3B4E}" presName="textRect" presStyleLbl="revTx" presStyleIdx="0" presStyleCnt="5">
        <dgm:presLayoutVars>
          <dgm:chMax val="1"/>
          <dgm:chPref val="1"/>
        </dgm:presLayoutVars>
      </dgm:prSet>
      <dgm:spPr/>
    </dgm:pt>
    <dgm:pt modelId="{D86F33DC-FB2A-4F0F-B2FF-C127AFCB6799}" type="pres">
      <dgm:prSet presAssocID="{DD2EB824-05EF-4B16-A9B6-A275ED649825}" presName="sibTrans" presStyleCnt="0"/>
      <dgm:spPr/>
    </dgm:pt>
    <dgm:pt modelId="{29E38D5F-4280-4D9B-814C-CB861860C61E}" type="pres">
      <dgm:prSet presAssocID="{76A944B7-D8F0-4B61-97F5-5B5964AA142C}" presName="compNode" presStyleCnt="0"/>
      <dgm:spPr/>
    </dgm:pt>
    <dgm:pt modelId="{B1F82D64-8709-46A3-A1C0-8382ECE140AC}" type="pres">
      <dgm:prSet presAssocID="{76A944B7-D8F0-4B61-97F5-5B5964AA142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CDA2B66-2128-4FA6-9492-04E32091AB2D}" type="pres">
      <dgm:prSet presAssocID="{76A944B7-D8F0-4B61-97F5-5B5964AA142C}" presName="spaceRect" presStyleCnt="0"/>
      <dgm:spPr/>
    </dgm:pt>
    <dgm:pt modelId="{BA6D8080-230D-44E2-BCA5-A148BB1C0E8A}" type="pres">
      <dgm:prSet presAssocID="{76A944B7-D8F0-4B61-97F5-5B5964AA142C}" presName="textRect" presStyleLbl="revTx" presStyleIdx="1" presStyleCnt="5">
        <dgm:presLayoutVars>
          <dgm:chMax val="1"/>
          <dgm:chPref val="1"/>
        </dgm:presLayoutVars>
      </dgm:prSet>
      <dgm:spPr/>
    </dgm:pt>
    <dgm:pt modelId="{DE4258FC-F028-4A52-A5C1-1EE664D4E436}" type="pres">
      <dgm:prSet presAssocID="{DFE93F5A-0BC2-4AFD-BB5F-31F54A062714}" presName="sibTrans" presStyleCnt="0"/>
      <dgm:spPr/>
    </dgm:pt>
    <dgm:pt modelId="{7A01987F-3A9B-4517-8558-25226BEA84C1}" type="pres">
      <dgm:prSet presAssocID="{7756574A-883F-4DBC-BFCC-8947AE352242}" presName="compNode" presStyleCnt="0"/>
      <dgm:spPr/>
    </dgm:pt>
    <dgm:pt modelId="{EAAC3897-FCD8-48A1-AD7E-908AADBE14B2}" type="pres">
      <dgm:prSet presAssocID="{7756574A-883F-4DBC-BFCC-8947AE35224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D26555B7-391B-4D74-8E13-A5BD1A69B487}" type="pres">
      <dgm:prSet presAssocID="{7756574A-883F-4DBC-BFCC-8947AE352242}" presName="spaceRect" presStyleCnt="0"/>
      <dgm:spPr/>
    </dgm:pt>
    <dgm:pt modelId="{C0FBE4D5-F4E7-432A-82BF-22BC7294F014}" type="pres">
      <dgm:prSet presAssocID="{7756574A-883F-4DBC-BFCC-8947AE352242}" presName="textRect" presStyleLbl="revTx" presStyleIdx="2" presStyleCnt="5">
        <dgm:presLayoutVars>
          <dgm:chMax val="1"/>
          <dgm:chPref val="1"/>
        </dgm:presLayoutVars>
      </dgm:prSet>
      <dgm:spPr/>
    </dgm:pt>
    <dgm:pt modelId="{5A6A1672-BF5B-4905-9F84-768076FA5878}" type="pres">
      <dgm:prSet presAssocID="{668AFAFE-7B76-4813-9C6E-7F67EE0C8999}" presName="sibTrans" presStyleCnt="0"/>
      <dgm:spPr/>
    </dgm:pt>
    <dgm:pt modelId="{9C7A4727-73BA-4989-BF7B-074E865CAB3E}" type="pres">
      <dgm:prSet presAssocID="{9F54C9F2-BAD7-40FF-965D-0164081F94D8}" presName="compNode" presStyleCnt="0"/>
      <dgm:spPr/>
    </dgm:pt>
    <dgm:pt modelId="{69A9F00F-E828-47C8-9AC0-6EB561F06A98}" type="pres">
      <dgm:prSet presAssocID="{9F54C9F2-BAD7-40FF-965D-0164081F94D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D1947084-9AEE-498D-8AE4-295EE95BF47F}" type="pres">
      <dgm:prSet presAssocID="{9F54C9F2-BAD7-40FF-965D-0164081F94D8}" presName="spaceRect" presStyleCnt="0"/>
      <dgm:spPr/>
    </dgm:pt>
    <dgm:pt modelId="{926ED3DD-1BDA-4AE7-9C64-D7D66FAE5C26}" type="pres">
      <dgm:prSet presAssocID="{9F54C9F2-BAD7-40FF-965D-0164081F94D8}" presName="textRect" presStyleLbl="revTx" presStyleIdx="3" presStyleCnt="5">
        <dgm:presLayoutVars>
          <dgm:chMax val="1"/>
          <dgm:chPref val="1"/>
        </dgm:presLayoutVars>
      </dgm:prSet>
      <dgm:spPr/>
    </dgm:pt>
    <dgm:pt modelId="{81403E06-0DB1-453A-A527-1A96625E9D3E}" type="pres">
      <dgm:prSet presAssocID="{1E8C36A3-365F-4478-913E-77B4B388DA84}" presName="sibTrans" presStyleCnt="0"/>
      <dgm:spPr/>
    </dgm:pt>
    <dgm:pt modelId="{A51F5DC1-EA9C-4935-A2B4-FE000A629613}" type="pres">
      <dgm:prSet presAssocID="{DD65A8F1-7846-4E60-8247-96A9AADAD351}" presName="compNode" presStyleCnt="0"/>
      <dgm:spPr/>
    </dgm:pt>
    <dgm:pt modelId="{17FE12FC-BF8F-4E59-894C-D4010B93D385}" type="pres">
      <dgm:prSet presAssocID="{DD65A8F1-7846-4E60-8247-96A9AADAD35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E98E27C-B7CC-4AB2-9F36-6109520653B4}" type="pres">
      <dgm:prSet presAssocID="{DD65A8F1-7846-4E60-8247-96A9AADAD351}" presName="spaceRect" presStyleCnt="0"/>
      <dgm:spPr/>
    </dgm:pt>
    <dgm:pt modelId="{C1FB49CA-9983-40F0-AC5D-31B9F13E6D22}" type="pres">
      <dgm:prSet presAssocID="{DD65A8F1-7846-4E60-8247-96A9AADAD35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A729208-7AE5-4645-A61E-D0218E113DF3}" type="presOf" srcId="{2AFB2554-0866-4659-984C-48BDD16D3B4E}" destId="{28A115A0-64A8-4999-9D53-BB65111D8B3E}" srcOrd="0" destOrd="0" presId="urn:microsoft.com/office/officeart/2018/2/layout/IconLabelList"/>
    <dgm:cxn modelId="{B8CD4438-DF46-4608-AF74-F2916647AD2C}" srcId="{C546D290-F012-4AAC-AC20-818D76ABEF34}" destId="{76A944B7-D8F0-4B61-97F5-5B5964AA142C}" srcOrd="1" destOrd="0" parTransId="{94A813D8-4B6F-4C4C-BE40-2BCBFAAC4393}" sibTransId="{DFE93F5A-0BC2-4AFD-BB5F-31F54A062714}"/>
    <dgm:cxn modelId="{7452F45E-E6B5-4BB0-BFD3-94AD10D1A333}" srcId="{C546D290-F012-4AAC-AC20-818D76ABEF34}" destId="{2AFB2554-0866-4659-984C-48BDD16D3B4E}" srcOrd="0" destOrd="0" parTransId="{EC4D7DCB-DC78-4702-9B1D-61C0856BB796}" sibTransId="{DD2EB824-05EF-4B16-A9B6-A275ED649825}"/>
    <dgm:cxn modelId="{FEDA3A62-ECEA-482D-9205-B67A652CB060}" type="presOf" srcId="{C546D290-F012-4AAC-AC20-818D76ABEF34}" destId="{66BE0458-AA32-4068-9B4A-0B094881F2AA}" srcOrd="0" destOrd="0" presId="urn:microsoft.com/office/officeart/2018/2/layout/IconLabelList"/>
    <dgm:cxn modelId="{A316406C-9021-4941-A723-7372E8D81930}" type="presOf" srcId="{76A944B7-D8F0-4B61-97F5-5B5964AA142C}" destId="{BA6D8080-230D-44E2-BCA5-A148BB1C0E8A}" srcOrd="0" destOrd="0" presId="urn:microsoft.com/office/officeart/2018/2/layout/IconLabelList"/>
    <dgm:cxn modelId="{BB45359A-8957-4215-8655-C5A5912AC6D3}" type="presOf" srcId="{7756574A-883F-4DBC-BFCC-8947AE352242}" destId="{C0FBE4D5-F4E7-432A-82BF-22BC7294F014}" srcOrd="0" destOrd="0" presId="urn:microsoft.com/office/officeart/2018/2/layout/IconLabelList"/>
    <dgm:cxn modelId="{84B03EA5-1789-4C59-B65B-BB548CB79276}" srcId="{C546D290-F012-4AAC-AC20-818D76ABEF34}" destId="{9F54C9F2-BAD7-40FF-965D-0164081F94D8}" srcOrd="3" destOrd="0" parTransId="{4E7E21EF-A110-465B-B39D-5CB139AC8F9E}" sibTransId="{1E8C36A3-365F-4478-913E-77B4B388DA84}"/>
    <dgm:cxn modelId="{ABDBF3D1-713B-4390-AB90-7618D2006D6D}" srcId="{C546D290-F012-4AAC-AC20-818D76ABEF34}" destId="{7756574A-883F-4DBC-BFCC-8947AE352242}" srcOrd="2" destOrd="0" parTransId="{665684A4-8FC6-4C65-B323-E73BAA3B84A0}" sibTransId="{668AFAFE-7B76-4813-9C6E-7F67EE0C8999}"/>
    <dgm:cxn modelId="{A732E2FC-9D5B-4FFB-A354-3E9C571CCECB}" type="presOf" srcId="{DD65A8F1-7846-4E60-8247-96A9AADAD351}" destId="{C1FB49CA-9983-40F0-AC5D-31B9F13E6D22}" srcOrd="0" destOrd="0" presId="urn:microsoft.com/office/officeart/2018/2/layout/IconLabelList"/>
    <dgm:cxn modelId="{760025FF-CAB4-45D0-9F44-30E48FAC6CBE}" type="presOf" srcId="{9F54C9F2-BAD7-40FF-965D-0164081F94D8}" destId="{926ED3DD-1BDA-4AE7-9C64-D7D66FAE5C26}" srcOrd="0" destOrd="0" presId="urn:microsoft.com/office/officeart/2018/2/layout/IconLabelList"/>
    <dgm:cxn modelId="{B60D4AFF-68C1-4634-9774-0BDB31EDD942}" srcId="{C546D290-F012-4AAC-AC20-818D76ABEF34}" destId="{DD65A8F1-7846-4E60-8247-96A9AADAD351}" srcOrd="4" destOrd="0" parTransId="{EC3FF862-A68B-4688-A434-925766E1EC5C}" sibTransId="{8A25496D-D1FC-47E3-9D8B-3891F388F72D}"/>
    <dgm:cxn modelId="{45249441-1D1E-4540-B7EC-6A4186DF998B}" type="presParOf" srcId="{66BE0458-AA32-4068-9B4A-0B094881F2AA}" destId="{70FABEAE-F6F9-46E4-A5EE-DC94E5ECCAE7}" srcOrd="0" destOrd="0" presId="urn:microsoft.com/office/officeart/2018/2/layout/IconLabelList"/>
    <dgm:cxn modelId="{886D3442-A0D5-4F0E-A0E7-8C624D4E4620}" type="presParOf" srcId="{70FABEAE-F6F9-46E4-A5EE-DC94E5ECCAE7}" destId="{61A3837D-83FB-435C-A1AC-5C41A3B12C30}" srcOrd="0" destOrd="0" presId="urn:microsoft.com/office/officeart/2018/2/layout/IconLabelList"/>
    <dgm:cxn modelId="{7AC76006-DCDD-41EB-AEF4-C331E0BCECF0}" type="presParOf" srcId="{70FABEAE-F6F9-46E4-A5EE-DC94E5ECCAE7}" destId="{69C04371-578F-46A8-8B41-A354AFBB7413}" srcOrd="1" destOrd="0" presId="urn:microsoft.com/office/officeart/2018/2/layout/IconLabelList"/>
    <dgm:cxn modelId="{98AE374A-F584-4E12-A2D5-951698C84796}" type="presParOf" srcId="{70FABEAE-F6F9-46E4-A5EE-DC94E5ECCAE7}" destId="{28A115A0-64A8-4999-9D53-BB65111D8B3E}" srcOrd="2" destOrd="0" presId="urn:microsoft.com/office/officeart/2018/2/layout/IconLabelList"/>
    <dgm:cxn modelId="{7F184DDC-371A-450C-B1CE-9E7FC38613CF}" type="presParOf" srcId="{66BE0458-AA32-4068-9B4A-0B094881F2AA}" destId="{D86F33DC-FB2A-4F0F-B2FF-C127AFCB6799}" srcOrd="1" destOrd="0" presId="urn:microsoft.com/office/officeart/2018/2/layout/IconLabelList"/>
    <dgm:cxn modelId="{D5F285B9-26B8-45C6-8F91-32657BB96AFE}" type="presParOf" srcId="{66BE0458-AA32-4068-9B4A-0B094881F2AA}" destId="{29E38D5F-4280-4D9B-814C-CB861860C61E}" srcOrd="2" destOrd="0" presId="urn:microsoft.com/office/officeart/2018/2/layout/IconLabelList"/>
    <dgm:cxn modelId="{E5A1AA44-F564-44A1-8385-CD492501B827}" type="presParOf" srcId="{29E38D5F-4280-4D9B-814C-CB861860C61E}" destId="{B1F82D64-8709-46A3-A1C0-8382ECE140AC}" srcOrd="0" destOrd="0" presId="urn:microsoft.com/office/officeart/2018/2/layout/IconLabelList"/>
    <dgm:cxn modelId="{0412E4E7-4A5A-4F35-A329-D29E5FDE349C}" type="presParOf" srcId="{29E38D5F-4280-4D9B-814C-CB861860C61E}" destId="{1CDA2B66-2128-4FA6-9492-04E32091AB2D}" srcOrd="1" destOrd="0" presId="urn:microsoft.com/office/officeart/2018/2/layout/IconLabelList"/>
    <dgm:cxn modelId="{36370596-273A-48CF-805A-D37B314F83DD}" type="presParOf" srcId="{29E38D5F-4280-4D9B-814C-CB861860C61E}" destId="{BA6D8080-230D-44E2-BCA5-A148BB1C0E8A}" srcOrd="2" destOrd="0" presId="urn:microsoft.com/office/officeart/2018/2/layout/IconLabelList"/>
    <dgm:cxn modelId="{D716CEA7-8463-4B9C-B61C-4D41FDBC6F35}" type="presParOf" srcId="{66BE0458-AA32-4068-9B4A-0B094881F2AA}" destId="{DE4258FC-F028-4A52-A5C1-1EE664D4E436}" srcOrd="3" destOrd="0" presId="urn:microsoft.com/office/officeart/2018/2/layout/IconLabelList"/>
    <dgm:cxn modelId="{3048957F-5861-4CE7-AB38-04477B3AA569}" type="presParOf" srcId="{66BE0458-AA32-4068-9B4A-0B094881F2AA}" destId="{7A01987F-3A9B-4517-8558-25226BEA84C1}" srcOrd="4" destOrd="0" presId="urn:microsoft.com/office/officeart/2018/2/layout/IconLabelList"/>
    <dgm:cxn modelId="{FD6D822D-CCAA-4007-A468-85E951A4BBAE}" type="presParOf" srcId="{7A01987F-3A9B-4517-8558-25226BEA84C1}" destId="{EAAC3897-FCD8-48A1-AD7E-908AADBE14B2}" srcOrd="0" destOrd="0" presId="urn:microsoft.com/office/officeart/2018/2/layout/IconLabelList"/>
    <dgm:cxn modelId="{02805898-EA40-4386-AFC9-23C97763E796}" type="presParOf" srcId="{7A01987F-3A9B-4517-8558-25226BEA84C1}" destId="{D26555B7-391B-4D74-8E13-A5BD1A69B487}" srcOrd="1" destOrd="0" presId="urn:microsoft.com/office/officeart/2018/2/layout/IconLabelList"/>
    <dgm:cxn modelId="{356FC28C-1071-424E-89D0-B310178ACE21}" type="presParOf" srcId="{7A01987F-3A9B-4517-8558-25226BEA84C1}" destId="{C0FBE4D5-F4E7-432A-82BF-22BC7294F014}" srcOrd="2" destOrd="0" presId="urn:microsoft.com/office/officeart/2018/2/layout/IconLabelList"/>
    <dgm:cxn modelId="{186236FE-FABB-4B47-A580-BBA89D23C66B}" type="presParOf" srcId="{66BE0458-AA32-4068-9B4A-0B094881F2AA}" destId="{5A6A1672-BF5B-4905-9F84-768076FA5878}" srcOrd="5" destOrd="0" presId="urn:microsoft.com/office/officeart/2018/2/layout/IconLabelList"/>
    <dgm:cxn modelId="{CB5869D4-DC96-4A98-98D4-9F06ACF6E160}" type="presParOf" srcId="{66BE0458-AA32-4068-9B4A-0B094881F2AA}" destId="{9C7A4727-73BA-4989-BF7B-074E865CAB3E}" srcOrd="6" destOrd="0" presId="urn:microsoft.com/office/officeart/2018/2/layout/IconLabelList"/>
    <dgm:cxn modelId="{2BD7C9BA-BBBB-4FAA-9613-412E05C710A6}" type="presParOf" srcId="{9C7A4727-73BA-4989-BF7B-074E865CAB3E}" destId="{69A9F00F-E828-47C8-9AC0-6EB561F06A98}" srcOrd="0" destOrd="0" presId="urn:microsoft.com/office/officeart/2018/2/layout/IconLabelList"/>
    <dgm:cxn modelId="{0196361F-4736-4EA1-979F-37835614DB52}" type="presParOf" srcId="{9C7A4727-73BA-4989-BF7B-074E865CAB3E}" destId="{D1947084-9AEE-498D-8AE4-295EE95BF47F}" srcOrd="1" destOrd="0" presId="urn:microsoft.com/office/officeart/2018/2/layout/IconLabelList"/>
    <dgm:cxn modelId="{AF236963-2B24-4C62-856B-2EC9FC7FE31F}" type="presParOf" srcId="{9C7A4727-73BA-4989-BF7B-074E865CAB3E}" destId="{926ED3DD-1BDA-4AE7-9C64-D7D66FAE5C26}" srcOrd="2" destOrd="0" presId="urn:microsoft.com/office/officeart/2018/2/layout/IconLabelList"/>
    <dgm:cxn modelId="{6B87460A-3099-46A8-9231-43B8CCCB6D45}" type="presParOf" srcId="{66BE0458-AA32-4068-9B4A-0B094881F2AA}" destId="{81403E06-0DB1-453A-A527-1A96625E9D3E}" srcOrd="7" destOrd="0" presId="urn:microsoft.com/office/officeart/2018/2/layout/IconLabelList"/>
    <dgm:cxn modelId="{E51FBA36-C311-45B1-A8ED-54EEE6CEACBC}" type="presParOf" srcId="{66BE0458-AA32-4068-9B4A-0B094881F2AA}" destId="{A51F5DC1-EA9C-4935-A2B4-FE000A629613}" srcOrd="8" destOrd="0" presId="urn:microsoft.com/office/officeart/2018/2/layout/IconLabelList"/>
    <dgm:cxn modelId="{C9990502-730E-4D95-9EB5-3BA648F0C028}" type="presParOf" srcId="{A51F5DC1-EA9C-4935-A2B4-FE000A629613}" destId="{17FE12FC-BF8F-4E59-894C-D4010B93D385}" srcOrd="0" destOrd="0" presId="urn:microsoft.com/office/officeart/2018/2/layout/IconLabelList"/>
    <dgm:cxn modelId="{9F972FB6-AF58-4298-9512-D572624116FA}" type="presParOf" srcId="{A51F5DC1-EA9C-4935-A2B4-FE000A629613}" destId="{FE98E27C-B7CC-4AB2-9F36-6109520653B4}" srcOrd="1" destOrd="0" presId="urn:microsoft.com/office/officeart/2018/2/layout/IconLabelList"/>
    <dgm:cxn modelId="{3B38CD97-442B-44FA-8A4A-326C5BA1D8B0}" type="presParOf" srcId="{A51F5DC1-EA9C-4935-A2B4-FE000A629613}" destId="{C1FB49CA-9983-40F0-AC5D-31B9F13E6D2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46D290-F012-4AAC-AC20-818D76ABEF3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FB2554-0866-4659-984C-48BDD16D3B4E}">
      <dgm:prSet/>
      <dgm:spPr/>
      <dgm:t>
        <a:bodyPr/>
        <a:lstStyle/>
        <a:p>
          <a:r>
            <a:rPr lang="en-GB" b="0" u="none" dirty="0"/>
            <a:t>Natural Language Processing </a:t>
          </a:r>
          <a:endParaRPr lang="en-US" b="0" u="none" dirty="0"/>
        </a:p>
      </dgm:t>
    </dgm:pt>
    <dgm:pt modelId="{EC4D7DCB-DC78-4702-9B1D-61C0856BB796}" type="parTrans" cxnId="{7452F45E-E6B5-4BB0-BFD3-94AD10D1A333}">
      <dgm:prSet/>
      <dgm:spPr/>
      <dgm:t>
        <a:bodyPr/>
        <a:lstStyle/>
        <a:p>
          <a:endParaRPr lang="en-US"/>
        </a:p>
      </dgm:t>
    </dgm:pt>
    <dgm:pt modelId="{DD2EB824-05EF-4B16-A9B6-A275ED649825}" type="sibTrans" cxnId="{7452F45E-E6B5-4BB0-BFD3-94AD10D1A333}">
      <dgm:prSet/>
      <dgm:spPr/>
      <dgm:t>
        <a:bodyPr/>
        <a:lstStyle/>
        <a:p>
          <a:endParaRPr lang="en-US"/>
        </a:p>
      </dgm:t>
    </dgm:pt>
    <dgm:pt modelId="{B4806F34-0979-4F65-8130-86DADB60F4D8}">
      <dgm:prSet/>
      <dgm:spPr/>
      <dgm:t>
        <a:bodyPr/>
        <a:lstStyle/>
        <a:p>
          <a:r>
            <a:rPr lang="en-US" b="0" i="0" u="none" dirty="0"/>
            <a:t>Polynomial Regression</a:t>
          </a:r>
          <a:endParaRPr lang="en-US" b="0" u="none" dirty="0"/>
        </a:p>
      </dgm:t>
    </dgm:pt>
    <dgm:pt modelId="{09140B2E-21C2-406A-BE4D-190654368D24}" type="parTrans" cxnId="{C9DE7703-81F1-4352-808B-DC43230B59B5}">
      <dgm:prSet/>
      <dgm:spPr/>
      <dgm:t>
        <a:bodyPr/>
        <a:lstStyle/>
        <a:p>
          <a:endParaRPr lang="en-US"/>
        </a:p>
      </dgm:t>
    </dgm:pt>
    <dgm:pt modelId="{93F24B34-8418-485C-962B-1222C8280D41}" type="sibTrans" cxnId="{C9DE7703-81F1-4352-808B-DC43230B59B5}">
      <dgm:prSet/>
      <dgm:spPr/>
      <dgm:t>
        <a:bodyPr/>
        <a:lstStyle/>
        <a:p>
          <a:endParaRPr lang="en-US"/>
        </a:p>
      </dgm:t>
    </dgm:pt>
    <dgm:pt modelId="{723BB5B9-4F00-4060-9EB0-5F111DC4AC80}">
      <dgm:prSet/>
      <dgm:spPr/>
      <dgm:t>
        <a:bodyPr/>
        <a:lstStyle/>
        <a:p>
          <a:r>
            <a:rPr lang="en-US" b="0" u="none"/>
            <a:t>SVM</a:t>
          </a:r>
        </a:p>
      </dgm:t>
    </dgm:pt>
    <dgm:pt modelId="{C6F98DD0-0D2C-44FD-95D1-A40F07A880F5}" type="parTrans" cxnId="{19501D5A-4C09-4A0B-A02F-4BE6312477F5}">
      <dgm:prSet/>
      <dgm:spPr/>
      <dgm:t>
        <a:bodyPr/>
        <a:lstStyle/>
        <a:p>
          <a:endParaRPr lang="en-US"/>
        </a:p>
      </dgm:t>
    </dgm:pt>
    <dgm:pt modelId="{F3D0F1BD-5E49-46DF-8480-5708148364B6}" type="sibTrans" cxnId="{19501D5A-4C09-4A0B-A02F-4BE6312477F5}">
      <dgm:prSet/>
      <dgm:spPr/>
      <dgm:t>
        <a:bodyPr/>
        <a:lstStyle/>
        <a:p>
          <a:endParaRPr lang="en-US"/>
        </a:p>
      </dgm:t>
    </dgm:pt>
    <dgm:pt modelId="{E730E035-C95D-4DB7-A919-A36F761F91A6}">
      <dgm:prSet/>
      <dgm:spPr/>
      <dgm:t>
        <a:bodyPr/>
        <a:lstStyle/>
        <a:p>
          <a:r>
            <a:rPr lang="en-US" b="0" u="none" dirty="0"/>
            <a:t>AR</a:t>
          </a:r>
        </a:p>
      </dgm:t>
    </dgm:pt>
    <dgm:pt modelId="{1255569C-F355-498F-9F63-9F48DE206C4C}" type="sibTrans" cxnId="{4CD0E52D-DFEB-4876-8439-64DF0BACCA79}">
      <dgm:prSet/>
      <dgm:spPr/>
      <dgm:t>
        <a:bodyPr/>
        <a:lstStyle/>
        <a:p>
          <a:endParaRPr lang="en-US"/>
        </a:p>
      </dgm:t>
    </dgm:pt>
    <dgm:pt modelId="{4AC2C919-9806-4C0F-992A-D111D3C06CE8}" type="parTrans" cxnId="{4CD0E52D-DFEB-4876-8439-64DF0BACCA79}">
      <dgm:prSet/>
      <dgm:spPr/>
      <dgm:t>
        <a:bodyPr/>
        <a:lstStyle/>
        <a:p>
          <a:endParaRPr lang="en-US"/>
        </a:p>
      </dgm:t>
    </dgm:pt>
    <dgm:pt modelId="{575E683F-BA0A-4131-A01E-A848BDD05C97}">
      <dgm:prSet/>
      <dgm:spPr/>
      <dgm:t>
        <a:bodyPr/>
        <a:lstStyle/>
        <a:p>
          <a:r>
            <a:rPr lang="en-US" b="0" u="none" dirty="0"/>
            <a:t>MA</a:t>
          </a:r>
        </a:p>
      </dgm:t>
    </dgm:pt>
    <dgm:pt modelId="{B16549A2-2440-4613-851C-B73F5B71B39F}" type="sibTrans" cxnId="{A5A07CDC-E025-4324-9A93-527A544A8FAF}">
      <dgm:prSet/>
      <dgm:spPr/>
      <dgm:t>
        <a:bodyPr/>
        <a:lstStyle/>
        <a:p>
          <a:endParaRPr lang="en-US"/>
        </a:p>
      </dgm:t>
    </dgm:pt>
    <dgm:pt modelId="{20CFD7C9-D1D4-4884-B327-7E6A2455A955}" type="parTrans" cxnId="{A5A07CDC-E025-4324-9A93-527A544A8FAF}">
      <dgm:prSet/>
      <dgm:spPr/>
      <dgm:t>
        <a:bodyPr/>
        <a:lstStyle/>
        <a:p>
          <a:endParaRPr lang="en-US"/>
        </a:p>
      </dgm:t>
    </dgm:pt>
    <dgm:pt modelId="{BA886D47-111B-4752-96C5-17056D744F3A}">
      <dgm:prSet/>
      <dgm:spPr/>
      <dgm:t>
        <a:bodyPr/>
        <a:lstStyle/>
        <a:p>
          <a:r>
            <a:rPr lang="en-US" b="0" u="none" dirty="0"/>
            <a:t>ARIMA</a:t>
          </a:r>
        </a:p>
      </dgm:t>
    </dgm:pt>
    <dgm:pt modelId="{64E81AA4-C3D6-4B12-87F9-D2FA7E2AD68C}" type="sibTrans" cxnId="{D2E5506F-C615-4A79-A695-BD7B29D440C6}">
      <dgm:prSet/>
      <dgm:spPr/>
      <dgm:t>
        <a:bodyPr/>
        <a:lstStyle/>
        <a:p>
          <a:endParaRPr lang="en-US"/>
        </a:p>
      </dgm:t>
    </dgm:pt>
    <dgm:pt modelId="{061EA269-0E36-44AC-8D1F-A793189E289A}" type="parTrans" cxnId="{D2E5506F-C615-4A79-A695-BD7B29D440C6}">
      <dgm:prSet/>
      <dgm:spPr/>
      <dgm:t>
        <a:bodyPr/>
        <a:lstStyle/>
        <a:p>
          <a:endParaRPr lang="en-US"/>
        </a:p>
      </dgm:t>
    </dgm:pt>
    <dgm:pt modelId="{8D7FE3CB-FEB1-4ABA-9325-782CC1E3FFCE}" type="pres">
      <dgm:prSet presAssocID="{C546D290-F012-4AAC-AC20-818D76ABEF34}" presName="linear" presStyleCnt="0">
        <dgm:presLayoutVars>
          <dgm:animLvl val="lvl"/>
          <dgm:resizeHandles val="exact"/>
        </dgm:presLayoutVars>
      </dgm:prSet>
      <dgm:spPr/>
    </dgm:pt>
    <dgm:pt modelId="{9D6E0C2F-46CA-47DB-832D-41422E2627D1}" type="pres">
      <dgm:prSet presAssocID="{2AFB2554-0866-4659-984C-48BDD16D3B4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E50B978-0F7E-4C0F-B3C4-6BBBEC8B8EC7}" type="pres">
      <dgm:prSet presAssocID="{DD2EB824-05EF-4B16-A9B6-A275ED649825}" presName="spacer" presStyleCnt="0"/>
      <dgm:spPr/>
    </dgm:pt>
    <dgm:pt modelId="{97497D4E-F457-4A85-8500-ED9F92E97532}" type="pres">
      <dgm:prSet presAssocID="{B4806F34-0979-4F65-8130-86DADB60F4D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8B26D45-59E8-4E47-866A-8DEEA20538CF}" type="pres">
      <dgm:prSet presAssocID="{93F24B34-8418-485C-962B-1222C8280D41}" presName="spacer" presStyleCnt="0"/>
      <dgm:spPr/>
    </dgm:pt>
    <dgm:pt modelId="{0D98ADE9-F2AB-43C1-8E57-31B2E335E6BE}" type="pres">
      <dgm:prSet presAssocID="{723BB5B9-4F00-4060-9EB0-5F111DC4AC8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992B530-9BA1-4E91-BD83-94A9E168CD62}" type="pres">
      <dgm:prSet presAssocID="{F3D0F1BD-5E49-46DF-8480-5708148364B6}" presName="spacer" presStyleCnt="0"/>
      <dgm:spPr/>
    </dgm:pt>
    <dgm:pt modelId="{4390D65F-3002-4525-8E29-17165ED5E7EF}" type="pres">
      <dgm:prSet presAssocID="{E730E035-C95D-4DB7-A919-A36F761F91A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0C5DA3A-6EAC-4139-93DF-4E96788CD15D}" type="pres">
      <dgm:prSet presAssocID="{1255569C-F355-498F-9F63-9F48DE206C4C}" presName="spacer" presStyleCnt="0"/>
      <dgm:spPr/>
    </dgm:pt>
    <dgm:pt modelId="{F33AB1C1-D0C2-4C16-A9FE-5B9EF284110A}" type="pres">
      <dgm:prSet presAssocID="{575E683F-BA0A-4131-A01E-A848BDD05C9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93F2A81-E8EE-4BA5-9C83-1B2A6FB84831}" type="pres">
      <dgm:prSet presAssocID="{B16549A2-2440-4613-851C-B73F5B71B39F}" presName="spacer" presStyleCnt="0"/>
      <dgm:spPr/>
    </dgm:pt>
    <dgm:pt modelId="{071386B1-C331-418D-AD82-94EB963884FB}" type="pres">
      <dgm:prSet presAssocID="{BA886D47-111B-4752-96C5-17056D744F3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9DE7703-81F1-4352-808B-DC43230B59B5}" srcId="{C546D290-F012-4AAC-AC20-818D76ABEF34}" destId="{B4806F34-0979-4F65-8130-86DADB60F4D8}" srcOrd="1" destOrd="0" parTransId="{09140B2E-21C2-406A-BE4D-190654368D24}" sibTransId="{93F24B34-8418-485C-962B-1222C8280D41}"/>
    <dgm:cxn modelId="{226D0C21-4F08-4D86-B862-BF4508742B23}" type="presOf" srcId="{B4806F34-0979-4F65-8130-86DADB60F4D8}" destId="{97497D4E-F457-4A85-8500-ED9F92E97532}" srcOrd="0" destOrd="0" presId="urn:microsoft.com/office/officeart/2005/8/layout/vList2"/>
    <dgm:cxn modelId="{4CD0E52D-DFEB-4876-8439-64DF0BACCA79}" srcId="{C546D290-F012-4AAC-AC20-818D76ABEF34}" destId="{E730E035-C95D-4DB7-A919-A36F761F91A6}" srcOrd="3" destOrd="0" parTransId="{4AC2C919-9806-4C0F-992A-D111D3C06CE8}" sibTransId="{1255569C-F355-498F-9F63-9F48DE206C4C}"/>
    <dgm:cxn modelId="{3C02B840-A44D-4F37-A8F5-0CFFEFCAC3C5}" type="presOf" srcId="{C546D290-F012-4AAC-AC20-818D76ABEF34}" destId="{8D7FE3CB-FEB1-4ABA-9325-782CC1E3FFCE}" srcOrd="0" destOrd="0" presId="urn:microsoft.com/office/officeart/2005/8/layout/vList2"/>
    <dgm:cxn modelId="{7452F45E-E6B5-4BB0-BFD3-94AD10D1A333}" srcId="{C546D290-F012-4AAC-AC20-818D76ABEF34}" destId="{2AFB2554-0866-4659-984C-48BDD16D3B4E}" srcOrd="0" destOrd="0" parTransId="{EC4D7DCB-DC78-4702-9B1D-61C0856BB796}" sibTransId="{DD2EB824-05EF-4B16-A9B6-A275ED649825}"/>
    <dgm:cxn modelId="{D2E5506F-C615-4A79-A695-BD7B29D440C6}" srcId="{C546D290-F012-4AAC-AC20-818D76ABEF34}" destId="{BA886D47-111B-4752-96C5-17056D744F3A}" srcOrd="5" destOrd="0" parTransId="{061EA269-0E36-44AC-8D1F-A793189E289A}" sibTransId="{64E81AA4-C3D6-4B12-87F9-D2FA7E2AD68C}"/>
    <dgm:cxn modelId="{477DD36F-AFA2-4584-A882-A03AFFA49280}" type="presOf" srcId="{BA886D47-111B-4752-96C5-17056D744F3A}" destId="{071386B1-C331-418D-AD82-94EB963884FB}" srcOrd="0" destOrd="0" presId="urn:microsoft.com/office/officeart/2005/8/layout/vList2"/>
    <dgm:cxn modelId="{1E3B4E51-44B5-46FF-81DC-2C3FF0EF8289}" type="presOf" srcId="{E730E035-C95D-4DB7-A919-A36F761F91A6}" destId="{4390D65F-3002-4525-8E29-17165ED5E7EF}" srcOrd="0" destOrd="0" presId="urn:microsoft.com/office/officeart/2005/8/layout/vList2"/>
    <dgm:cxn modelId="{19501D5A-4C09-4A0B-A02F-4BE6312477F5}" srcId="{C546D290-F012-4AAC-AC20-818D76ABEF34}" destId="{723BB5B9-4F00-4060-9EB0-5F111DC4AC80}" srcOrd="2" destOrd="0" parTransId="{C6F98DD0-0D2C-44FD-95D1-A40F07A880F5}" sibTransId="{F3D0F1BD-5E49-46DF-8480-5708148364B6}"/>
    <dgm:cxn modelId="{7C67878D-29D6-473E-B6AB-9D47F9FA17ED}" type="presOf" srcId="{723BB5B9-4F00-4060-9EB0-5F111DC4AC80}" destId="{0D98ADE9-F2AB-43C1-8E57-31B2E335E6BE}" srcOrd="0" destOrd="0" presId="urn:microsoft.com/office/officeart/2005/8/layout/vList2"/>
    <dgm:cxn modelId="{E284D6A6-0B7B-4C6C-BE56-BF85E99BC916}" type="presOf" srcId="{2AFB2554-0866-4659-984C-48BDD16D3B4E}" destId="{9D6E0C2F-46CA-47DB-832D-41422E2627D1}" srcOrd="0" destOrd="0" presId="urn:microsoft.com/office/officeart/2005/8/layout/vList2"/>
    <dgm:cxn modelId="{A5A07CDC-E025-4324-9A93-527A544A8FAF}" srcId="{C546D290-F012-4AAC-AC20-818D76ABEF34}" destId="{575E683F-BA0A-4131-A01E-A848BDD05C97}" srcOrd="4" destOrd="0" parTransId="{20CFD7C9-D1D4-4884-B327-7E6A2455A955}" sibTransId="{B16549A2-2440-4613-851C-B73F5B71B39F}"/>
    <dgm:cxn modelId="{21DBC5EF-2216-4183-AB01-376C730B49C4}" type="presOf" srcId="{575E683F-BA0A-4131-A01E-A848BDD05C97}" destId="{F33AB1C1-D0C2-4C16-A9FE-5B9EF284110A}" srcOrd="0" destOrd="0" presId="urn:microsoft.com/office/officeart/2005/8/layout/vList2"/>
    <dgm:cxn modelId="{DA7758EF-07FE-4B3F-A12E-B430D4E87B9D}" type="presParOf" srcId="{8D7FE3CB-FEB1-4ABA-9325-782CC1E3FFCE}" destId="{9D6E0C2F-46CA-47DB-832D-41422E2627D1}" srcOrd="0" destOrd="0" presId="urn:microsoft.com/office/officeart/2005/8/layout/vList2"/>
    <dgm:cxn modelId="{821A921C-E087-4A53-825F-B4ACDC54C694}" type="presParOf" srcId="{8D7FE3CB-FEB1-4ABA-9325-782CC1E3FFCE}" destId="{7E50B978-0F7E-4C0F-B3C4-6BBBEC8B8EC7}" srcOrd="1" destOrd="0" presId="urn:microsoft.com/office/officeart/2005/8/layout/vList2"/>
    <dgm:cxn modelId="{591A9370-56C5-40E7-9E4E-1C0EF7FCDFA5}" type="presParOf" srcId="{8D7FE3CB-FEB1-4ABA-9325-782CC1E3FFCE}" destId="{97497D4E-F457-4A85-8500-ED9F92E97532}" srcOrd="2" destOrd="0" presId="urn:microsoft.com/office/officeart/2005/8/layout/vList2"/>
    <dgm:cxn modelId="{A2F512A4-E9AA-4A19-99B2-441BF4EA4B00}" type="presParOf" srcId="{8D7FE3CB-FEB1-4ABA-9325-782CC1E3FFCE}" destId="{18B26D45-59E8-4E47-866A-8DEEA20538CF}" srcOrd="3" destOrd="0" presId="urn:microsoft.com/office/officeart/2005/8/layout/vList2"/>
    <dgm:cxn modelId="{CFFF92BF-8B8D-4BB2-9B3D-0843C62A8AE1}" type="presParOf" srcId="{8D7FE3CB-FEB1-4ABA-9325-782CC1E3FFCE}" destId="{0D98ADE9-F2AB-43C1-8E57-31B2E335E6BE}" srcOrd="4" destOrd="0" presId="urn:microsoft.com/office/officeart/2005/8/layout/vList2"/>
    <dgm:cxn modelId="{D01ABB4E-A386-4B1C-B6A8-BD0AEA9BBDF0}" type="presParOf" srcId="{8D7FE3CB-FEB1-4ABA-9325-782CC1E3FFCE}" destId="{3992B530-9BA1-4E91-BD83-94A9E168CD62}" srcOrd="5" destOrd="0" presId="urn:microsoft.com/office/officeart/2005/8/layout/vList2"/>
    <dgm:cxn modelId="{128EAD2A-5D4E-43F2-8FC5-6E88E1F7599E}" type="presParOf" srcId="{8D7FE3CB-FEB1-4ABA-9325-782CC1E3FFCE}" destId="{4390D65F-3002-4525-8E29-17165ED5E7EF}" srcOrd="6" destOrd="0" presId="urn:microsoft.com/office/officeart/2005/8/layout/vList2"/>
    <dgm:cxn modelId="{520A8735-88F1-42A0-AE9E-5864B43FA2DF}" type="presParOf" srcId="{8D7FE3CB-FEB1-4ABA-9325-782CC1E3FFCE}" destId="{D0C5DA3A-6EAC-4139-93DF-4E96788CD15D}" srcOrd="7" destOrd="0" presId="urn:microsoft.com/office/officeart/2005/8/layout/vList2"/>
    <dgm:cxn modelId="{62A8640C-7830-49A5-A016-2C167CE82D67}" type="presParOf" srcId="{8D7FE3CB-FEB1-4ABA-9325-782CC1E3FFCE}" destId="{F33AB1C1-D0C2-4C16-A9FE-5B9EF284110A}" srcOrd="8" destOrd="0" presId="urn:microsoft.com/office/officeart/2005/8/layout/vList2"/>
    <dgm:cxn modelId="{E427D69D-3A7B-4878-BECE-EF6DBDF6A560}" type="presParOf" srcId="{8D7FE3CB-FEB1-4ABA-9325-782CC1E3FFCE}" destId="{A93F2A81-E8EE-4BA5-9C83-1B2A6FB84831}" srcOrd="9" destOrd="0" presId="urn:microsoft.com/office/officeart/2005/8/layout/vList2"/>
    <dgm:cxn modelId="{AA507FDD-03B8-4D89-842B-BBC02C688784}" type="presParOf" srcId="{8D7FE3CB-FEB1-4ABA-9325-782CC1E3FFCE}" destId="{071386B1-C331-418D-AD82-94EB963884F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46D290-F012-4AAC-AC20-818D76ABEF34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FB2554-0866-4659-984C-48BDD16D3B4E}">
      <dgm:prSet custT="1"/>
      <dgm:spPr/>
      <dgm:t>
        <a:bodyPr/>
        <a:lstStyle/>
        <a:p>
          <a:r>
            <a:rPr lang="en-GB" sz="1800" b="1" u="none" dirty="0"/>
            <a:t>Latent Dirichlet Allocation (LDA):              </a:t>
          </a:r>
          <a:r>
            <a:rPr lang="en-GB" sz="1400" dirty="0"/>
            <a:t>Statistical model that uses Unsupervised learning to classify keywords into several classes based on similarity</a:t>
          </a:r>
          <a:endParaRPr lang="en-US" dirty="0"/>
        </a:p>
      </dgm:t>
    </dgm:pt>
    <dgm:pt modelId="{EC4D7DCB-DC78-4702-9B1D-61C0856BB796}" type="parTrans" cxnId="{7452F45E-E6B5-4BB0-BFD3-94AD10D1A333}">
      <dgm:prSet/>
      <dgm:spPr/>
      <dgm:t>
        <a:bodyPr/>
        <a:lstStyle/>
        <a:p>
          <a:endParaRPr lang="en-US"/>
        </a:p>
      </dgm:t>
    </dgm:pt>
    <dgm:pt modelId="{DD2EB824-05EF-4B16-A9B6-A275ED649825}" type="sibTrans" cxnId="{7452F45E-E6B5-4BB0-BFD3-94AD10D1A333}">
      <dgm:prSet/>
      <dgm:spPr/>
      <dgm:t>
        <a:bodyPr/>
        <a:lstStyle/>
        <a:p>
          <a:endParaRPr lang="en-US"/>
        </a:p>
      </dgm:t>
    </dgm:pt>
    <dgm:pt modelId="{41D4243A-57C7-4FB0-9D01-2EA247D8CA8B}" type="pres">
      <dgm:prSet presAssocID="{C546D290-F012-4AAC-AC20-818D76ABEF34}" presName="linear" presStyleCnt="0">
        <dgm:presLayoutVars>
          <dgm:animLvl val="lvl"/>
          <dgm:resizeHandles val="exact"/>
        </dgm:presLayoutVars>
      </dgm:prSet>
      <dgm:spPr/>
    </dgm:pt>
    <dgm:pt modelId="{9013DBD9-0952-48FD-916F-3B26C278D641}" type="pres">
      <dgm:prSet presAssocID="{2AFB2554-0866-4659-984C-48BDD16D3B4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452F45E-E6B5-4BB0-BFD3-94AD10D1A333}" srcId="{C546D290-F012-4AAC-AC20-818D76ABEF34}" destId="{2AFB2554-0866-4659-984C-48BDD16D3B4E}" srcOrd="0" destOrd="0" parTransId="{EC4D7DCB-DC78-4702-9B1D-61C0856BB796}" sibTransId="{DD2EB824-05EF-4B16-A9B6-A275ED649825}"/>
    <dgm:cxn modelId="{A6163761-198C-49E2-BA71-2ECFAB3F9089}" type="presOf" srcId="{C546D290-F012-4AAC-AC20-818D76ABEF34}" destId="{41D4243A-57C7-4FB0-9D01-2EA247D8CA8B}" srcOrd="0" destOrd="0" presId="urn:microsoft.com/office/officeart/2005/8/layout/vList2"/>
    <dgm:cxn modelId="{5FB67CE3-C118-447B-B71E-EA1AEEC8FFA7}" type="presOf" srcId="{2AFB2554-0866-4659-984C-48BDD16D3B4E}" destId="{9013DBD9-0952-48FD-916F-3B26C278D641}" srcOrd="0" destOrd="0" presId="urn:microsoft.com/office/officeart/2005/8/layout/vList2"/>
    <dgm:cxn modelId="{896EC057-A9BF-41C4-9D53-02F6A5681896}" type="presParOf" srcId="{41D4243A-57C7-4FB0-9D01-2EA247D8CA8B}" destId="{9013DBD9-0952-48FD-916F-3B26C278D64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C9F49C-ECB6-4661-8888-523214385CBC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281E43-E781-4EF7-A6A3-34EBB4E3BA39}">
      <dgm:prSet custT="1"/>
      <dgm:spPr/>
      <dgm:t>
        <a:bodyPr/>
        <a:lstStyle/>
        <a:p>
          <a:r>
            <a:rPr lang="en-GB" sz="2300" b="1" u="none" dirty="0"/>
            <a:t>Keyword Extraction:</a:t>
          </a:r>
          <a:endParaRPr lang="en-US" sz="2300" u="none" dirty="0"/>
        </a:p>
      </dgm:t>
    </dgm:pt>
    <dgm:pt modelId="{B19908F9-2D64-4AB4-AF6C-C8BC1D9A3A7A}" type="parTrans" cxnId="{429E00AD-9C89-4FF0-89F0-B4785F5C0C67}">
      <dgm:prSet/>
      <dgm:spPr/>
      <dgm:t>
        <a:bodyPr/>
        <a:lstStyle/>
        <a:p>
          <a:endParaRPr lang="en-US"/>
        </a:p>
      </dgm:t>
    </dgm:pt>
    <dgm:pt modelId="{94005317-B387-46B9-A25F-681A52C37186}" type="sibTrans" cxnId="{429E00AD-9C89-4FF0-89F0-B4785F5C0C67}">
      <dgm:prSet/>
      <dgm:spPr/>
      <dgm:t>
        <a:bodyPr/>
        <a:lstStyle/>
        <a:p>
          <a:endParaRPr lang="en-US"/>
        </a:p>
      </dgm:t>
    </dgm:pt>
    <dgm:pt modelId="{7B7E64D1-C07B-4E0B-92B5-8B580176D3C1}">
      <dgm:prSet custT="1"/>
      <dgm:spPr/>
      <dgm:t>
        <a:bodyPr/>
        <a:lstStyle/>
        <a:p>
          <a:r>
            <a:rPr lang="en-GB" sz="1400" dirty="0"/>
            <a:t>44,000 scholarly articles from CORD-19 Dataset</a:t>
          </a:r>
          <a:endParaRPr lang="en-US" sz="1400" dirty="0"/>
        </a:p>
      </dgm:t>
    </dgm:pt>
    <dgm:pt modelId="{E9724C56-2BBF-44B4-A752-7D643075E22D}" type="parTrans" cxnId="{0795A144-D061-46FC-8F2E-442E6E892DE5}">
      <dgm:prSet/>
      <dgm:spPr/>
      <dgm:t>
        <a:bodyPr/>
        <a:lstStyle/>
        <a:p>
          <a:endParaRPr lang="en-US"/>
        </a:p>
      </dgm:t>
    </dgm:pt>
    <dgm:pt modelId="{B996BAFE-430D-4E61-86DF-8B5F7599C75C}" type="sibTrans" cxnId="{0795A144-D061-46FC-8F2E-442E6E892DE5}">
      <dgm:prSet/>
      <dgm:spPr/>
      <dgm:t>
        <a:bodyPr/>
        <a:lstStyle/>
        <a:p>
          <a:endParaRPr lang="en-US"/>
        </a:p>
      </dgm:t>
    </dgm:pt>
    <dgm:pt modelId="{25DE2977-4294-4FEA-95C4-FBC1DD73C4EC}">
      <dgm:prSet custT="1"/>
      <dgm:spPr/>
      <dgm:t>
        <a:bodyPr/>
        <a:lstStyle/>
        <a:p>
          <a:r>
            <a:rPr lang="en-GB" sz="1400" dirty="0"/>
            <a:t>Removal of “Stop Words” and then applying LDA on the keywords extracted</a:t>
          </a:r>
          <a:endParaRPr lang="en-US" sz="1400" dirty="0"/>
        </a:p>
      </dgm:t>
    </dgm:pt>
    <dgm:pt modelId="{0BAD98E3-7396-49CC-BE99-DB0B1B076B82}" type="parTrans" cxnId="{0F28A996-C0E8-4060-A6F5-3CAAC783017D}">
      <dgm:prSet/>
      <dgm:spPr/>
      <dgm:t>
        <a:bodyPr/>
        <a:lstStyle/>
        <a:p>
          <a:endParaRPr lang="en-US"/>
        </a:p>
      </dgm:t>
    </dgm:pt>
    <dgm:pt modelId="{CFC42C3B-946F-44FC-97C7-70260BAA94E2}" type="sibTrans" cxnId="{0F28A996-C0E8-4060-A6F5-3CAAC783017D}">
      <dgm:prSet/>
      <dgm:spPr/>
      <dgm:t>
        <a:bodyPr/>
        <a:lstStyle/>
        <a:p>
          <a:endParaRPr lang="en-US"/>
        </a:p>
      </dgm:t>
    </dgm:pt>
    <dgm:pt modelId="{171E58A3-D855-45D5-B7FF-DA25AB00986F}">
      <dgm:prSet custT="1"/>
      <dgm:spPr/>
      <dgm:t>
        <a:bodyPr/>
        <a:lstStyle/>
        <a:p>
          <a:r>
            <a:rPr lang="en-GB" sz="1400" dirty="0"/>
            <a:t>Keywords give a better idea and understanding of the virus and its behaviour</a:t>
          </a:r>
          <a:endParaRPr lang="en-US" sz="1400" dirty="0"/>
        </a:p>
      </dgm:t>
    </dgm:pt>
    <dgm:pt modelId="{D7D6E79A-12B6-459A-98DE-8FFBFBF79D21}" type="parTrans" cxnId="{2BDAD3CD-501E-4D1A-9063-4B492B38EB20}">
      <dgm:prSet/>
      <dgm:spPr/>
      <dgm:t>
        <a:bodyPr/>
        <a:lstStyle/>
        <a:p>
          <a:endParaRPr lang="en-US"/>
        </a:p>
      </dgm:t>
    </dgm:pt>
    <dgm:pt modelId="{4CB37255-E42A-4DFD-B56F-973B8517D737}" type="sibTrans" cxnId="{2BDAD3CD-501E-4D1A-9063-4B492B38EB20}">
      <dgm:prSet/>
      <dgm:spPr/>
      <dgm:t>
        <a:bodyPr/>
        <a:lstStyle/>
        <a:p>
          <a:endParaRPr lang="en-US"/>
        </a:p>
      </dgm:t>
    </dgm:pt>
    <dgm:pt modelId="{7666E390-E89D-4E08-BE56-694F7984AAC1}">
      <dgm:prSet custT="1"/>
      <dgm:spPr/>
      <dgm:t>
        <a:bodyPr/>
        <a:lstStyle/>
        <a:p>
          <a:r>
            <a:rPr lang="en-GB" sz="1400" dirty="0"/>
            <a:t>Also some details on which areas it might affect the most and little details on controlling the effect</a:t>
          </a:r>
          <a:endParaRPr lang="en-US" sz="1400" dirty="0"/>
        </a:p>
      </dgm:t>
    </dgm:pt>
    <dgm:pt modelId="{76AF0E1B-537B-40B8-9721-C81903EDB7AC}" type="parTrans" cxnId="{894D7F55-09C3-4F76-A294-28654AD8AE34}">
      <dgm:prSet/>
      <dgm:spPr/>
      <dgm:t>
        <a:bodyPr/>
        <a:lstStyle/>
        <a:p>
          <a:endParaRPr lang="en-US"/>
        </a:p>
      </dgm:t>
    </dgm:pt>
    <dgm:pt modelId="{BA9CBA16-0528-4A09-8403-3FA4E8F31654}" type="sibTrans" cxnId="{894D7F55-09C3-4F76-A294-28654AD8AE34}">
      <dgm:prSet/>
      <dgm:spPr/>
      <dgm:t>
        <a:bodyPr/>
        <a:lstStyle/>
        <a:p>
          <a:endParaRPr lang="en-US"/>
        </a:p>
      </dgm:t>
    </dgm:pt>
    <dgm:pt modelId="{0F8E3B2C-980B-43AF-AC57-EEC9CB94BF17}">
      <dgm:prSet custT="1"/>
      <dgm:spPr/>
      <dgm:t>
        <a:bodyPr/>
        <a:lstStyle/>
        <a:p>
          <a:r>
            <a:rPr lang="en-GB" sz="1400" dirty="0"/>
            <a:t>Keywords classified into 8 different topics based on Unsupervised Learning</a:t>
          </a:r>
          <a:endParaRPr lang="en-US" sz="1400" dirty="0"/>
        </a:p>
      </dgm:t>
    </dgm:pt>
    <dgm:pt modelId="{BAB95190-72A8-48E0-A887-7408D2907EC8}" type="parTrans" cxnId="{1C59E462-2A78-4430-B59B-DDB60BEFEC45}">
      <dgm:prSet/>
      <dgm:spPr/>
      <dgm:t>
        <a:bodyPr/>
        <a:lstStyle/>
        <a:p>
          <a:endParaRPr lang="en-US"/>
        </a:p>
      </dgm:t>
    </dgm:pt>
    <dgm:pt modelId="{657807DA-B650-4999-9E5C-BE35F8DD0B5C}" type="sibTrans" cxnId="{1C59E462-2A78-4430-B59B-DDB60BEFEC45}">
      <dgm:prSet/>
      <dgm:spPr/>
      <dgm:t>
        <a:bodyPr/>
        <a:lstStyle/>
        <a:p>
          <a:endParaRPr lang="en-US"/>
        </a:p>
      </dgm:t>
    </dgm:pt>
    <dgm:pt modelId="{8D8732B0-8F0A-4381-A7EF-672DB8312CB9}" type="pres">
      <dgm:prSet presAssocID="{41C9F49C-ECB6-4661-8888-523214385CBC}" presName="linear" presStyleCnt="0">
        <dgm:presLayoutVars>
          <dgm:dir/>
          <dgm:animLvl val="lvl"/>
          <dgm:resizeHandles val="exact"/>
        </dgm:presLayoutVars>
      </dgm:prSet>
      <dgm:spPr/>
    </dgm:pt>
    <dgm:pt modelId="{7171F0F8-2A37-46B3-B369-3C3B9FFB7BC3}" type="pres">
      <dgm:prSet presAssocID="{2D281E43-E781-4EF7-A6A3-34EBB4E3BA39}" presName="parentLin" presStyleCnt="0"/>
      <dgm:spPr/>
    </dgm:pt>
    <dgm:pt modelId="{1A1698A4-3747-4A47-B2DD-90DDC89165D8}" type="pres">
      <dgm:prSet presAssocID="{2D281E43-E781-4EF7-A6A3-34EBB4E3BA39}" presName="parentLeftMargin" presStyleLbl="node1" presStyleIdx="0" presStyleCnt="1"/>
      <dgm:spPr/>
    </dgm:pt>
    <dgm:pt modelId="{DE2FF28A-2F5E-419B-88B8-1F3C65376AD8}" type="pres">
      <dgm:prSet presAssocID="{2D281E43-E781-4EF7-A6A3-34EBB4E3BA3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9090608-F2D9-4F5C-9875-8769D18C7BBD}" type="pres">
      <dgm:prSet presAssocID="{2D281E43-E781-4EF7-A6A3-34EBB4E3BA39}" presName="negativeSpace" presStyleCnt="0"/>
      <dgm:spPr/>
    </dgm:pt>
    <dgm:pt modelId="{F763F5E7-FBBA-4072-9935-83D29A796D02}" type="pres">
      <dgm:prSet presAssocID="{2D281E43-E781-4EF7-A6A3-34EBB4E3BA3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D0A7131-27BC-48FC-AABB-8F519CE45ED6}" type="presOf" srcId="{7B7E64D1-C07B-4E0B-92B5-8B580176D3C1}" destId="{F763F5E7-FBBA-4072-9935-83D29A796D02}" srcOrd="0" destOrd="0" presId="urn:microsoft.com/office/officeart/2005/8/layout/list1"/>
    <dgm:cxn modelId="{A4460339-87D4-42EE-82F5-9FC8F1996D9D}" type="presOf" srcId="{171E58A3-D855-45D5-B7FF-DA25AB00986F}" destId="{F763F5E7-FBBA-4072-9935-83D29A796D02}" srcOrd="0" destOrd="2" presId="urn:microsoft.com/office/officeart/2005/8/layout/list1"/>
    <dgm:cxn modelId="{22C85D40-9016-4FA1-9781-327B0B336A04}" type="presOf" srcId="{7666E390-E89D-4E08-BE56-694F7984AAC1}" destId="{F763F5E7-FBBA-4072-9935-83D29A796D02}" srcOrd="0" destOrd="3" presId="urn:microsoft.com/office/officeart/2005/8/layout/list1"/>
    <dgm:cxn modelId="{1C59E462-2A78-4430-B59B-DDB60BEFEC45}" srcId="{2D281E43-E781-4EF7-A6A3-34EBB4E3BA39}" destId="{0F8E3B2C-980B-43AF-AC57-EEC9CB94BF17}" srcOrd="4" destOrd="0" parTransId="{BAB95190-72A8-48E0-A887-7408D2907EC8}" sibTransId="{657807DA-B650-4999-9E5C-BE35F8DD0B5C}"/>
    <dgm:cxn modelId="{0795A144-D061-46FC-8F2E-442E6E892DE5}" srcId="{2D281E43-E781-4EF7-A6A3-34EBB4E3BA39}" destId="{7B7E64D1-C07B-4E0B-92B5-8B580176D3C1}" srcOrd="0" destOrd="0" parTransId="{E9724C56-2BBF-44B4-A752-7D643075E22D}" sibTransId="{B996BAFE-430D-4E61-86DF-8B5F7599C75C}"/>
    <dgm:cxn modelId="{23968474-AB48-4826-9704-54ABB6D81A28}" type="presOf" srcId="{41C9F49C-ECB6-4661-8888-523214385CBC}" destId="{8D8732B0-8F0A-4381-A7EF-672DB8312CB9}" srcOrd="0" destOrd="0" presId="urn:microsoft.com/office/officeart/2005/8/layout/list1"/>
    <dgm:cxn modelId="{894D7F55-09C3-4F76-A294-28654AD8AE34}" srcId="{2D281E43-E781-4EF7-A6A3-34EBB4E3BA39}" destId="{7666E390-E89D-4E08-BE56-694F7984AAC1}" srcOrd="3" destOrd="0" parTransId="{76AF0E1B-537B-40B8-9721-C81903EDB7AC}" sibTransId="{BA9CBA16-0528-4A09-8403-3FA4E8F31654}"/>
    <dgm:cxn modelId="{3BB6F97E-C747-47CB-98E6-5B38F3EAFEB0}" type="presOf" srcId="{2D281E43-E781-4EF7-A6A3-34EBB4E3BA39}" destId="{DE2FF28A-2F5E-419B-88B8-1F3C65376AD8}" srcOrd="1" destOrd="0" presId="urn:microsoft.com/office/officeart/2005/8/layout/list1"/>
    <dgm:cxn modelId="{1587C981-51C2-4BBE-B8E9-DBDBAA613D94}" type="presOf" srcId="{0F8E3B2C-980B-43AF-AC57-EEC9CB94BF17}" destId="{F763F5E7-FBBA-4072-9935-83D29A796D02}" srcOrd="0" destOrd="4" presId="urn:microsoft.com/office/officeart/2005/8/layout/list1"/>
    <dgm:cxn modelId="{0F28A996-C0E8-4060-A6F5-3CAAC783017D}" srcId="{2D281E43-E781-4EF7-A6A3-34EBB4E3BA39}" destId="{25DE2977-4294-4FEA-95C4-FBC1DD73C4EC}" srcOrd="1" destOrd="0" parTransId="{0BAD98E3-7396-49CC-BE99-DB0B1B076B82}" sibTransId="{CFC42C3B-946F-44FC-97C7-70260BAA94E2}"/>
    <dgm:cxn modelId="{F8BD63AB-70FC-4D0D-9A7B-33F881697974}" type="presOf" srcId="{25DE2977-4294-4FEA-95C4-FBC1DD73C4EC}" destId="{F763F5E7-FBBA-4072-9935-83D29A796D02}" srcOrd="0" destOrd="1" presId="urn:microsoft.com/office/officeart/2005/8/layout/list1"/>
    <dgm:cxn modelId="{429E00AD-9C89-4FF0-89F0-B4785F5C0C67}" srcId="{41C9F49C-ECB6-4661-8888-523214385CBC}" destId="{2D281E43-E781-4EF7-A6A3-34EBB4E3BA39}" srcOrd="0" destOrd="0" parTransId="{B19908F9-2D64-4AB4-AF6C-C8BC1D9A3A7A}" sibTransId="{94005317-B387-46B9-A25F-681A52C37186}"/>
    <dgm:cxn modelId="{E2D748CB-09F0-44EE-AF2D-3C5170528AAA}" type="presOf" srcId="{2D281E43-E781-4EF7-A6A3-34EBB4E3BA39}" destId="{1A1698A4-3747-4A47-B2DD-90DDC89165D8}" srcOrd="0" destOrd="0" presId="urn:microsoft.com/office/officeart/2005/8/layout/list1"/>
    <dgm:cxn modelId="{2BDAD3CD-501E-4D1A-9063-4B492B38EB20}" srcId="{2D281E43-E781-4EF7-A6A3-34EBB4E3BA39}" destId="{171E58A3-D855-45D5-B7FF-DA25AB00986F}" srcOrd="2" destOrd="0" parTransId="{D7D6E79A-12B6-459A-98DE-8FFBFBF79D21}" sibTransId="{4CB37255-E42A-4DFD-B56F-973B8517D737}"/>
    <dgm:cxn modelId="{3EAAC10A-F1C4-4CB1-8B72-7D24562C70FB}" type="presParOf" srcId="{8D8732B0-8F0A-4381-A7EF-672DB8312CB9}" destId="{7171F0F8-2A37-46B3-B369-3C3B9FFB7BC3}" srcOrd="0" destOrd="0" presId="urn:microsoft.com/office/officeart/2005/8/layout/list1"/>
    <dgm:cxn modelId="{CD4C604A-B088-4775-92C9-594574EB3D9C}" type="presParOf" srcId="{7171F0F8-2A37-46B3-B369-3C3B9FFB7BC3}" destId="{1A1698A4-3747-4A47-B2DD-90DDC89165D8}" srcOrd="0" destOrd="0" presId="urn:microsoft.com/office/officeart/2005/8/layout/list1"/>
    <dgm:cxn modelId="{23056952-D1EC-4CD2-B270-6F3ADC92A488}" type="presParOf" srcId="{7171F0F8-2A37-46B3-B369-3C3B9FFB7BC3}" destId="{DE2FF28A-2F5E-419B-88B8-1F3C65376AD8}" srcOrd="1" destOrd="0" presId="urn:microsoft.com/office/officeart/2005/8/layout/list1"/>
    <dgm:cxn modelId="{502245F8-E06E-474C-B0DD-7F59132525FD}" type="presParOf" srcId="{8D8732B0-8F0A-4381-A7EF-672DB8312CB9}" destId="{69090608-F2D9-4F5C-9875-8769D18C7BBD}" srcOrd="1" destOrd="0" presId="urn:microsoft.com/office/officeart/2005/8/layout/list1"/>
    <dgm:cxn modelId="{A800E92A-6336-43DD-A17B-E8AB6C2E58EF}" type="presParOf" srcId="{8D8732B0-8F0A-4381-A7EF-672DB8312CB9}" destId="{F763F5E7-FBBA-4072-9935-83D29A796D0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D213AC-9F3F-4208-BDF4-A772C40B531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31A34D-A9C7-4201-B0BE-B7A09CEB884E}">
      <dgm:prSet custT="1"/>
      <dgm:spPr/>
      <dgm:t>
        <a:bodyPr/>
        <a:lstStyle/>
        <a:p>
          <a:r>
            <a:rPr lang="en-US" sz="1600" dirty="0"/>
            <a:t>Polynomial Regression is a form of linear regression in which the relationship between the independent predictor variable x and dependent outcome variable y is modeled as an nth degree polynomial</a:t>
          </a:r>
        </a:p>
      </dgm:t>
    </dgm:pt>
    <dgm:pt modelId="{6F214497-B89F-4F96-A243-5B267C610FCB}" type="parTrans" cxnId="{CCE57464-8BFE-4FCA-B083-12A99AFD1877}">
      <dgm:prSet/>
      <dgm:spPr/>
      <dgm:t>
        <a:bodyPr/>
        <a:lstStyle/>
        <a:p>
          <a:endParaRPr lang="en-US"/>
        </a:p>
      </dgm:t>
    </dgm:pt>
    <dgm:pt modelId="{085457DA-F852-40A2-A7B2-15CCA810DF98}" type="sibTrans" cxnId="{CCE57464-8BFE-4FCA-B083-12A99AFD1877}">
      <dgm:prSet/>
      <dgm:spPr/>
      <dgm:t>
        <a:bodyPr/>
        <a:lstStyle/>
        <a:p>
          <a:endParaRPr lang="en-US"/>
        </a:p>
      </dgm:t>
    </dgm:pt>
    <dgm:pt modelId="{A6268F75-5BAD-45D6-BE13-8D5C11F15552}" type="pres">
      <dgm:prSet presAssocID="{EED213AC-9F3F-4208-BDF4-A772C40B5315}" presName="linear" presStyleCnt="0">
        <dgm:presLayoutVars>
          <dgm:animLvl val="lvl"/>
          <dgm:resizeHandles val="exact"/>
        </dgm:presLayoutVars>
      </dgm:prSet>
      <dgm:spPr/>
    </dgm:pt>
    <dgm:pt modelId="{9D2A084C-2867-4328-94F4-3CB4AFFE6587}" type="pres">
      <dgm:prSet presAssocID="{FE31A34D-A9C7-4201-B0BE-B7A09CEB884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CE57464-8BFE-4FCA-B083-12A99AFD1877}" srcId="{EED213AC-9F3F-4208-BDF4-A772C40B5315}" destId="{FE31A34D-A9C7-4201-B0BE-B7A09CEB884E}" srcOrd="0" destOrd="0" parTransId="{6F214497-B89F-4F96-A243-5B267C610FCB}" sibTransId="{085457DA-F852-40A2-A7B2-15CCA810DF98}"/>
    <dgm:cxn modelId="{BC5DEAAF-2AD8-47D3-A6A7-9D12CF3B97B9}" type="presOf" srcId="{FE31A34D-A9C7-4201-B0BE-B7A09CEB884E}" destId="{9D2A084C-2867-4328-94F4-3CB4AFFE6587}" srcOrd="0" destOrd="0" presId="urn:microsoft.com/office/officeart/2005/8/layout/vList2"/>
    <dgm:cxn modelId="{8EFB2CB1-0473-4916-9765-15549A275CB2}" type="presOf" srcId="{EED213AC-9F3F-4208-BDF4-A772C40B5315}" destId="{A6268F75-5BAD-45D6-BE13-8D5C11F15552}" srcOrd="0" destOrd="0" presId="urn:microsoft.com/office/officeart/2005/8/layout/vList2"/>
    <dgm:cxn modelId="{E21D48C4-2B72-43BB-954E-10088FADFB63}" type="presParOf" srcId="{A6268F75-5BAD-45D6-BE13-8D5C11F15552}" destId="{9D2A084C-2867-4328-94F4-3CB4AFFE658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D213AC-9F3F-4208-BDF4-A772C40B531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31A34D-A9C7-4201-B0BE-B7A09CEB884E}">
      <dgm:prSet custT="1"/>
      <dgm:spPr/>
      <dgm:t>
        <a:bodyPr/>
        <a:lstStyle/>
        <a:p>
          <a:r>
            <a:rPr lang="en-US" sz="1600" dirty="0"/>
            <a:t>Support vector machine algorithm is to find a hyperplane in an N-dimensional space (N — the number of features) that distinctly classifies the data points.</a:t>
          </a:r>
        </a:p>
      </dgm:t>
    </dgm:pt>
    <dgm:pt modelId="{6F214497-B89F-4F96-A243-5B267C610FCB}" type="parTrans" cxnId="{CCE57464-8BFE-4FCA-B083-12A99AFD1877}">
      <dgm:prSet/>
      <dgm:spPr/>
      <dgm:t>
        <a:bodyPr/>
        <a:lstStyle/>
        <a:p>
          <a:endParaRPr lang="en-US"/>
        </a:p>
      </dgm:t>
    </dgm:pt>
    <dgm:pt modelId="{085457DA-F852-40A2-A7B2-15CCA810DF98}" type="sibTrans" cxnId="{CCE57464-8BFE-4FCA-B083-12A99AFD1877}">
      <dgm:prSet/>
      <dgm:spPr/>
      <dgm:t>
        <a:bodyPr/>
        <a:lstStyle/>
        <a:p>
          <a:endParaRPr lang="en-US"/>
        </a:p>
      </dgm:t>
    </dgm:pt>
    <dgm:pt modelId="{A6268F75-5BAD-45D6-BE13-8D5C11F15552}" type="pres">
      <dgm:prSet presAssocID="{EED213AC-9F3F-4208-BDF4-A772C40B5315}" presName="linear" presStyleCnt="0">
        <dgm:presLayoutVars>
          <dgm:animLvl val="lvl"/>
          <dgm:resizeHandles val="exact"/>
        </dgm:presLayoutVars>
      </dgm:prSet>
      <dgm:spPr/>
    </dgm:pt>
    <dgm:pt modelId="{9D2A084C-2867-4328-94F4-3CB4AFFE6587}" type="pres">
      <dgm:prSet presAssocID="{FE31A34D-A9C7-4201-B0BE-B7A09CEB884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CE57464-8BFE-4FCA-B083-12A99AFD1877}" srcId="{EED213AC-9F3F-4208-BDF4-A772C40B5315}" destId="{FE31A34D-A9C7-4201-B0BE-B7A09CEB884E}" srcOrd="0" destOrd="0" parTransId="{6F214497-B89F-4F96-A243-5B267C610FCB}" sibTransId="{085457DA-F852-40A2-A7B2-15CCA810DF98}"/>
    <dgm:cxn modelId="{BC5DEAAF-2AD8-47D3-A6A7-9D12CF3B97B9}" type="presOf" srcId="{FE31A34D-A9C7-4201-B0BE-B7A09CEB884E}" destId="{9D2A084C-2867-4328-94F4-3CB4AFFE6587}" srcOrd="0" destOrd="0" presId="urn:microsoft.com/office/officeart/2005/8/layout/vList2"/>
    <dgm:cxn modelId="{8EFB2CB1-0473-4916-9765-15549A275CB2}" type="presOf" srcId="{EED213AC-9F3F-4208-BDF4-A772C40B5315}" destId="{A6268F75-5BAD-45D6-BE13-8D5C11F15552}" srcOrd="0" destOrd="0" presId="urn:microsoft.com/office/officeart/2005/8/layout/vList2"/>
    <dgm:cxn modelId="{E21D48C4-2B72-43BB-954E-10088FADFB63}" type="presParOf" srcId="{A6268F75-5BAD-45D6-BE13-8D5C11F15552}" destId="{9D2A084C-2867-4328-94F4-3CB4AFFE658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ED213AC-9F3F-4208-BDF4-A772C40B531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31A34D-A9C7-4201-B0BE-B7A09CEB884E}">
      <dgm:prSet custT="1"/>
      <dgm:spPr/>
      <dgm:t>
        <a:bodyPr/>
        <a:lstStyle/>
        <a:p>
          <a:r>
            <a:rPr lang="en-US" sz="1600" dirty="0"/>
            <a:t>Autoregressive (AR)</a:t>
          </a:r>
        </a:p>
      </dgm:t>
    </dgm:pt>
    <dgm:pt modelId="{6F214497-B89F-4F96-A243-5B267C610FCB}" type="parTrans" cxnId="{CCE57464-8BFE-4FCA-B083-12A99AFD1877}">
      <dgm:prSet/>
      <dgm:spPr/>
      <dgm:t>
        <a:bodyPr/>
        <a:lstStyle/>
        <a:p>
          <a:endParaRPr lang="en-US"/>
        </a:p>
      </dgm:t>
    </dgm:pt>
    <dgm:pt modelId="{085457DA-F852-40A2-A7B2-15CCA810DF98}" type="sibTrans" cxnId="{CCE57464-8BFE-4FCA-B083-12A99AFD1877}">
      <dgm:prSet/>
      <dgm:spPr/>
      <dgm:t>
        <a:bodyPr/>
        <a:lstStyle/>
        <a:p>
          <a:endParaRPr lang="en-US"/>
        </a:p>
      </dgm:t>
    </dgm:pt>
    <dgm:pt modelId="{2F623C24-FC58-475E-A691-8043C5195FF4}">
      <dgm:prSet custT="1"/>
      <dgm:spPr/>
      <dgm:t>
        <a:bodyPr/>
        <a:lstStyle/>
        <a:p>
          <a:r>
            <a:rPr lang="en-US" sz="1600" dirty="0"/>
            <a:t>The value of the outcome variable (Y) at some point t in time is — like “regular” linear regression — directly related to the predictor variable (X). </a:t>
          </a:r>
        </a:p>
      </dgm:t>
    </dgm:pt>
    <dgm:pt modelId="{1BA03F97-8EC5-443A-80F2-F312DBC5FE39}" type="parTrans" cxnId="{EAC22F6B-92E5-4A8B-8817-73CD7C2DA713}">
      <dgm:prSet/>
      <dgm:spPr/>
      <dgm:t>
        <a:bodyPr/>
        <a:lstStyle/>
        <a:p>
          <a:endParaRPr lang="en-US"/>
        </a:p>
      </dgm:t>
    </dgm:pt>
    <dgm:pt modelId="{D3FCA9E5-FA41-4567-9204-FBC263E1BFA2}" type="sibTrans" cxnId="{EAC22F6B-92E5-4A8B-8817-73CD7C2DA713}">
      <dgm:prSet/>
      <dgm:spPr/>
      <dgm:t>
        <a:bodyPr/>
        <a:lstStyle/>
        <a:p>
          <a:endParaRPr lang="en-US"/>
        </a:p>
      </dgm:t>
    </dgm:pt>
    <dgm:pt modelId="{6FC53E6E-3983-4E55-8FAE-EC16B80C79B1}">
      <dgm:prSet custT="1"/>
      <dgm:spPr/>
      <dgm:t>
        <a:bodyPr/>
        <a:lstStyle/>
        <a:p>
          <a:r>
            <a:rPr lang="en-US" sz="1600" dirty="0"/>
            <a:t>Where simple linear regression and AR models differ is that Y is dependent on X and previous values for Y.</a:t>
          </a:r>
        </a:p>
      </dgm:t>
    </dgm:pt>
    <dgm:pt modelId="{2CD6CDAE-014C-4DD8-AC19-5663FA4EE18D}" type="parTrans" cxnId="{F651CA84-1A65-4F29-8F6C-98B9C1C5E190}">
      <dgm:prSet/>
      <dgm:spPr/>
      <dgm:t>
        <a:bodyPr/>
        <a:lstStyle/>
        <a:p>
          <a:endParaRPr lang="en-US"/>
        </a:p>
      </dgm:t>
    </dgm:pt>
    <dgm:pt modelId="{D8ABF327-E5A0-488E-AED1-4A7909ADA921}" type="sibTrans" cxnId="{F651CA84-1A65-4F29-8F6C-98B9C1C5E190}">
      <dgm:prSet/>
      <dgm:spPr/>
      <dgm:t>
        <a:bodyPr/>
        <a:lstStyle/>
        <a:p>
          <a:endParaRPr lang="en-US"/>
        </a:p>
      </dgm:t>
    </dgm:pt>
    <dgm:pt modelId="{F65EBFB6-211C-495E-A28E-E7A8712B5EBD}">
      <dgm:prSet custT="1"/>
      <dgm:spPr/>
      <dgm:t>
        <a:bodyPr/>
        <a:lstStyle/>
        <a:p>
          <a:r>
            <a:rPr lang="en-US" sz="1600" dirty="0"/>
            <a:t>Model predicts future behavior based on past behavior.</a:t>
          </a:r>
        </a:p>
      </dgm:t>
    </dgm:pt>
    <dgm:pt modelId="{74E3FE53-81D0-4794-92FB-30AAF84B345C}" type="parTrans" cxnId="{60F86F53-1CE0-4704-A03A-4BDF7493CAE6}">
      <dgm:prSet/>
      <dgm:spPr/>
      <dgm:t>
        <a:bodyPr/>
        <a:lstStyle/>
        <a:p>
          <a:endParaRPr lang="en-US"/>
        </a:p>
      </dgm:t>
    </dgm:pt>
    <dgm:pt modelId="{B915F3DA-7E38-44B1-9451-FA18899ABBCD}" type="sibTrans" cxnId="{60F86F53-1CE0-4704-A03A-4BDF7493CAE6}">
      <dgm:prSet/>
      <dgm:spPr/>
      <dgm:t>
        <a:bodyPr/>
        <a:lstStyle/>
        <a:p>
          <a:endParaRPr lang="en-US"/>
        </a:p>
      </dgm:t>
    </dgm:pt>
    <dgm:pt modelId="{7AF744E3-9496-4B4D-BDBD-967A8F302AA7}" type="pres">
      <dgm:prSet presAssocID="{EED213AC-9F3F-4208-BDF4-A772C40B5315}" presName="linear" presStyleCnt="0">
        <dgm:presLayoutVars>
          <dgm:animLvl val="lvl"/>
          <dgm:resizeHandles val="exact"/>
        </dgm:presLayoutVars>
      </dgm:prSet>
      <dgm:spPr/>
    </dgm:pt>
    <dgm:pt modelId="{3A8F6801-C081-4AA1-92A7-3E9B75CCD75D}" type="pres">
      <dgm:prSet presAssocID="{FE31A34D-A9C7-4201-B0BE-B7A09CEB884E}" presName="parentText" presStyleLbl="node1" presStyleIdx="0" presStyleCnt="1" custScaleY="56021">
        <dgm:presLayoutVars>
          <dgm:chMax val="0"/>
          <dgm:bulletEnabled val="1"/>
        </dgm:presLayoutVars>
      </dgm:prSet>
      <dgm:spPr/>
    </dgm:pt>
    <dgm:pt modelId="{39D696D7-FFE8-4AE5-AAD5-34C115B79766}" type="pres">
      <dgm:prSet presAssocID="{FE31A34D-A9C7-4201-B0BE-B7A09CEB884E}" presName="childText" presStyleLbl="revTx" presStyleIdx="0" presStyleCnt="1" custLinFactNeighborX="-651" custLinFactNeighborY="13487">
        <dgm:presLayoutVars>
          <dgm:bulletEnabled val="1"/>
        </dgm:presLayoutVars>
      </dgm:prSet>
      <dgm:spPr/>
    </dgm:pt>
  </dgm:ptLst>
  <dgm:cxnLst>
    <dgm:cxn modelId="{01883A61-4D08-40C2-8D6B-613175AC93E5}" type="presOf" srcId="{FE31A34D-A9C7-4201-B0BE-B7A09CEB884E}" destId="{3A8F6801-C081-4AA1-92A7-3E9B75CCD75D}" srcOrd="0" destOrd="0" presId="urn:microsoft.com/office/officeart/2005/8/layout/vList2"/>
    <dgm:cxn modelId="{CCE57464-8BFE-4FCA-B083-12A99AFD1877}" srcId="{EED213AC-9F3F-4208-BDF4-A772C40B5315}" destId="{FE31A34D-A9C7-4201-B0BE-B7A09CEB884E}" srcOrd="0" destOrd="0" parTransId="{6F214497-B89F-4F96-A243-5B267C610FCB}" sibTransId="{085457DA-F852-40A2-A7B2-15CCA810DF98}"/>
    <dgm:cxn modelId="{EAC22F6B-92E5-4A8B-8817-73CD7C2DA713}" srcId="{FE31A34D-A9C7-4201-B0BE-B7A09CEB884E}" destId="{2F623C24-FC58-475E-A691-8043C5195FF4}" srcOrd="1" destOrd="0" parTransId="{1BA03F97-8EC5-443A-80F2-F312DBC5FE39}" sibTransId="{D3FCA9E5-FA41-4567-9204-FBC263E1BFA2}"/>
    <dgm:cxn modelId="{60F86F53-1CE0-4704-A03A-4BDF7493CAE6}" srcId="{FE31A34D-A9C7-4201-B0BE-B7A09CEB884E}" destId="{F65EBFB6-211C-495E-A28E-E7A8712B5EBD}" srcOrd="0" destOrd="0" parTransId="{74E3FE53-81D0-4794-92FB-30AAF84B345C}" sibTransId="{B915F3DA-7E38-44B1-9451-FA18899ABBCD}"/>
    <dgm:cxn modelId="{6DA14E74-6C1E-4A3D-8520-364DF0FD7EE4}" type="presOf" srcId="{EED213AC-9F3F-4208-BDF4-A772C40B5315}" destId="{7AF744E3-9496-4B4D-BDBD-967A8F302AA7}" srcOrd="0" destOrd="0" presId="urn:microsoft.com/office/officeart/2005/8/layout/vList2"/>
    <dgm:cxn modelId="{9B91537A-D261-4493-8267-6CA0C4C4F4BC}" type="presOf" srcId="{F65EBFB6-211C-495E-A28E-E7A8712B5EBD}" destId="{39D696D7-FFE8-4AE5-AAD5-34C115B79766}" srcOrd="0" destOrd="0" presId="urn:microsoft.com/office/officeart/2005/8/layout/vList2"/>
    <dgm:cxn modelId="{F651CA84-1A65-4F29-8F6C-98B9C1C5E190}" srcId="{FE31A34D-A9C7-4201-B0BE-B7A09CEB884E}" destId="{6FC53E6E-3983-4E55-8FAE-EC16B80C79B1}" srcOrd="2" destOrd="0" parTransId="{2CD6CDAE-014C-4DD8-AC19-5663FA4EE18D}" sibTransId="{D8ABF327-E5A0-488E-AED1-4A7909ADA921}"/>
    <dgm:cxn modelId="{0BE1D3D7-7179-4722-B8EB-F1EEA67A9FAD}" type="presOf" srcId="{6FC53E6E-3983-4E55-8FAE-EC16B80C79B1}" destId="{39D696D7-FFE8-4AE5-AAD5-34C115B79766}" srcOrd="0" destOrd="2" presId="urn:microsoft.com/office/officeart/2005/8/layout/vList2"/>
    <dgm:cxn modelId="{990871DF-38A3-4852-BFA6-0AF79B921AF4}" type="presOf" srcId="{2F623C24-FC58-475E-A691-8043C5195FF4}" destId="{39D696D7-FFE8-4AE5-AAD5-34C115B79766}" srcOrd="0" destOrd="1" presId="urn:microsoft.com/office/officeart/2005/8/layout/vList2"/>
    <dgm:cxn modelId="{1BF86C3B-9DE2-4EDA-AF73-6F37EE4F651A}" type="presParOf" srcId="{7AF744E3-9496-4B4D-BDBD-967A8F302AA7}" destId="{3A8F6801-C081-4AA1-92A7-3E9B75CCD75D}" srcOrd="0" destOrd="0" presId="urn:microsoft.com/office/officeart/2005/8/layout/vList2"/>
    <dgm:cxn modelId="{25326DDE-96AE-4ECC-9DC3-1ECDF2D4CC3F}" type="presParOf" srcId="{7AF744E3-9496-4B4D-BDBD-967A8F302AA7}" destId="{39D696D7-FFE8-4AE5-AAD5-34C115B7976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597E2-6031-4BA0-BA48-6DA3A1BDDFB4}">
      <dsp:nvSpPr>
        <dsp:cNvPr id="0" name=""/>
        <dsp:cNvSpPr/>
      </dsp:nvSpPr>
      <dsp:spPr>
        <a:xfrm>
          <a:off x="2726436" y="533183"/>
          <a:ext cx="4130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014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1853" y="576685"/>
        <a:ext cx="22180" cy="4436"/>
      </dsp:txXfrm>
    </dsp:sp>
    <dsp:sp modelId="{DAB25992-A331-438D-9EE6-68E5DE8154D5}">
      <dsp:nvSpPr>
        <dsp:cNvPr id="0" name=""/>
        <dsp:cNvSpPr/>
      </dsp:nvSpPr>
      <dsp:spPr>
        <a:xfrm>
          <a:off x="799476" y="275"/>
          <a:ext cx="1928760" cy="1157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11" tIns="99206" rIns="94511" bIns="9920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Evaluate response of each country about the previously published papers related to the virus</a:t>
          </a:r>
          <a:endParaRPr lang="en-US" sz="1300" kern="1200" dirty="0"/>
        </a:p>
      </dsp:txBody>
      <dsp:txXfrm>
        <a:off x="799476" y="275"/>
        <a:ext cx="1928760" cy="1157256"/>
      </dsp:txXfrm>
    </dsp:sp>
    <dsp:sp modelId="{47E5A5F5-AB43-42EA-92D1-E103E0C809B8}">
      <dsp:nvSpPr>
        <dsp:cNvPr id="0" name=""/>
        <dsp:cNvSpPr/>
      </dsp:nvSpPr>
      <dsp:spPr>
        <a:xfrm>
          <a:off x="5098811" y="533183"/>
          <a:ext cx="4130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014" y="45720"/>
              </a:lnTo>
            </a:path>
          </a:pathLst>
        </a:custGeom>
        <a:noFill/>
        <a:ln w="12700" cap="rnd" cmpd="sng" algn="ctr">
          <a:solidFill>
            <a:schemeClr val="accent2">
              <a:hueOff val="302398"/>
              <a:satOff val="-4596"/>
              <a:lumOff val="405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94228" y="576685"/>
        <a:ext cx="22180" cy="4436"/>
      </dsp:txXfrm>
    </dsp:sp>
    <dsp:sp modelId="{56977B3A-6B16-4102-A671-28CB8370A28C}">
      <dsp:nvSpPr>
        <dsp:cNvPr id="0" name=""/>
        <dsp:cNvSpPr/>
      </dsp:nvSpPr>
      <dsp:spPr>
        <a:xfrm>
          <a:off x="3171851" y="275"/>
          <a:ext cx="1928760" cy="1157256"/>
        </a:xfrm>
        <a:prstGeom prst="rect">
          <a:avLst/>
        </a:prstGeom>
        <a:solidFill>
          <a:schemeClr val="accent2">
            <a:hueOff val="226799"/>
            <a:satOff val="-3447"/>
            <a:lumOff val="303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11" tIns="99206" rIns="94511" bIns="9920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u="none" kern="1200" dirty="0"/>
            <a:t>NLP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Extracting relevant keywords from the published papers</a:t>
          </a:r>
          <a:endParaRPr lang="en-US" sz="1300" kern="1200" dirty="0"/>
        </a:p>
      </dsp:txBody>
      <dsp:txXfrm>
        <a:off x="3171851" y="275"/>
        <a:ext cx="1928760" cy="1157256"/>
      </dsp:txXfrm>
    </dsp:sp>
    <dsp:sp modelId="{B8A8D704-8364-4577-AE37-6AC808E1F79E}">
      <dsp:nvSpPr>
        <dsp:cNvPr id="0" name=""/>
        <dsp:cNvSpPr/>
      </dsp:nvSpPr>
      <dsp:spPr>
        <a:xfrm>
          <a:off x="1763856" y="1155732"/>
          <a:ext cx="4744750" cy="413014"/>
        </a:xfrm>
        <a:custGeom>
          <a:avLst/>
          <a:gdLst/>
          <a:ahLst/>
          <a:cxnLst/>
          <a:rect l="0" t="0" r="0" b="0"/>
          <a:pathLst>
            <a:path>
              <a:moveTo>
                <a:pt x="4744750" y="0"/>
              </a:moveTo>
              <a:lnTo>
                <a:pt x="4744750" y="223607"/>
              </a:lnTo>
              <a:lnTo>
                <a:pt x="0" y="223607"/>
              </a:lnTo>
              <a:lnTo>
                <a:pt x="0" y="413014"/>
              </a:lnTo>
            </a:path>
          </a:pathLst>
        </a:custGeom>
        <a:noFill/>
        <a:ln w="12700" cap="rnd" cmpd="sng" algn="ctr">
          <a:solidFill>
            <a:schemeClr val="accent2">
              <a:hueOff val="604797"/>
              <a:satOff val="-9193"/>
              <a:lumOff val="810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7095" y="1360021"/>
        <a:ext cx="238272" cy="4436"/>
      </dsp:txXfrm>
    </dsp:sp>
    <dsp:sp modelId="{47BFA01C-52F1-4EBE-968C-D082FBB68526}">
      <dsp:nvSpPr>
        <dsp:cNvPr id="0" name=""/>
        <dsp:cNvSpPr/>
      </dsp:nvSpPr>
      <dsp:spPr>
        <a:xfrm>
          <a:off x="5544226" y="275"/>
          <a:ext cx="1928760" cy="1157256"/>
        </a:xfrm>
        <a:prstGeom prst="rect">
          <a:avLst/>
        </a:prstGeom>
        <a:solidFill>
          <a:schemeClr val="accent2">
            <a:hueOff val="453597"/>
            <a:satOff val="-6894"/>
            <a:lumOff val="607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11" tIns="99206" rIns="94511" bIns="9920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u="none" kern="1200" dirty="0"/>
            <a:t>ML </a:t>
          </a:r>
          <a:r>
            <a:rPr lang="en-GB" sz="1300" b="1" u="none" kern="1200" dirty="0"/>
            <a:t>Algorithm</a:t>
          </a:r>
          <a:r>
            <a:rPr lang="en-GB" sz="1300" u="none" kern="1200" dirty="0"/>
            <a:t>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 To monitor and prognosticate the possible changes in the curve</a:t>
          </a:r>
          <a:endParaRPr lang="en-US" sz="1300" kern="1200" dirty="0"/>
        </a:p>
      </dsp:txBody>
      <dsp:txXfrm>
        <a:off x="5544226" y="275"/>
        <a:ext cx="1928760" cy="1157256"/>
      </dsp:txXfrm>
    </dsp:sp>
    <dsp:sp modelId="{CD193823-B822-4975-AB3D-A734CB8CAEB5}">
      <dsp:nvSpPr>
        <dsp:cNvPr id="0" name=""/>
        <dsp:cNvSpPr/>
      </dsp:nvSpPr>
      <dsp:spPr>
        <a:xfrm>
          <a:off x="2726436" y="2134055"/>
          <a:ext cx="4130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014" y="45720"/>
              </a:lnTo>
            </a:path>
          </a:pathLst>
        </a:custGeom>
        <a:noFill/>
        <a:ln w="12700" cap="rnd" cmpd="sng" algn="ctr">
          <a:solidFill>
            <a:schemeClr val="accent2">
              <a:hueOff val="907195"/>
              <a:satOff val="-13789"/>
              <a:lumOff val="1215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1853" y="2177556"/>
        <a:ext cx="22180" cy="4436"/>
      </dsp:txXfrm>
    </dsp:sp>
    <dsp:sp modelId="{050BD5D4-EE1C-4A34-8F70-72B1F6869699}">
      <dsp:nvSpPr>
        <dsp:cNvPr id="0" name=""/>
        <dsp:cNvSpPr/>
      </dsp:nvSpPr>
      <dsp:spPr>
        <a:xfrm>
          <a:off x="799476" y="1601146"/>
          <a:ext cx="1928760" cy="1157256"/>
        </a:xfrm>
        <a:prstGeom prst="rect">
          <a:avLst/>
        </a:prstGeom>
        <a:solidFill>
          <a:schemeClr val="accent2">
            <a:hueOff val="680396"/>
            <a:satOff val="-10342"/>
            <a:lumOff val="9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11" tIns="99206" rIns="94511" bIns="9920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Evaluate the effect of a change in the countries approach and policies on the spread of the virus</a:t>
          </a:r>
          <a:endParaRPr lang="en-US" sz="1300" kern="1200" dirty="0"/>
        </a:p>
      </dsp:txBody>
      <dsp:txXfrm>
        <a:off x="799476" y="1601146"/>
        <a:ext cx="1928760" cy="1157256"/>
      </dsp:txXfrm>
    </dsp:sp>
    <dsp:sp modelId="{9D2E6C73-8A28-42B4-A71D-97C302B471CE}">
      <dsp:nvSpPr>
        <dsp:cNvPr id="0" name=""/>
        <dsp:cNvSpPr/>
      </dsp:nvSpPr>
      <dsp:spPr>
        <a:xfrm>
          <a:off x="3171851" y="1601146"/>
          <a:ext cx="1928760" cy="1157256"/>
        </a:xfrm>
        <a:prstGeom prst="rect">
          <a:avLst/>
        </a:prstGeom>
        <a:solidFill>
          <a:schemeClr val="accent2">
            <a:hueOff val="907195"/>
            <a:satOff val="-13789"/>
            <a:lumOff val="1215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11" tIns="99206" rIns="94511" bIns="9920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Make a prediction for the number of cases in the next few days</a:t>
          </a:r>
          <a:endParaRPr lang="en-US" sz="1300" kern="1200" dirty="0"/>
        </a:p>
      </dsp:txBody>
      <dsp:txXfrm>
        <a:off x="3171851" y="1601146"/>
        <a:ext cx="1928760" cy="11572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A084C-2867-4328-94F4-3CB4AFFE6587}">
      <dsp:nvSpPr>
        <dsp:cNvPr id="0" name=""/>
        <dsp:cNvSpPr/>
      </dsp:nvSpPr>
      <dsp:spPr>
        <a:xfrm>
          <a:off x="0" y="1157524"/>
          <a:ext cx="5259278" cy="1216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moving average model uses past forecast errors in a regression-like model, rather than using past values of the forecast variable in a regression.</a:t>
          </a:r>
        </a:p>
      </dsp:txBody>
      <dsp:txXfrm>
        <a:off x="59399" y="1216923"/>
        <a:ext cx="5140480" cy="10980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A084C-2867-4328-94F4-3CB4AFFE6587}">
      <dsp:nvSpPr>
        <dsp:cNvPr id="0" name=""/>
        <dsp:cNvSpPr/>
      </dsp:nvSpPr>
      <dsp:spPr>
        <a:xfrm>
          <a:off x="0" y="1157524"/>
          <a:ext cx="5259278" cy="1216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ARIMA is actually a class of models that ‘explains’ a given time series based on its own past values, that is, its own lags and the lagged forecast errors, so that equation can be used to forecast future values.</a:t>
          </a:r>
        </a:p>
      </dsp:txBody>
      <dsp:txXfrm>
        <a:off x="59399" y="1216923"/>
        <a:ext cx="5140480" cy="109800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80947-EE8A-4BE5-99AF-1C0FE4AD82E0}">
      <dsp:nvSpPr>
        <dsp:cNvPr id="0" name=""/>
        <dsp:cNvSpPr/>
      </dsp:nvSpPr>
      <dsp:spPr>
        <a:xfrm>
          <a:off x="432902" y="5014"/>
          <a:ext cx="1092638" cy="10926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0D357-CB32-44E7-B605-4722B690F84B}">
      <dsp:nvSpPr>
        <dsp:cNvPr id="0" name=""/>
        <dsp:cNvSpPr/>
      </dsp:nvSpPr>
      <dsp:spPr>
        <a:xfrm>
          <a:off x="665760" y="237872"/>
          <a:ext cx="626923" cy="6269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78530-70AA-405F-848F-B49E712334B6}">
      <dsp:nvSpPr>
        <dsp:cNvPr id="0" name=""/>
        <dsp:cNvSpPr/>
      </dsp:nvSpPr>
      <dsp:spPr>
        <a:xfrm>
          <a:off x="83616" y="1437983"/>
          <a:ext cx="1791210" cy="13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We were able to successfully model and optimize the ML models related to Coronavirus</a:t>
          </a:r>
        </a:p>
      </dsp:txBody>
      <dsp:txXfrm>
        <a:off x="83616" y="1437983"/>
        <a:ext cx="1791210" cy="1315680"/>
      </dsp:txXfrm>
    </dsp:sp>
    <dsp:sp modelId="{74A22547-ED42-4936-ADC6-5280AA2C9D29}">
      <dsp:nvSpPr>
        <dsp:cNvPr id="0" name=""/>
        <dsp:cNvSpPr/>
      </dsp:nvSpPr>
      <dsp:spPr>
        <a:xfrm>
          <a:off x="2537575" y="5014"/>
          <a:ext cx="1092638" cy="10926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44A14-5B48-49B5-9AF9-7F8DADA11B03}">
      <dsp:nvSpPr>
        <dsp:cNvPr id="0" name=""/>
        <dsp:cNvSpPr/>
      </dsp:nvSpPr>
      <dsp:spPr>
        <a:xfrm>
          <a:off x="2770433" y="237872"/>
          <a:ext cx="626923" cy="6269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41A85-1211-4703-A093-8287D0888805}">
      <dsp:nvSpPr>
        <dsp:cNvPr id="0" name=""/>
        <dsp:cNvSpPr/>
      </dsp:nvSpPr>
      <dsp:spPr>
        <a:xfrm>
          <a:off x="2188289" y="1437983"/>
          <a:ext cx="1791210" cy="13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predictions for next few days were relatively accurate</a:t>
          </a:r>
        </a:p>
      </dsp:txBody>
      <dsp:txXfrm>
        <a:off x="2188289" y="1437983"/>
        <a:ext cx="1791210" cy="1315680"/>
      </dsp:txXfrm>
    </dsp:sp>
    <dsp:sp modelId="{44451835-A8FB-476B-982E-DE27159B2C69}">
      <dsp:nvSpPr>
        <dsp:cNvPr id="0" name=""/>
        <dsp:cNvSpPr/>
      </dsp:nvSpPr>
      <dsp:spPr>
        <a:xfrm>
          <a:off x="4642248" y="5014"/>
          <a:ext cx="1092638" cy="10926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329BF-C0AF-4D82-9DDB-92D4A4ABE907}">
      <dsp:nvSpPr>
        <dsp:cNvPr id="0" name=""/>
        <dsp:cNvSpPr/>
      </dsp:nvSpPr>
      <dsp:spPr>
        <a:xfrm>
          <a:off x="4875106" y="237872"/>
          <a:ext cx="626923" cy="6269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DC1F8-5F37-4DEE-9FC1-C59A28FF8D1C}">
      <dsp:nvSpPr>
        <dsp:cNvPr id="0" name=""/>
        <dsp:cNvSpPr/>
      </dsp:nvSpPr>
      <dsp:spPr>
        <a:xfrm>
          <a:off x="4292962" y="1437983"/>
          <a:ext cx="1791210" cy="13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 future work, one could expand the NLP to include news articles to figure out when the lockdown took place and fine tune our models accordingly</a:t>
          </a:r>
        </a:p>
      </dsp:txBody>
      <dsp:txXfrm>
        <a:off x="4292962" y="1437983"/>
        <a:ext cx="1791210" cy="1315680"/>
      </dsp:txXfrm>
    </dsp:sp>
    <dsp:sp modelId="{7ECB6E02-E283-4E3F-A2AE-E8CA825FCFBD}">
      <dsp:nvSpPr>
        <dsp:cNvPr id="0" name=""/>
        <dsp:cNvSpPr/>
      </dsp:nvSpPr>
      <dsp:spPr>
        <a:xfrm>
          <a:off x="6746921" y="5014"/>
          <a:ext cx="1092638" cy="10926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898A1-B625-49CA-9419-EDACA97ADF54}">
      <dsp:nvSpPr>
        <dsp:cNvPr id="0" name=""/>
        <dsp:cNvSpPr/>
      </dsp:nvSpPr>
      <dsp:spPr>
        <a:xfrm>
          <a:off x="6979778" y="237872"/>
          <a:ext cx="626923" cy="6269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CE301-4C5A-4E48-A37A-9F5AFC01F8C9}">
      <dsp:nvSpPr>
        <dsp:cNvPr id="0" name=""/>
        <dsp:cNvSpPr/>
      </dsp:nvSpPr>
      <dsp:spPr>
        <a:xfrm>
          <a:off x="6397635" y="1437983"/>
          <a:ext cx="1791210" cy="13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As we increase the understanding of the virus (which has been done through keyword extraction), we can successfully find ways to mitigate it and control the spread of infections</a:t>
          </a:r>
        </a:p>
      </dsp:txBody>
      <dsp:txXfrm>
        <a:off x="6397635" y="1437983"/>
        <a:ext cx="1791210" cy="1315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74EB5-18DC-4EC2-AF27-77DF187C085B}">
      <dsp:nvSpPr>
        <dsp:cNvPr id="0" name=""/>
        <dsp:cNvSpPr/>
      </dsp:nvSpPr>
      <dsp:spPr>
        <a:xfrm>
          <a:off x="0" y="31444"/>
          <a:ext cx="5259278" cy="617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Various models being brought up by the technology community for prediction and analysis</a:t>
          </a:r>
          <a:endParaRPr lang="en-US" sz="1500" kern="1200" dirty="0"/>
        </a:p>
      </dsp:txBody>
      <dsp:txXfrm>
        <a:off x="30157" y="61601"/>
        <a:ext cx="5198964" cy="557446"/>
      </dsp:txXfrm>
    </dsp:sp>
    <dsp:sp modelId="{06BFD424-9B91-4AD7-A0CD-2C50FC872EC3}">
      <dsp:nvSpPr>
        <dsp:cNvPr id="0" name=""/>
        <dsp:cNvSpPr/>
      </dsp:nvSpPr>
      <dsp:spPr>
        <a:xfrm>
          <a:off x="0" y="744244"/>
          <a:ext cx="5259278" cy="617760"/>
        </a:xfrm>
        <a:prstGeom prst="roundRect">
          <a:avLst/>
        </a:prstGeom>
        <a:gradFill rotWithShape="0">
          <a:gsLst>
            <a:gs pos="0">
              <a:schemeClr val="accent2">
                <a:hueOff val="226799"/>
                <a:satOff val="-3447"/>
                <a:lumOff val="3039"/>
                <a:alphaOff val="0"/>
                <a:tint val="98000"/>
                <a:lumMod val="110000"/>
              </a:schemeClr>
            </a:gs>
            <a:gs pos="84000">
              <a:schemeClr val="accent2">
                <a:hueOff val="226799"/>
                <a:satOff val="-3447"/>
                <a:lumOff val="303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Worldwide competitions, universities and world organizations working on them too</a:t>
          </a:r>
          <a:endParaRPr lang="en-US" sz="1500" kern="1200" dirty="0"/>
        </a:p>
      </dsp:txBody>
      <dsp:txXfrm>
        <a:off x="30157" y="774401"/>
        <a:ext cx="5198964" cy="557446"/>
      </dsp:txXfrm>
    </dsp:sp>
    <dsp:sp modelId="{375BC0EB-3892-4D23-94CD-9FFC397F5A93}">
      <dsp:nvSpPr>
        <dsp:cNvPr id="0" name=""/>
        <dsp:cNvSpPr/>
      </dsp:nvSpPr>
      <dsp:spPr>
        <a:xfrm>
          <a:off x="0" y="1457044"/>
          <a:ext cx="5259278" cy="617760"/>
        </a:xfrm>
        <a:prstGeom prst="roundRect">
          <a:avLst/>
        </a:prstGeom>
        <a:gradFill rotWithShape="0">
          <a:gsLst>
            <a:gs pos="0">
              <a:schemeClr val="accent2">
                <a:hueOff val="453597"/>
                <a:satOff val="-6894"/>
                <a:lumOff val="6078"/>
                <a:alphaOff val="0"/>
                <a:tint val="98000"/>
                <a:lumMod val="110000"/>
              </a:schemeClr>
            </a:gs>
            <a:gs pos="84000">
              <a:schemeClr val="accent2">
                <a:hueOff val="453597"/>
                <a:satOff val="-6894"/>
                <a:lumOff val="607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Few models like SEIRD, Holt’s models being used</a:t>
          </a:r>
          <a:endParaRPr lang="en-US" sz="1500" kern="1200"/>
        </a:p>
      </dsp:txBody>
      <dsp:txXfrm>
        <a:off x="30157" y="1487201"/>
        <a:ext cx="5198964" cy="557446"/>
      </dsp:txXfrm>
    </dsp:sp>
    <dsp:sp modelId="{89696752-7B08-43F3-BBF5-9CFE5C2F1626}">
      <dsp:nvSpPr>
        <dsp:cNvPr id="0" name=""/>
        <dsp:cNvSpPr/>
      </dsp:nvSpPr>
      <dsp:spPr>
        <a:xfrm>
          <a:off x="0" y="2169844"/>
          <a:ext cx="5259278" cy="617760"/>
        </a:xfrm>
        <a:prstGeom prst="roundRect">
          <a:avLst/>
        </a:prstGeom>
        <a:gradFill rotWithShape="0">
          <a:gsLst>
            <a:gs pos="0">
              <a:schemeClr val="accent2">
                <a:hueOff val="680396"/>
                <a:satOff val="-10342"/>
                <a:lumOff val="9118"/>
                <a:alphaOff val="0"/>
                <a:tint val="98000"/>
                <a:lumMod val="110000"/>
              </a:schemeClr>
            </a:gs>
            <a:gs pos="84000">
              <a:schemeClr val="accent2">
                <a:hueOff val="680396"/>
                <a:satOff val="-10342"/>
                <a:lumOff val="911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But why are we observing a lot of variations in results?</a:t>
          </a:r>
          <a:endParaRPr lang="en-US" sz="1500" kern="1200"/>
        </a:p>
      </dsp:txBody>
      <dsp:txXfrm>
        <a:off x="30157" y="2200001"/>
        <a:ext cx="5198964" cy="557446"/>
      </dsp:txXfrm>
    </dsp:sp>
    <dsp:sp modelId="{5542745F-D94E-49EF-91D5-7EBBF2FA26C7}">
      <dsp:nvSpPr>
        <dsp:cNvPr id="0" name=""/>
        <dsp:cNvSpPr/>
      </dsp:nvSpPr>
      <dsp:spPr>
        <a:xfrm>
          <a:off x="0" y="2882644"/>
          <a:ext cx="5259278" cy="617760"/>
        </a:xfrm>
        <a:prstGeom prst="roundRect">
          <a:avLst/>
        </a:prstGeom>
        <a:gradFill rotWithShape="0">
          <a:gsLst>
            <a:gs pos="0">
              <a:schemeClr val="accent2">
                <a:hueOff val="907195"/>
                <a:satOff val="-13789"/>
                <a:lumOff val="12157"/>
                <a:alphaOff val="0"/>
                <a:tint val="98000"/>
                <a:lumMod val="110000"/>
              </a:schemeClr>
            </a:gs>
            <a:gs pos="84000">
              <a:schemeClr val="accent2">
                <a:hueOff val="907195"/>
                <a:satOff val="-13789"/>
                <a:lumOff val="1215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Lots of things to consider, for example, actions being taken by the country and the communities</a:t>
          </a:r>
          <a:endParaRPr lang="en-US" sz="1500" kern="1200" dirty="0"/>
        </a:p>
      </dsp:txBody>
      <dsp:txXfrm>
        <a:off x="30157" y="2912801"/>
        <a:ext cx="5198964" cy="557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3837D-83FB-435C-A1AC-5C41A3B12C30}">
      <dsp:nvSpPr>
        <dsp:cNvPr id="0" name=""/>
        <dsp:cNvSpPr/>
      </dsp:nvSpPr>
      <dsp:spPr>
        <a:xfrm>
          <a:off x="366022" y="483529"/>
          <a:ext cx="591679" cy="5916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115A0-64A8-4999-9D53-BB65111D8B3E}">
      <dsp:nvSpPr>
        <dsp:cNvPr id="0" name=""/>
        <dsp:cNvSpPr/>
      </dsp:nvSpPr>
      <dsp:spPr>
        <a:xfrm>
          <a:off x="4440" y="1284089"/>
          <a:ext cx="1314843" cy="59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u="none" kern="1200"/>
            <a:t>Data Visualization using Pandas, Matplotlib and Tableau for 3 categories: Confirmed cases, Deaths and Recoveries</a:t>
          </a:r>
          <a:endParaRPr lang="en-US" sz="1100" b="0" u="none" kern="1200" dirty="0"/>
        </a:p>
      </dsp:txBody>
      <dsp:txXfrm>
        <a:off x="4440" y="1284089"/>
        <a:ext cx="1314843" cy="591679"/>
      </dsp:txXfrm>
    </dsp:sp>
    <dsp:sp modelId="{B1F82D64-8709-46A3-A1C0-8382ECE140AC}">
      <dsp:nvSpPr>
        <dsp:cNvPr id="0" name=""/>
        <dsp:cNvSpPr/>
      </dsp:nvSpPr>
      <dsp:spPr>
        <a:xfrm>
          <a:off x="1910964" y="483529"/>
          <a:ext cx="591679" cy="5916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D8080-230D-44E2-BCA5-A148BB1C0E8A}">
      <dsp:nvSpPr>
        <dsp:cNvPr id="0" name=""/>
        <dsp:cNvSpPr/>
      </dsp:nvSpPr>
      <dsp:spPr>
        <a:xfrm>
          <a:off x="1549382" y="1284089"/>
          <a:ext cx="1314843" cy="59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u="none" kern="1200"/>
            <a:t>Identifying the trend of different types of cases worldwide</a:t>
          </a:r>
          <a:endParaRPr lang="en-US" sz="1100" b="0" u="none" kern="1200" dirty="0"/>
        </a:p>
      </dsp:txBody>
      <dsp:txXfrm>
        <a:off x="1549382" y="1284089"/>
        <a:ext cx="1314843" cy="591679"/>
      </dsp:txXfrm>
    </dsp:sp>
    <dsp:sp modelId="{EAAC3897-FCD8-48A1-AD7E-908AADBE14B2}">
      <dsp:nvSpPr>
        <dsp:cNvPr id="0" name=""/>
        <dsp:cNvSpPr/>
      </dsp:nvSpPr>
      <dsp:spPr>
        <a:xfrm>
          <a:off x="3455905" y="483529"/>
          <a:ext cx="591679" cy="5916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BE4D5-F4E7-432A-82BF-22BC7294F014}">
      <dsp:nvSpPr>
        <dsp:cNvPr id="0" name=""/>
        <dsp:cNvSpPr/>
      </dsp:nvSpPr>
      <dsp:spPr>
        <a:xfrm>
          <a:off x="3094323" y="1284089"/>
          <a:ext cx="1314843" cy="59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u="none" kern="1200"/>
            <a:t>Implementing ML Algorithms (Polynomial Regression &amp; SVM) to predict the future values for all categories.</a:t>
          </a:r>
          <a:endParaRPr lang="en-US" sz="1100" b="0" u="none" kern="1200" dirty="0"/>
        </a:p>
      </dsp:txBody>
      <dsp:txXfrm>
        <a:off x="3094323" y="1284089"/>
        <a:ext cx="1314843" cy="591679"/>
      </dsp:txXfrm>
    </dsp:sp>
    <dsp:sp modelId="{69A9F00F-E828-47C8-9AC0-6EB561F06A98}">
      <dsp:nvSpPr>
        <dsp:cNvPr id="0" name=""/>
        <dsp:cNvSpPr/>
      </dsp:nvSpPr>
      <dsp:spPr>
        <a:xfrm>
          <a:off x="5000847" y="483529"/>
          <a:ext cx="591679" cy="5916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ED3DD-1BDA-4AE7-9C64-D7D66FAE5C26}">
      <dsp:nvSpPr>
        <dsp:cNvPr id="0" name=""/>
        <dsp:cNvSpPr/>
      </dsp:nvSpPr>
      <dsp:spPr>
        <a:xfrm>
          <a:off x="4639265" y="1284089"/>
          <a:ext cx="1314843" cy="59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u="none" kern="1200" dirty="0"/>
            <a:t>Plotting ACF and PACF of the graphs to choose the best time series forecasting model (AR, MA and ARIMA) to be used to predict future values.</a:t>
          </a:r>
        </a:p>
      </dsp:txBody>
      <dsp:txXfrm>
        <a:off x="4639265" y="1284089"/>
        <a:ext cx="1314843" cy="591679"/>
      </dsp:txXfrm>
    </dsp:sp>
    <dsp:sp modelId="{17FE12FC-BF8F-4E59-894C-D4010B93D385}">
      <dsp:nvSpPr>
        <dsp:cNvPr id="0" name=""/>
        <dsp:cNvSpPr/>
      </dsp:nvSpPr>
      <dsp:spPr>
        <a:xfrm>
          <a:off x="6545788" y="483529"/>
          <a:ext cx="591679" cy="5916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B49CA-9983-40F0-AC5D-31B9F13E6D22}">
      <dsp:nvSpPr>
        <dsp:cNvPr id="0" name=""/>
        <dsp:cNvSpPr/>
      </dsp:nvSpPr>
      <dsp:spPr>
        <a:xfrm>
          <a:off x="6184206" y="1284089"/>
          <a:ext cx="1314843" cy="59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u="none" kern="1200"/>
            <a:t>Comparing the models according to the Root Mean Square values.</a:t>
          </a:r>
          <a:endParaRPr lang="en-US" sz="1100" b="0" u="none" kern="1200" dirty="0"/>
        </a:p>
      </dsp:txBody>
      <dsp:txXfrm>
        <a:off x="6184206" y="1284089"/>
        <a:ext cx="1314843" cy="5916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E0C2F-46CA-47DB-832D-41422E2627D1}">
      <dsp:nvSpPr>
        <dsp:cNvPr id="0" name=""/>
        <dsp:cNvSpPr/>
      </dsp:nvSpPr>
      <dsp:spPr>
        <a:xfrm>
          <a:off x="0" y="63123"/>
          <a:ext cx="5259278" cy="514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u="none" kern="1200" dirty="0"/>
            <a:t>Natural Language Processing </a:t>
          </a:r>
          <a:endParaRPr lang="en-US" sz="2200" b="0" u="none" kern="1200" dirty="0"/>
        </a:p>
      </dsp:txBody>
      <dsp:txXfrm>
        <a:off x="25130" y="88253"/>
        <a:ext cx="5209018" cy="464540"/>
      </dsp:txXfrm>
    </dsp:sp>
    <dsp:sp modelId="{97497D4E-F457-4A85-8500-ED9F92E97532}">
      <dsp:nvSpPr>
        <dsp:cNvPr id="0" name=""/>
        <dsp:cNvSpPr/>
      </dsp:nvSpPr>
      <dsp:spPr>
        <a:xfrm>
          <a:off x="0" y="641283"/>
          <a:ext cx="5259278" cy="514800"/>
        </a:xfrm>
        <a:prstGeom prst="roundRect">
          <a:avLst/>
        </a:prstGeom>
        <a:gradFill rotWithShape="0">
          <a:gsLst>
            <a:gs pos="0">
              <a:schemeClr val="accent2">
                <a:hueOff val="181439"/>
                <a:satOff val="-2758"/>
                <a:lumOff val="2431"/>
                <a:alphaOff val="0"/>
                <a:tint val="98000"/>
                <a:lumMod val="110000"/>
              </a:schemeClr>
            </a:gs>
            <a:gs pos="84000">
              <a:schemeClr val="accent2">
                <a:hueOff val="181439"/>
                <a:satOff val="-2758"/>
                <a:lumOff val="243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Polynomial Regression</a:t>
          </a:r>
          <a:endParaRPr lang="en-US" sz="2200" b="0" u="none" kern="1200" dirty="0"/>
        </a:p>
      </dsp:txBody>
      <dsp:txXfrm>
        <a:off x="25130" y="666413"/>
        <a:ext cx="5209018" cy="464540"/>
      </dsp:txXfrm>
    </dsp:sp>
    <dsp:sp modelId="{0D98ADE9-F2AB-43C1-8E57-31B2E335E6BE}">
      <dsp:nvSpPr>
        <dsp:cNvPr id="0" name=""/>
        <dsp:cNvSpPr/>
      </dsp:nvSpPr>
      <dsp:spPr>
        <a:xfrm>
          <a:off x="0" y="1219444"/>
          <a:ext cx="5259278" cy="514800"/>
        </a:xfrm>
        <a:prstGeom prst="roundRect">
          <a:avLst/>
        </a:prstGeom>
        <a:gradFill rotWithShape="0">
          <a:gsLst>
            <a:gs pos="0">
              <a:schemeClr val="accent2">
                <a:hueOff val="362878"/>
                <a:satOff val="-5516"/>
                <a:lumOff val="4863"/>
                <a:alphaOff val="0"/>
                <a:tint val="98000"/>
                <a:lumMod val="110000"/>
              </a:schemeClr>
            </a:gs>
            <a:gs pos="84000">
              <a:schemeClr val="accent2">
                <a:hueOff val="362878"/>
                <a:satOff val="-5516"/>
                <a:lumOff val="486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u="none" kern="1200"/>
            <a:t>SVM</a:t>
          </a:r>
        </a:p>
      </dsp:txBody>
      <dsp:txXfrm>
        <a:off x="25130" y="1244574"/>
        <a:ext cx="5209018" cy="464540"/>
      </dsp:txXfrm>
    </dsp:sp>
    <dsp:sp modelId="{4390D65F-3002-4525-8E29-17165ED5E7EF}">
      <dsp:nvSpPr>
        <dsp:cNvPr id="0" name=""/>
        <dsp:cNvSpPr/>
      </dsp:nvSpPr>
      <dsp:spPr>
        <a:xfrm>
          <a:off x="0" y="1797604"/>
          <a:ext cx="5259278" cy="514800"/>
        </a:xfrm>
        <a:prstGeom prst="roundRect">
          <a:avLst/>
        </a:prstGeom>
        <a:gradFill rotWithShape="0">
          <a:gsLst>
            <a:gs pos="0">
              <a:schemeClr val="accent2">
                <a:hueOff val="544317"/>
                <a:satOff val="-8273"/>
                <a:lumOff val="7294"/>
                <a:alphaOff val="0"/>
                <a:tint val="98000"/>
                <a:lumMod val="110000"/>
              </a:schemeClr>
            </a:gs>
            <a:gs pos="84000">
              <a:schemeClr val="accent2">
                <a:hueOff val="544317"/>
                <a:satOff val="-8273"/>
                <a:lumOff val="729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u="none" kern="1200" dirty="0"/>
            <a:t>AR</a:t>
          </a:r>
        </a:p>
      </dsp:txBody>
      <dsp:txXfrm>
        <a:off x="25130" y="1822734"/>
        <a:ext cx="5209018" cy="464540"/>
      </dsp:txXfrm>
    </dsp:sp>
    <dsp:sp modelId="{F33AB1C1-D0C2-4C16-A9FE-5B9EF284110A}">
      <dsp:nvSpPr>
        <dsp:cNvPr id="0" name=""/>
        <dsp:cNvSpPr/>
      </dsp:nvSpPr>
      <dsp:spPr>
        <a:xfrm>
          <a:off x="0" y="2375764"/>
          <a:ext cx="5259278" cy="514800"/>
        </a:xfrm>
        <a:prstGeom prst="roundRect">
          <a:avLst/>
        </a:prstGeom>
        <a:gradFill rotWithShape="0">
          <a:gsLst>
            <a:gs pos="0">
              <a:schemeClr val="accent2">
                <a:hueOff val="725756"/>
                <a:satOff val="-11031"/>
                <a:lumOff val="9726"/>
                <a:alphaOff val="0"/>
                <a:tint val="98000"/>
                <a:lumMod val="110000"/>
              </a:schemeClr>
            </a:gs>
            <a:gs pos="84000">
              <a:schemeClr val="accent2">
                <a:hueOff val="725756"/>
                <a:satOff val="-11031"/>
                <a:lumOff val="972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u="none" kern="1200" dirty="0"/>
            <a:t>MA</a:t>
          </a:r>
        </a:p>
      </dsp:txBody>
      <dsp:txXfrm>
        <a:off x="25130" y="2400894"/>
        <a:ext cx="5209018" cy="464540"/>
      </dsp:txXfrm>
    </dsp:sp>
    <dsp:sp modelId="{071386B1-C331-418D-AD82-94EB963884FB}">
      <dsp:nvSpPr>
        <dsp:cNvPr id="0" name=""/>
        <dsp:cNvSpPr/>
      </dsp:nvSpPr>
      <dsp:spPr>
        <a:xfrm>
          <a:off x="0" y="2953924"/>
          <a:ext cx="5259278" cy="514800"/>
        </a:xfrm>
        <a:prstGeom prst="roundRect">
          <a:avLst/>
        </a:prstGeom>
        <a:gradFill rotWithShape="0">
          <a:gsLst>
            <a:gs pos="0">
              <a:schemeClr val="accent2">
                <a:hueOff val="907195"/>
                <a:satOff val="-13789"/>
                <a:lumOff val="12157"/>
                <a:alphaOff val="0"/>
                <a:tint val="98000"/>
                <a:lumMod val="110000"/>
              </a:schemeClr>
            </a:gs>
            <a:gs pos="84000">
              <a:schemeClr val="accent2">
                <a:hueOff val="907195"/>
                <a:satOff val="-13789"/>
                <a:lumOff val="1215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u="none" kern="1200" dirty="0"/>
            <a:t>ARIMA</a:t>
          </a:r>
        </a:p>
      </dsp:txBody>
      <dsp:txXfrm>
        <a:off x="25130" y="2979054"/>
        <a:ext cx="5209018" cy="4645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3DBD9-0952-48FD-916F-3B26C278D641}">
      <dsp:nvSpPr>
        <dsp:cNvPr id="0" name=""/>
        <dsp:cNvSpPr/>
      </dsp:nvSpPr>
      <dsp:spPr>
        <a:xfrm>
          <a:off x="0" y="1157524"/>
          <a:ext cx="5259278" cy="1216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u="none" kern="1200" dirty="0"/>
            <a:t>Latent Dirichlet Allocation (LDA):              </a:t>
          </a:r>
          <a:r>
            <a:rPr lang="en-GB" sz="1400" kern="1200" dirty="0"/>
            <a:t>Statistical model that uses Unsupervised learning to classify keywords into several classes based on similarity</a:t>
          </a:r>
          <a:endParaRPr lang="en-US" kern="1200" dirty="0"/>
        </a:p>
      </dsp:txBody>
      <dsp:txXfrm>
        <a:off x="59399" y="1216923"/>
        <a:ext cx="5140480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3F5E7-FBBA-4072-9935-83D29A796D02}">
      <dsp:nvSpPr>
        <dsp:cNvPr id="0" name=""/>
        <dsp:cNvSpPr/>
      </dsp:nvSpPr>
      <dsp:spPr>
        <a:xfrm>
          <a:off x="0" y="707266"/>
          <a:ext cx="5259278" cy="2886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178" tIns="978916" rIns="40817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44,000 scholarly articles from CORD-19 Dataset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Removal of “Stop Words” and then applying LDA on the keywords extracted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Keywords give a better idea and understanding of the virus and its behaviour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Also some details on which areas it might affect the most and little details on controlling the effect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Keywords classified into 8 different topics based on Unsupervised Learning</a:t>
          </a:r>
          <a:endParaRPr lang="en-US" sz="1400" kern="1200" dirty="0"/>
        </a:p>
      </dsp:txBody>
      <dsp:txXfrm>
        <a:off x="0" y="707266"/>
        <a:ext cx="5259278" cy="2886975"/>
      </dsp:txXfrm>
    </dsp:sp>
    <dsp:sp modelId="{DE2FF28A-2F5E-419B-88B8-1F3C65376AD8}">
      <dsp:nvSpPr>
        <dsp:cNvPr id="0" name=""/>
        <dsp:cNvSpPr/>
      </dsp:nvSpPr>
      <dsp:spPr>
        <a:xfrm>
          <a:off x="262963" y="13546"/>
          <a:ext cx="3681494" cy="1387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152" tIns="0" rIns="13915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u="none" kern="1200" dirty="0"/>
            <a:t>Keyword Extraction:</a:t>
          </a:r>
          <a:endParaRPr lang="en-US" sz="2300" u="none" kern="1200" dirty="0"/>
        </a:p>
      </dsp:txBody>
      <dsp:txXfrm>
        <a:off x="330692" y="81275"/>
        <a:ext cx="3546036" cy="12519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A084C-2867-4328-94F4-3CB4AFFE6587}">
      <dsp:nvSpPr>
        <dsp:cNvPr id="0" name=""/>
        <dsp:cNvSpPr/>
      </dsp:nvSpPr>
      <dsp:spPr>
        <a:xfrm>
          <a:off x="0" y="1157524"/>
          <a:ext cx="5259278" cy="1216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Polynomial Regression is a form of linear regression in which the relationship between the independent predictor variable x and dependent outcome variable y is modeled as an nth degree polynomial</a:t>
          </a:r>
        </a:p>
      </dsp:txBody>
      <dsp:txXfrm>
        <a:off x="59399" y="1216923"/>
        <a:ext cx="5140480" cy="10980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A084C-2867-4328-94F4-3CB4AFFE6587}">
      <dsp:nvSpPr>
        <dsp:cNvPr id="0" name=""/>
        <dsp:cNvSpPr/>
      </dsp:nvSpPr>
      <dsp:spPr>
        <a:xfrm>
          <a:off x="0" y="1157524"/>
          <a:ext cx="5259278" cy="1216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Support vector machine algorithm is to find a hyperplane in an N-dimensional space (N — the number of features) that distinctly classifies the data points.</a:t>
          </a:r>
        </a:p>
      </dsp:txBody>
      <dsp:txXfrm>
        <a:off x="59399" y="1216923"/>
        <a:ext cx="5140480" cy="10980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F6801-C081-4AA1-92A7-3E9B75CCD75D}">
      <dsp:nvSpPr>
        <dsp:cNvPr id="0" name=""/>
        <dsp:cNvSpPr/>
      </dsp:nvSpPr>
      <dsp:spPr>
        <a:xfrm>
          <a:off x="0" y="718704"/>
          <a:ext cx="5300537" cy="68166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Autoregressive (AR)</a:t>
          </a:r>
        </a:p>
      </dsp:txBody>
      <dsp:txXfrm>
        <a:off x="33276" y="751980"/>
        <a:ext cx="5233985" cy="615111"/>
      </dsp:txXfrm>
    </dsp:sp>
    <dsp:sp modelId="{39D696D7-FFE8-4AE5-AAD5-34C115B79766}">
      <dsp:nvSpPr>
        <dsp:cNvPr id="0" name=""/>
        <dsp:cNvSpPr/>
      </dsp:nvSpPr>
      <dsp:spPr>
        <a:xfrm>
          <a:off x="0" y="1564478"/>
          <a:ext cx="5300537" cy="141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9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Model predicts future behavior based on past behavior.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The value of the outcome variable (Y) at some point t in time is — like “regular” linear regression — directly related to the predictor variable (X).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Where simple linear regression and AR models differ is that Y is dependent on X and previous values for Y.</a:t>
          </a:r>
        </a:p>
      </dsp:txBody>
      <dsp:txXfrm>
        <a:off x="0" y="1564478"/>
        <a:ext cx="5300537" cy="1412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4b9f322b0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4b9f322b0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4b9f322b0_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4b9f322b0_8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4ac68cc7b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4ac68cc7b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4ac68cc7b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4ac68cc7b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4ac68cc7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4ac68cc7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668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4ac68cc7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4ac68cc7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4ac68cc7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4ac68cc7b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4ac68cc7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4ac68cc7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4b9f322b0_8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4b9f322b0_8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4b9f322b0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4b9f322b0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4ac68cc7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4ac68cc7b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4b9f322b0_8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4b9f322b0_8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4b9f322b0_8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4b9f322b0_8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478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4b9f322b0_8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4b9f322b0_8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4b9f322b0_8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4b9f322b0_8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4b9f322b0_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4b9f322b0_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4b9f322b0_8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4b9f322b0_8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4b9f322b0_8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4b9f322b0_8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065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4b9f322b0_8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4b9f322b0_8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4b9f322b0_8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4b9f322b0_8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4b9f322b0_8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4b9f322b0_8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999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4ac68cc7b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4ac68cc7b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4b9f322b0_8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4b9f322b0_8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4b9f322b0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4b9f322b0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4b9f322b0_8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4b9f322b0_8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4261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4b9f322b0_8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4b9f322b0_8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4b9f322b0_8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4b9f322b0_8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4b9f322b0_8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4b9f322b0_8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4ac68cc7b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4ac68cc7b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4ac68cc7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4ac68cc7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4ac68cc7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4ac68cc7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137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4ac68cc7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4ac68cc7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4b9f322b0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4b9f322b0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4b9f322b0_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4b9f322b0_8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4ac68cc7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4ac68cc7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83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07238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9988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654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6116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4054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xfrm>
            <a:off x="307875" y="1444550"/>
            <a:ext cx="2024100" cy="297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body" idx="1"/>
          </p:nvPr>
        </p:nvSpPr>
        <p:spPr>
          <a:xfrm>
            <a:off x="2530550" y="1444550"/>
            <a:ext cx="6303300" cy="261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7501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 layout 3"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9989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6440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 layout 4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415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9356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27726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7098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3250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09686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79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325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8838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180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2314323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Google Shape;204;p18"/>
          <p:cNvSpPr txBox="1">
            <a:spLocks noGrp="1"/>
          </p:cNvSpPr>
          <p:nvPr>
            <p:ph type="title"/>
          </p:nvPr>
        </p:nvSpPr>
        <p:spPr>
          <a:xfrm>
            <a:off x="334899" y="1164297"/>
            <a:ext cx="5423838" cy="274056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100" b="0">
                <a:solidFill>
                  <a:schemeClr val="tx2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COVID-19 Prediction and Modeling using ML and NLP</a:t>
            </a:r>
          </a:p>
        </p:txBody>
      </p:sp>
      <p:sp>
        <p:nvSpPr>
          <p:cNvPr id="205" name="Google Shape;205;p18"/>
          <p:cNvSpPr txBox="1">
            <a:spLocks noGrp="1"/>
          </p:cNvSpPr>
          <p:nvPr>
            <p:ph type="subTitle" idx="1"/>
          </p:nvPr>
        </p:nvSpPr>
        <p:spPr>
          <a:xfrm>
            <a:off x="6097403" y="1164297"/>
            <a:ext cx="2707931" cy="274056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400" i="1" cap="all">
                <a:solidFill>
                  <a:schemeClr val="accent2"/>
                </a:solidFill>
              </a:rPr>
              <a:t>Yuvraj Shivtare, Meetkumar Patel, Raghav Daga</a:t>
            </a:r>
            <a:endParaRPr lang="en-US" sz="2400" cap="all">
              <a:solidFill>
                <a:schemeClr val="accent2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342900"/>
            <a:ext cx="5684681" cy="48271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403" y="340231"/>
            <a:ext cx="2711697" cy="48383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4280720"/>
            <a:ext cx="8470435" cy="4869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6BFF1E8A-3E3F-4A67-97F8-32C8D4123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0BBA9C7-5B8B-474E-9392-E742C78ED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D52F3B2-AFE1-41E8-9E34-D2B02A658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A8E2F28-54A2-432C-AAF7-7154C3D57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2314323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1FF1D6-C71C-4CCC-8258-FE955E5EC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0" r="4" b="1207"/>
          <a:stretch/>
        </p:blipFill>
        <p:spPr>
          <a:xfrm>
            <a:off x="750094" y="542923"/>
            <a:ext cx="5208768" cy="4249999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542924"/>
            <a:ext cx="2777490" cy="4249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B5AFC-3809-48CA-B5A6-3E9599483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2206" y="1064418"/>
            <a:ext cx="2311182" cy="156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300" b="0"/>
              <a:t>Data analysis for India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rgbClr val="00DC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892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5" name="Google Shape;2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2" name="Google Shape;2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3FEE19F-5EEB-4C78-9CCD-EACED2DB6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Google Shape;285;p31"/>
          <p:cNvSpPr txBox="1">
            <a:spLocks noGrp="1"/>
          </p:cNvSpPr>
          <p:nvPr>
            <p:ph type="title"/>
          </p:nvPr>
        </p:nvSpPr>
        <p:spPr>
          <a:xfrm>
            <a:off x="559670" y="804923"/>
            <a:ext cx="2452043" cy="353365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What is SEIRD? 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3"/>
            <a:ext cx="5623962" cy="4257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6" name="Google Shape;286;p31"/>
          <p:cNvSpPr txBox="1">
            <a:spLocks noGrp="1"/>
          </p:cNvSpPr>
          <p:nvPr>
            <p:ph type="body" idx="1"/>
          </p:nvPr>
        </p:nvSpPr>
        <p:spPr>
          <a:xfrm>
            <a:off x="3526971" y="804923"/>
            <a:ext cx="4949687" cy="353365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2385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rgbClr val="FFFFFF"/>
                </a:solidFill>
              </a:rPr>
              <a:t>Why did everyone use it but not us?</a:t>
            </a:r>
          </a:p>
          <a:p>
            <a:pPr marL="742950" lvl="0" indent="-285750" defTabSz="457200">
              <a:spcBef>
                <a:spcPct val="20000"/>
              </a:spcBef>
              <a:spcAft>
                <a:spcPts val="600"/>
              </a:spcAft>
              <a:buSzPct val="92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Idealistic model of how Infectious diseases behave - SEIRD - Suspected, Exposed, Infected, Recovered, Deaths</a:t>
            </a:r>
          </a:p>
          <a:p>
            <a:pPr marL="742950" lvl="0" indent="-285750" defTabSz="457200">
              <a:spcBef>
                <a:spcPct val="20000"/>
              </a:spcBef>
              <a:spcAft>
                <a:spcPts val="600"/>
              </a:spcAft>
              <a:buSzPct val="92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Hard to model external variables like Lockdown, second waves, change in availability of resources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3998" cy="4538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A94E9B77-A24A-4879-AC16-8DC930AD2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CA37055-08E9-4FC6-909B-D66887E60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49C8B35-87B0-40F5-9664-9C29A0D36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C88BA7A-8734-4875-A572-8D0AA2A27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Google Shape;228;p22"/>
          <p:cNvSpPr txBox="1">
            <a:spLocks noGrp="1"/>
          </p:cNvSpPr>
          <p:nvPr>
            <p:ph type="title"/>
          </p:nvPr>
        </p:nvSpPr>
        <p:spPr>
          <a:xfrm>
            <a:off x="559671" y="778475"/>
            <a:ext cx="2290568" cy="35318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>
                <a:solidFill>
                  <a:schemeClr val="accent1"/>
                </a:solidFill>
              </a:rPr>
              <a:t>ML algorithms used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3"/>
            <a:ext cx="5623962" cy="4257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37" name="Google Shape;229;p22">
            <a:extLst>
              <a:ext uri="{FF2B5EF4-FFF2-40B4-BE49-F238E27FC236}">
                <a16:creationId xmlns:a16="http://schemas.microsoft.com/office/drawing/2014/main" id="{EBE5546C-0F82-470F-AC38-63363B5F1A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126021"/>
              </p:ext>
            </p:extLst>
          </p:nvPr>
        </p:nvGraphicFramePr>
        <p:xfrm>
          <a:off x="3448828" y="778475"/>
          <a:ext cx="5259278" cy="3531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7413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107">
            <a:extLst>
              <a:ext uri="{FF2B5EF4-FFF2-40B4-BE49-F238E27FC236}">
                <a16:creationId xmlns:a16="http://schemas.microsoft.com/office/drawing/2014/main" id="{A94E9B77-A24A-4879-AC16-8DC930AD2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4" name="Rectangle 109">
            <a:extLst>
              <a:ext uri="{FF2B5EF4-FFF2-40B4-BE49-F238E27FC236}">
                <a16:creationId xmlns:a16="http://schemas.microsoft.com/office/drawing/2014/main" id="{6CA37055-08E9-4FC6-909B-D66887E60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5" name="Rectangle 111">
            <a:extLst>
              <a:ext uri="{FF2B5EF4-FFF2-40B4-BE49-F238E27FC236}">
                <a16:creationId xmlns:a16="http://schemas.microsoft.com/office/drawing/2014/main" id="{849C8B35-87B0-40F5-9664-9C29A0D36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6" name="Rectangle 113">
            <a:extLst>
              <a:ext uri="{FF2B5EF4-FFF2-40B4-BE49-F238E27FC236}">
                <a16:creationId xmlns:a16="http://schemas.microsoft.com/office/drawing/2014/main" id="{0C88BA7A-8734-4875-A572-8D0AA2A27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Google Shape;228;p22"/>
          <p:cNvSpPr txBox="1">
            <a:spLocks noGrp="1"/>
          </p:cNvSpPr>
          <p:nvPr>
            <p:ph type="title"/>
          </p:nvPr>
        </p:nvSpPr>
        <p:spPr>
          <a:xfrm>
            <a:off x="559671" y="778475"/>
            <a:ext cx="2290568" cy="35318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/>
            <a:r>
              <a:rPr lang="en-GB" dirty="0"/>
              <a:t>Natural Language Processing </a:t>
            </a:r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3"/>
            <a:ext cx="5623962" cy="4257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37" name="Google Shape;229;p22">
            <a:extLst>
              <a:ext uri="{FF2B5EF4-FFF2-40B4-BE49-F238E27FC236}">
                <a16:creationId xmlns:a16="http://schemas.microsoft.com/office/drawing/2014/main" id="{EBE5546C-0F82-470F-AC38-63363B5F1A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266219"/>
              </p:ext>
            </p:extLst>
          </p:nvPr>
        </p:nvGraphicFramePr>
        <p:xfrm>
          <a:off x="3448828" y="778475"/>
          <a:ext cx="5259278" cy="3531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A94E9B77-A24A-4879-AC16-8DC930AD2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CA37055-08E9-4FC6-909B-D66887E60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49C8B35-87B0-40F5-9664-9C29A0D36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C88BA7A-8734-4875-A572-8D0AA2A27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Google Shape;240;p24"/>
          <p:cNvSpPr txBox="1">
            <a:spLocks noGrp="1"/>
          </p:cNvSpPr>
          <p:nvPr>
            <p:ph type="title"/>
          </p:nvPr>
        </p:nvSpPr>
        <p:spPr>
          <a:xfrm>
            <a:off x="559671" y="778475"/>
            <a:ext cx="2290568" cy="35318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defTabSz="457200">
              <a:spcBef>
                <a:spcPct val="0"/>
              </a:spcBef>
            </a:pPr>
            <a:r>
              <a:rPr lang="en-GB" dirty="0"/>
              <a:t>Natural Language Processing 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3"/>
            <a:ext cx="5623962" cy="4257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43" name="Google Shape;241;p24">
            <a:extLst>
              <a:ext uri="{FF2B5EF4-FFF2-40B4-BE49-F238E27FC236}">
                <a16:creationId xmlns:a16="http://schemas.microsoft.com/office/drawing/2014/main" id="{26AF5ACC-B800-4E44-9909-82CA25F12B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855789"/>
              </p:ext>
            </p:extLst>
          </p:nvPr>
        </p:nvGraphicFramePr>
        <p:xfrm>
          <a:off x="3448828" y="778475"/>
          <a:ext cx="5259278" cy="3607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5"/>
          <p:cNvPicPr preferRelativeResize="0"/>
          <p:nvPr/>
        </p:nvPicPr>
        <p:blipFill rotWithShape="1">
          <a:blip r:embed="rId3">
            <a:alphaModFix/>
          </a:blip>
          <a:srcRect b="50000"/>
          <a:stretch/>
        </p:blipFill>
        <p:spPr>
          <a:xfrm>
            <a:off x="527105" y="965531"/>
            <a:ext cx="3762700" cy="3475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5"/>
          <p:cNvPicPr preferRelativeResize="0"/>
          <p:nvPr/>
        </p:nvPicPr>
        <p:blipFill rotWithShape="1">
          <a:blip r:embed="rId3">
            <a:alphaModFix/>
          </a:blip>
          <a:srcRect t="50000" r="-2870"/>
          <a:stretch/>
        </p:blipFill>
        <p:spPr>
          <a:xfrm>
            <a:off x="4854197" y="833900"/>
            <a:ext cx="3870629" cy="347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A94E9B77-A24A-4879-AC16-8DC930AD2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CA37055-08E9-4FC6-909B-D66887E60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49C8B35-87B0-40F5-9664-9C29A0D36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C88BA7A-8734-4875-A572-8D0AA2A27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559671" y="778475"/>
            <a:ext cx="2290568" cy="3531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defTabSz="457200">
              <a:spcBef>
                <a:spcPct val="0"/>
              </a:spcBef>
            </a:pPr>
            <a:r>
              <a:rPr lang="en-US" dirty="0">
                <a:solidFill>
                  <a:schemeClr val="accent1"/>
                </a:solidFill>
              </a:rPr>
              <a:t>Polynomial Regression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3"/>
            <a:ext cx="5623962" cy="4257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09" name="TextBox 1">
            <a:extLst>
              <a:ext uri="{FF2B5EF4-FFF2-40B4-BE49-F238E27FC236}">
                <a16:creationId xmlns:a16="http://schemas.microsoft.com/office/drawing/2014/main" id="{170829EA-BADB-478A-8849-039CCF9BF7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118785"/>
              </p:ext>
            </p:extLst>
          </p:nvPr>
        </p:nvGraphicFramePr>
        <p:xfrm>
          <a:off x="3448828" y="778475"/>
          <a:ext cx="5259278" cy="3531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223">
            <a:extLst>
              <a:ext uri="{FF2B5EF4-FFF2-40B4-BE49-F238E27FC236}">
                <a16:creationId xmlns:a16="http://schemas.microsoft.com/office/drawing/2014/main" id="{A94E9B77-A24A-4879-AC16-8DC930AD2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CA37055-08E9-4FC6-909B-D66887E60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49C8B35-87B0-40F5-9664-9C29A0D36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C88BA7A-8734-4875-A572-8D0AA2A27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b="0">
                <a:solidFill>
                  <a:srgbClr val="FFFEFF"/>
                </a:solidFill>
              </a:rPr>
              <a:t>Introduction</a:t>
            </a:r>
          </a:p>
        </p:txBody>
      </p:sp>
      <p:graphicFrame>
        <p:nvGraphicFramePr>
          <p:cNvPr id="219" name="Google Shape;211;p19">
            <a:extLst>
              <a:ext uri="{FF2B5EF4-FFF2-40B4-BE49-F238E27FC236}">
                <a16:creationId xmlns:a16="http://schemas.microsoft.com/office/drawing/2014/main" id="{F79060BA-13F5-47B2-A891-3E7401363D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311808"/>
              </p:ext>
            </p:extLst>
          </p:nvPr>
        </p:nvGraphicFramePr>
        <p:xfrm>
          <a:off x="435768" y="1635918"/>
          <a:ext cx="8272463" cy="275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25" y="974450"/>
            <a:ext cx="8729874" cy="39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4"/>
          <p:cNvSpPr txBox="1"/>
          <p:nvPr/>
        </p:nvSpPr>
        <p:spPr>
          <a:xfrm>
            <a:off x="180825" y="404075"/>
            <a:ext cx="5896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dirty="0">
                <a:solidFill>
                  <a:schemeClr val="accent1"/>
                </a:solidFill>
              </a:rPr>
              <a:t>Polynomial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Regression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endParaRPr sz="1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104403F-BB31-4282-8635-1B39793F3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Google Shape;302;p34">
            <a:extLst>
              <a:ext uri="{FF2B5EF4-FFF2-40B4-BE49-F238E27FC236}">
                <a16:creationId xmlns:a16="http://schemas.microsoft.com/office/drawing/2014/main" id="{52178772-D003-4007-A3D1-C1E673A1CE28}"/>
              </a:ext>
            </a:extLst>
          </p:cNvPr>
          <p:cNvSpPr txBox="1"/>
          <p:nvPr/>
        </p:nvSpPr>
        <p:spPr>
          <a:xfrm>
            <a:off x="435894" y="526617"/>
            <a:ext cx="8272212" cy="7603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</a:pPr>
            <a:r>
              <a:rPr lang="en-US" sz="2800" cap="all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Polynomial Regression: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8FDF771-E685-464C-8935-25047BD7B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1635372"/>
            <a:ext cx="4053480" cy="30342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308;p35">
            <a:extLst>
              <a:ext uri="{FF2B5EF4-FFF2-40B4-BE49-F238E27FC236}">
                <a16:creationId xmlns:a16="http://schemas.microsoft.com/office/drawing/2014/main" id="{A07AC135-21DF-4774-8FBC-2D3A6C61C276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0692" y="2232543"/>
            <a:ext cx="3721894" cy="1839919"/>
          </a:xfrm>
          <a:prstGeom prst="rect">
            <a:avLst/>
          </a:prstGeom>
          <a:noFill/>
        </p:spPr>
      </p:pic>
      <p:sp>
        <p:nvSpPr>
          <p:cNvPr id="309" name="Google Shape;309;p35"/>
          <p:cNvSpPr txBox="1"/>
          <p:nvPr/>
        </p:nvSpPr>
        <p:spPr>
          <a:xfrm>
            <a:off x="4751853" y="1635372"/>
            <a:ext cx="3956251" cy="303426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dirty="0">
                <a:solidFill>
                  <a:schemeClr val="tx2"/>
                </a:solidFill>
                <a:sym typeface="Lato"/>
              </a:rPr>
              <a:t>Root Mean Squared Error:  517.246</a:t>
            </a: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  <a:sym typeface="Lato"/>
            </a:endParaRPr>
          </a:p>
          <a:p>
            <a:pPr marL="50800" marR="50800" lvl="0" indent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  <a:sym typeface="Lato"/>
            </a:endParaRPr>
          </a:p>
          <a:p>
            <a:pPr marL="50800" marR="50800" lvl="0" indent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  <a:sym typeface="Lato"/>
            </a:endParaRPr>
          </a:p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A94E9B77-A24A-4879-AC16-8DC930AD2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CA37055-08E9-4FC6-909B-D66887E60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49C8B35-87B0-40F5-9664-9C29A0D36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C88BA7A-8734-4875-A572-8D0AA2A27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559671" y="778475"/>
            <a:ext cx="2290568" cy="3531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defTabSz="457200">
              <a:spcBef>
                <a:spcPct val="0"/>
              </a:spcBef>
            </a:pPr>
            <a:r>
              <a:rPr lang="en-US" dirty="0">
                <a:solidFill>
                  <a:schemeClr val="accent1"/>
                </a:solidFill>
              </a:rPr>
              <a:t>Support Vector Machine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3"/>
            <a:ext cx="5623962" cy="4257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09" name="TextBox 1">
            <a:extLst>
              <a:ext uri="{FF2B5EF4-FFF2-40B4-BE49-F238E27FC236}">
                <a16:creationId xmlns:a16="http://schemas.microsoft.com/office/drawing/2014/main" id="{170829EA-BADB-478A-8849-039CCF9BF7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2875313"/>
              </p:ext>
            </p:extLst>
          </p:nvPr>
        </p:nvGraphicFramePr>
        <p:xfrm>
          <a:off x="3448828" y="778475"/>
          <a:ext cx="5259278" cy="3531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5904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0100"/>
            <a:ext cx="8818575" cy="40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02;p34">
            <a:extLst>
              <a:ext uri="{FF2B5EF4-FFF2-40B4-BE49-F238E27FC236}">
                <a16:creationId xmlns:a16="http://schemas.microsoft.com/office/drawing/2014/main" id="{DC53E72B-9712-4720-9F86-719053F1558F}"/>
              </a:ext>
            </a:extLst>
          </p:cNvPr>
          <p:cNvSpPr txBox="1"/>
          <p:nvPr/>
        </p:nvSpPr>
        <p:spPr>
          <a:xfrm>
            <a:off x="280838" y="518300"/>
            <a:ext cx="5896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dirty="0">
                <a:solidFill>
                  <a:schemeClr val="accent1"/>
                </a:solidFill>
              </a:rPr>
              <a:t>Support Vector Machine:</a:t>
            </a:r>
            <a:endParaRPr lang="en-US" sz="18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104403F-BB31-4282-8635-1B39793F3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Google Shape;302;p34">
            <a:extLst>
              <a:ext uri="{FF2B5EF4-FFF2-40B4-BE49-F238E27FC236}">
                <a16:creationId xmlns:a16="http://schemas.microsoft.com/office/drawing/2014/main" id="{DFFCC228-AB12-4789-BD59-27857591211A}"/>
              </a:ext>
            </a:extLst>
          </p:cNvPr>
          <p:cNvSpPr txBox="1"/>
          <p:nvPr/>
        </p:nvSpPr>
        <p:spPr>
          <a:xfrm>
            <a:off x="435894" y="526617"/>
            <a:ext cx="8272212" cy="7603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</a:pPr>
            <a:r>
              <a:rPr lang="en-US" sz="2800" cap="all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Support Vector Machine: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8FDF771-E685-464C-8935-25047BD7B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1635372"/>
            <a:ext cx="4053480" cy="30342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Google Shape;321;p37"/>
          <p:cNvSpPr txBox="1"/>
          <p:nvPr/>
        </p:nvSpPr>
        <p:spPr>
          <a:xfrm>
            <a:off x="4751853" y="1635372"/>
            <a:ext cx="3956251" cy="303426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dirty="0">
                <a:solidFill>
                  <a:schemeClr val="tx2"/>
                </a:solidFill>
                <a:sym typeface="Lato"/>
              </a:rPr>
              <a:t>Root Mean Square Error:  1717.715</a:t>
            </a:r>
          </a:p>
          <a:p>
            <a:pPr marL="50800" marR="50800" lvl="0" indent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  <a:sym typeface="Lato"/>
            </a:endParaRPr>
          </a:p>
          <a:p>
            <a:pPr marL="50800" marR="50800" lvl="0" indent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  <a:sym typeface="Lato"/>
            </a:endParaRPr>
          </a:p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27E6A-2725-4A9F-B9CC-25BA083B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283" y="2238329"/>
            <a:ext cx="2419231" cy="185133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2314323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F21A9228-A4D7-4354-8431-BF1CBF361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8631"/>
            <a:ext cx="9143999" cy="4664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C60306D-4E52-44F2-9372-D634B17B8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4"/>
            <a:ext cx="5623962" cy="4249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8" name="Google Shape;328;p38"/>
          <p:cNvSpPr txBox="1">
            <a:spLocks noGrp="1"/>
          </p:cNvSpPr>
          <p:nvPr>
            <p:ph type="title" idx="4294967295"/>
          </p:nvPr>
        </p:nvSpPr>
        <p:spPr>
          <a:xfrm>
            <a:off x="3434432" y="1064418"/>
            <a:ext cx="5098956" cy="156440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Aft>
                <a:spcPts val="0"/>
              </a:spcAft>
            </a:pPr>
            <a:r>
              <a:rPr lang="en-US" sz="3300" dirty="0">
                <a:solidFill>
                  <a:srgbClr val="FFFFFF"/>
                </a:solidFill>
              </a:rPr>
              <a:t>Prediction using time series forecasting models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E0E6AA9-EC3C-4F63-B85D-B2112A839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6" name="Graphic 75" descr="Upward trend">
            <a:extLst>
              <a:ext uri="{FF2B5EF4-FFF2-40B4-BE49-F238E27FC236}">
                <a16:creationId xmlns:a16="http://schemas.microsoft.com/office/drawing/2014/main" id="{1A973B4A-A45E-4A59-BD8E-656A8262C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374" y="1663207"/>
            <a:ext cx="2037683" cy="2037683"/>
          </a:xfrm>
          <a:prstGeom prst="rect">
            <a:avLst/>
          </a:prstGeom>
        </p:spPr>
      </p:pic>
      <p:sp>
        <p:nvSpPr>
          <p:cNvPr id="327" name="Google Shape;327;p38"/>
          <p:cNvSpPr txBox="1"/>
          <p:nvPr/>
        </p:nvSpPr>
        <p:spPr>
          <a:xfrm>
            <a:off x="1677675" y="2039325"/>
            <a:ext cx="5625600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74120D-94F5-4567-A0FA-FF1BBF7DA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8" y="814416"/>
            <a:ext cx="8933543" cy="4223772"/>
          </a:xfrm>
          <a:prstGeom prst="rect">
            <a:avLst/>
          </a:prstGeom>
        </p:spPr>
      </p:pic>
      <p:sp>
        <p:nvSpPr>
          <p:cNvPr id="3" name="Google Shape;302;p34">
            <a:extLst>
              <a:ext uri="{FF2B5EF4-FFF2-40B4-BE49-F238E27FC236}">
                <a16:creationId xmlns:a16="http://schemas.microsoft.com/office/drawing/2014/main" id="{28985C7C-66C9-48F9-BC40-99A955DA9ACC}"/>
              </a:ext>
            </a:extLst>
          </p:cNvPr>
          <p:cNvSpPr txBox="1"/>
          <p:nvPr/>
        </p:nvSpPr>
        <p:spPr>
          <a:xfrm>
            <a:off x="315225" y="472200"/>
            <a:ext cx="5896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dirty="0">
                <a:solidFill>
                  <a:schemeClr val="accent1"/>
                </a:solidFill>
              </a:rPr>
              <a:t>Removing Trend From Series: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1865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25" y="1145225"/>
            <a:ext cx="8638274" cy="3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02;p34">
            <a:extLst>
              <a:ext uri="{FF2B5EF4-FFF2-40B4-BE49-F238E27FC236}">
                <a16:creationId xmlns:a16="http://schemas.microsoft.com/office/drawing/2014/main" id="{6F614A8C-116C-4B80-AC85-C50A51730EEA}"/>
              </a:ext>
            </a:extLst>
          </p:cNvPr>
          <p:cNvSpPr txBox="1"/>
          <p:nvPr/>
        </p:nvSpPr>
        <p:spPr>
          <a:xfrm>
            <a:off x="265219" y="495143"/>
            <a:ext cx="5896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dirty="0">
                <a:solidFill>
                  <a:schemeClr val="accent1"/>
                </a:solidFill>
              </a:rPr>
              <a:t>ACF and PACF:</a:t>
            </a:r>
            <a:endParaRPr lang="en-US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A94E9B77-A24A-4879-AC16-8DC930AD2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CA37055-08E9-4FC6-909B-D66887E60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49C8B35-87B0-40F5-9664-9C29A0D36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C88BA7A-8734-4875-A572-8D0AA2A27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330214" y="805826"/>
            <a:ext cx="2911939" cy="3531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defTabSz="457200">
              <a:spcBef>
                <a:spcPct val="0"/>
              </a:spcBef>
            </a:pPr>
            <a:r>
              <a:rPr lang="en-US" dirty="0">
                <a:solidFill>
                  <a:schemeClr val="accent1"/>
                </a:solidFill>
              </a:rPr>
              <a:t>Autoregressive Model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3"/>
            <a:ext cx="5623962" cy="4257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09" name="TextBox 1">
            <a:extLst>
              <a:ext uri="{FF2B5EF4-FFF2-40B4-BE49-F238E27FC236}">
                <a16:creationId xmlns:a16="http://schemas.microsoft.com/office/drawing/2014/main" id="{170829EA-BADB-478A-8849-039CCF9BF7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266798"/>
              </p:ext>
            </p:extLst>
          </p:nvPr>
        </p:nvGraphicFramePr>
        <p:xfrm>
          <a:off x="3381341" y="805826"/>
          <a:ext cx="5300537" cy="3531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5606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000"/>
            <a:ext cx="8788450" cy="40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02;p34">
            <a:extLst>
              <a:ext uri="{FF2B5EF4-FFF2-40B4-BE49-F238E27FC236}">
                <a16:creationId xmlns:a16="http://schemas.microsoft.com/office/drawing/2014/main" id="{E6243214-3470-4429-9906-B07A574F6CEC}"/>
              </a:ext>
            </a:extLst>
          </p:cNvPr>
          <p:cNvSpPr txBox="1"/>
          <p:nvPr/>
        </p:nvSpPr>
        <p:spPr>
          <a:xfrm>
            <a:off x="265219" y="495143"/>
            <a:ext cx="5896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dirty="0">
                <a:solidFill>
                  <a:schemeClr val="accent1"/>
                </a:solidFill>
              </a:rPr>
              <a:t>AR Model: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95">
            <a:extLst>
              <a:ext uri="{FF2B5EF4-FFF2-40B4-BE49-F238E27FC236}">
                <a16:creationId xmlns:a16="http://schemas.microsoft.com/office/drawing/2014/main" id="{A94E9B77-A24A-4879-AC16-8DC930AD2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1" name="Rectangle 97">
            <a:extLst>
              <a:ext uri="{FF2B5EF4-FFF2-40B4-BE49-F238E27FC236}">
                <a16:creationId xmlns:a16="http://schemas.microsoft.com/office/drawing/2014/main" id="{6CA37055-08E9-4FC6-909B-D66887E60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2" name="Rectangle 99">
            <a:extLst>
              <a:ext uri="{FF2B5EF4-FFF2-40B4-BE49-F238E27FC236}">
                <a16:creationId xmlns:a16="http://schemas.microsoft.com/office/drawing/2014/main" id="{849C8B35-87B0-40F5-9664-9C29A0D36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3" name="Rectangle 101">
            <a:extLst>
              <a:ext uri="{FF2B5EF4-FFF2-40B4-BE49-F238E27FC236}">
                <a16:creationId xmlns:a16="http://schemas.microsoft.com/office/drawing/2014/main" id="{0C88BA7A-8734-4875-A572-8D0AA2A27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4" name="Rectangle 103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Google Shape;216;p20"/>
          <p:cNvSpPr txBox="1">
            <a:spLocks noGrp="1"/>
          </p:cNvSpPr>
          <p:nvPr>
            <p:ph type="title"/>
          </p:nvPr>
        </p:nvSpPr>
        <p:spPr>
          <a:xfrm>
            <a:off x="559671" y="778475"/>
            <a:ext cx="2290568" cy="35318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800" b="0">
                <a:solidFill>
                  <a:schemeClr val="accent1"/>
                </a:solidFill>
              </a:rPr>
              <a:t>Related Work</a:t>
            </a:r>
          </a:p>
        </p:txBody>
      </p:sp>
      <p:sp>
        <p:nvSpPr>
          <p:cNvPr id="225" name="Rectangle 105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6" name="Rectangle 107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7" name="Rectangle 109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3"/>
            <a:ext cx="5623962" cy="4257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9" name="Google Shape;217;p20">
            <a:extLst>
              <a:ext uri="{FF2B5EF4-FFF2-40B4-BE49-F238E27FC236}">
                <a16:creationId xmlns:a16="http://schemas.microsoft.com/office/drawing/2014/main" id="{5736C241-9156-4CC1-BCCE-8FFC4CBEBC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703377"/>
              </p:ext>
            </p:extLst>
          </p:nvPr>
        </p:nvGraphicFramePr>
        <p:xfrm>
          <a:off x="3448828" y="778475"/>
          <a:ext cx="5259278" cy="3531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104403F-BB31-4282-8635-1B39793F3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Google Shape;302;p34">
            <a:extLst>
              <a:ext uri="{FF2B5EF4-FFF2-40B4-BE49-F238E27FC236}">
                <a16:creationId xmlns:a16="http://schemas.microsoft.com/office/drawing/2014/main" id="{C98A3157-E136-4112-8E88-A9867F91C5C3}"/>
              </a:ext>
            </a:extLst>
          </p:cNvPr>
          <p:cNvSpPr txBox="1"/>
          <p:nvPr/>
        </p:nvSpPr>
        <p:spPr>
          <a:xfrm>
            <a:off x="435894" y="526617"/>
            <a:ext cx="8272212" cy="7603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</a:pPr>
            <a:r>
              <a:rPr lang="en-US" sz="2800" cap="all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 Model: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8FDF771-E685-464C-8935-25047BD7B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1635372"/>
            <a:ext cx="4053480" cy="30342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Google Shape;347;p41"/>
          <p:cNvSpPr txBox="1"/>
          <p:nvPr/>
        </p:nvSpPr>
        <p:spPr>
          <a:xfrm>
            <a:off x="4751853" y="1635372"/>
            <a:ext cx="3956251" cy="303426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dirty="0">
                <a:solidFill>
                  <a:schemeClr val="tx2"/>
                </a:solidFill>
                <a:sym typeface="Lato"/>
              </a:rPr>
              <a:t>Root Mean Square Error:  271.878</a:t>
            </a:r>
          </a:p>
          <a:p>
            <a:pPr marL="50800" marR="50800" lvl="0" indent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  <a:sym typeface="Lato"/>
            </a:endParaRPr>
          </a:p>
          <a:p>
            <a:pPr marL="50800" marR="50800" lvl="0" indent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  <a:sym typeface="Lato"/>
            </a:endParaRPr>
          </a:p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832DFF-BFCE-4D92-8CF4-85EB07648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09" y="2049583"/>
            <a:ext cx="2836506" cy="22181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A94E9B77-A24A-4879-AC16-8DC930AD2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CA37055-08E9-4FC6-909B-D66887E60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49C8B35-87B0-40F5-9664-9C29A0D36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C88BA7A-8734-4875-A572-8D0AA2A27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559671" y="778475"/>
            <a:ext cx="2290568" cy="3531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defTabSz="457200">
              <a:spcBef>
                <a:spcPct val="0"/>
              </a:spcBef>
            </a:pPr>
            <a:r>
              <a:rPr lang="en-US" dirty="0">
                <a:solidFill>
                  <a:schemeClr val="accent1"/>
                </a:solidFill>
              </a:rPr>
              <a:t>moving average model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3"/>
            <a:ext cx="5623962" cy="4257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09" name="TextBox 1">
            <a:extLst>
              <a:ext uri="{FF2B5EF4-FFF2-40B4-BE49-F238E27FC236}">
                <a16:creationId xmlns:a16="http://schemas.microsoft.com/office/drawing/2014/main" id="{170829EA-BADB-478A-8849-039CCF9BF7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962275"/>
              </p:ext>
            </p:extLst>
          </p:nvPr>
        </p:nvGraphicFramePr>
        <p:xfrm>
          <a:off x="3448828" y="778475"/>
          <a:ext cx="5259278" cy="3531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4550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000"/>
            <a:ext cx="8788450" cy="40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02;p34">
            <a:extLst>
              <a:ext uri="{FF2B5EF4-FFF2-40B4-BE49-F238E27FC236}">
                <a16:creationId xmlns:a16="http://schemas.microsoft.com/office/drawing/2014/main" id="{F5973B2F-D27C-45B6-AFCA-0D58CB76B973}"/>
              </a:ext>
            </a:extLst>
          </p:cNvPr>
          <p:cNvSpPr txBox="1"/>
          <p:nvPr/>
        </p:nvSpPr>
        <p:spPr>
          <a:xfrm>
            <a:off x="315225" y="472200"/>
            <a:ext cx="5896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dirty="0">
                <a:solidFill>
                  <a:schemeClr val="accent1"/>
                </a:solidFill>
              </a:rPr>
              <a:t>MA Model:</a:t>
            </a:r>
            <a:endParaRPr lang="en-US"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104403F-BB31-4282-8635-1B39793F3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Google Shape;302;p34">
            <a:extLst>
              <a:ext uri="{FF2B5EF4-FFF2-40B4-BE49-F238E27FC236}">
                <a16:creationId xmlns:a16="http://schemas.microsoft.com/office/drawing/2014/main" id="{2BDE05A3-1F95-4122-810F-FE08530602D5}"/>
              </a:ext>
            </a:extLst>
          </p:cNvPr>
          <p:cNvSpPr txBox="1"/>
          <p:nvPr/>
        </p:nvSpPr>
        <p:spPr>
          <a:xfrm>
            <a:off x="435894" y="526617"/>
            <a:ext cx="8272212" cy="7603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</a:pPr>
            <a:r>
              <a:rPr lang="en-US" sz="2800" cap="all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 Model: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8FDF771-E685-464C-8935-25047BD7B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1635372"/>
            <a:ext cx="4053480" cy="30342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Google Shape;359;p43"/>
          <p:cNvSpPr txBox="1"/>
          <p:nvPr/>
        </p:nvSpPr>
        <p:spPr>
          <a:xfrm>
            <a:off x="4751853" y="1635372"/>
            <a:ext cx="3956251" cy="303426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dirty="0">
                <a:solidFill>
                  <a:schemeClr val="tx2"/>
                </a:solidFill>
                <a:sym typeface="Lato"/>
              </a:rPr>
              <a:t>Root Mean Square Error:  4896.179</a:t>
            </a:r>
          </a:p>
          <a:p>
            <a:pPr marL="50800" marR="50800" lvl="0" indent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  <a:sym typeface="Lato"/>
            </a:endParaRPr>
          </a:p>
          <a:p>
            <a:pPr marL="50800" marR="50800" lvl="0" indent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  <a:sym typeface="Lato"/>
            </a:endParaRPr>
          </a:p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58A37E-0841-41DA-AAF0-00DD4CDFF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34" y="2148115"/>
            <a:ext cx="2802891" cy="20078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A94E9B77-A24A-4879-AC16-8DC930AD2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CA37055-08E9-4FC6-909B-D66887E60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49C8B35-87B0-40F5-9664-9C29A0D36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C88BA7A-8734-4875-A572-8D0AA2A27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559671" y="778475"/>
            <a:ext cx="2290568" cy="3531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800" dirty="0"/>
              <a:t>Auto Regressive Integrated Moving Average</a:t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3"/>
            <a:ext cx="5623962" cy="4257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09" name="TextBox 1">
            <a:extLst>
              <a:ext uri="{FF2B5EF4-FFF2-40B4-BE49-F238E27FC236}">
                <a16:creationId xmlns:a16="http://schemas.microsoft.com/office/drawing/2014/main" id="{170829EA-BADB-478A-8849-039CCF9BF7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575478"/>
              </p:ext>
            </p:extLst>
          </p:nvPr>
        </p:nvGraphicFramePr>
        <p:xfrm>
          <a:off x="3448828" y="778475"/>
          <a:ext cx="5259278" cy="3531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7216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4" y="894000"/>
            <a:ext cx="8808551" cy="40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02;p34">
            <a:extLst>
              <a:ext uri="{FF2B5EF4-FFF2-40B4-BE49-F238E27FC236}">
                <a16:creationId xmlns:a16="http://schemas.microsoft.com/office/drawing/2014/main" id="{2F03320F-FF8F-4768-B048-14EDA2B593B2}"/>
              </a:ext>
            </a:extLst>
          </p:cNvPr>
          <p:cNvSpPr txBox="1"/>
          <p:nvPr/>
        </p:nvSpPr>
        <p:spPr>
          <a:xfrm>
            <a:off x="265219" y="495143"/>
            <a:ext cx="5896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dirty="0">
                <a:solidFill>
                  <a:schemeClr val="accent1"/>
                </a:solidFill>
              </a:rPr>
              <a:t>ARIMA Model:</a:t>
            </a:r>
            <a:endParaRPr lang="en-US" sz="1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104403F-BB31-4282-8635-1B39793F3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Google Shape;302;p34">
            <a:extLst>
              <a:ext uri="{FF2B5EF4-FFF2-40B4-BE49-F238E27FC236}">
                <a16:creationId xmlns:a16="http://schemas.microsoft.com/office/drawing/2014/main" id="{C5A56F3F-030A-4F10-B033-0D773C6185F5}"/>
              </a:ext>
            </a:extLst>
          </p:cNvPr>
          <p:cNvSpPr txBox="1"/>
          <p:nvPr/>
        </p:nvSpPr>
        <p:spPr>
          <a:xfrm>
            <a:off x="435894" y="526617"/>
            <a:ext cx="8272212" cy="7603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</a:pPr>
            <a:r>
              <a:rPr lang="en-US" sz="2800" cap="all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ARIMA Model: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8FDF771-E685-464C-8935-25047BD7B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1635372"/>
            <a:ext cx="4053480" cy="30342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692A1A-99B2-441B-B8ED-D7BA2E884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4" y="2106618"/>
            <a:ext cx="3040744" cy="2263202"/>
          </a:xfrm>
          <a:prstGeom prst="rect">
            <a:avLst/>
          </a:prstGeom>
        </p:spPr>
      </p:pic>
      <p:sp>
        <p:nvSpPr>
          <p:cNvPr id="373" name="Google Shape;373;p45"/>
          <p:cNvSpPr txBox="1"/>
          <p:nvPr/>
        </p:nvSpPr>
        <p:spPr>
          <a:xfrm>
            <a:off x="4751853" y="1635372"/>
            <a:ext cx="3956251" cy="303426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dirty="0">
                <a:solidFill>
                  <a:schemeClr val="tx2"/>
                </a:solidFill>
                <a:sym typeface="Lato"/>
              </a:rPr>
              <a:t>Root Mean Square Error:  3544.864</a:t>
            </a:r>
          </a:p>
          <a:p>
            <a:pPr marL="50800" marR="50800" lvl="0" indent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  <a:sym typeface="Lato"/>
            </a:endParaRPr>
          </a:p>
          <a:p>
            <a:pPr marL="50800" marR="50800" lvl="0" indent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  <a:sym typeface="Lato"/>
            </a:endParaRPr>
          </a:p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21A9228-A4D7-4354-8431-BF1CBF361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8631"/>
            <a:ext cx="9143999" cy="4664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60306D-4E52-44F2-9372-D634B17B8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4"/>
            <a:ext cx="5623962" cy="4249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C251A-76D7-446A-9169-D00ECC3C3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4431" y="1663207"/>
            <a:ext cx="5098956" cy="15644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0E6AA9-EC3C-4F63-B85D-B2112A839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Graphic 13" descr="Bar chart">
            <a:extLst>
              <a:ext uri="{FF2B5EF4-FFF2-40B4-BE49-F238E27FC236}">
                <a16:creationId xmlns:a16="http://schemas.microsoft.com/office/drawing/2014/main" id="{E1A40450-083B-4906-8B04-61EFDBB1C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374" y="1663207"/>
            <a:ext cx="2037683" cy="203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98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2314323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8631"/>
            <a:ext cx="9143999" cy="4664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9E0F43-F1C2-4BC9-B275-8238484A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74" y="1620600"/>
            <a:ext cx="4889100" cy="212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542924"/>
            <a:ext cx="2777490" cy="4249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Google Shape;302;p34">
            <a:extLst>
              <a:ext uri="{FF2B5EF4-FFF2-40B4-BE49-F238E27FC236}">
                <a16:creationId xmlns:a16="http://schemas.microsoft.com/office/drawing/2014/main" id="{18F664B9-D473-4E07-B78C-94C6EA98A631}"/>
              </a:ext>
            </a:extLst>
          </p:cNvPr>
          <p:cNvSpPr txBox="1"/>
          <p:nvPr/>
        </p:nvSpPr>
        <p:spPr>
          <a:xfrm>
            <a:off x="6222206" y="1064418"/>
            <a:ext cx="2311182" cy="156440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Root Mean Square Error Values: </a:t>
            </a:r>
          </a:p>
        </p:txBody>
      </p:sp>
      <p:sp>
        <p:nvSpPr>
          <p:cNvPr id="1035" name="Rectangle 146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5" name="Rectangle 76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2314323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0DD5C-BDA1-4A75-9347-80E2CA1E6FD5}"/>
              </a:ext>
            </a:extLst>
          </p:cNvPr>
          <p:cNvSpPr txBox="1"/>
          <p:nvPr/>
        </p:nvSpPr>
        <p:spPr>
          <a:xfrm>
            <a:off x="435893" y="3457574"/>
            <a:ext cx="8245162" cy="800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Consolidated Predictions</a:t>
            </a:r>
          </a:p>
        </p:txBody>
      </p:sp>
      <p:sp>
        <p:nvSpPr>
          <p:cNvPr id="2056" name="Rectangle 78">
            <a:extLst>
              <a:ext uri="{FF2B5EF4-FFF2-40B4-BE49-F238E27FC236}">
                <a16:creationId xmlns:a16="http://schemas.microsoft.com/office/drawing/2014/main" id="{78930791-7D41-4CB3-8769-AA51FC9D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rgbClr val="7A94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57" name="Rectangle 80">
            <a:extLst>
              <a:ext uri="{FF2B5EF4-FFF2-40B4-BE49-F238E27FC236}">
                <a16:creationId xmlns:a16="http://schemas.microsoft.com/office/drawing/2014/main" id="{C02088CA-246D-446F-9AA8-73C982D66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2925"/>
            <a:ext cx="9144000" cy="2781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13803C-139F-4C1A-AF1B-E7F8431CB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912" y="1119196"/>
            <a:ext cx="8455981" cy="15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56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FEE19F-5EEB-4C78-9CCD-EACED2DB6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/>
          </p:nvPr>
        </p:nvSpPr>
        <p:spPr>
          <a:xfrm>
            <a:off x="559671" y="804923"/>
            <a:ext cx="2290568" cy="353365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400" b="0" dirty="0">
                <a:solidFill>
                  <a:schemeClr val="accent1"/>
                </a:solidFill>
              </a:rPr>
              <a:t>Dataset Description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3"/>
            <a:ext cx="5623962" cy="4257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3" name="Google Shape;223;p21"/>
          <p:cNvSpPr txBox="1">
            <a:spLocks noGrp="1"/>
          </p:cNvSpPr>
          <p:nvPr>
            <p:ph type="body" idx="1"/>
          </p:nvPr>
        </p:nvSpPr>
        <p:spPr>
          <a:xfrm>
            <a:off x="3526971" y="804923"/>
            <a:ext cx="4949687" cy="353365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rgbClr val="FFFFFF"/>
                </a:solidFill>
              </a:rPr>
              <a:t>Two major datasets being used in the project --</a:t>
            </a:r>
          </a:p>
          <a:p>
            <a:pPr marL="939800" lvl="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+mj-lt"/>
              <a:buAutoNum type="arabicPeriod"/>
            </a:pPr>
            <a:r>
              <a:rPr lang="en-US" b="1" dirty="0">
                <a:solidFill>
                  <a:srgbClr val="FFFFFF"/>
                </a:solidFill>
              </a:rPr>
              <a:t>CORD-19 Dataset:</a:t>
            </a:r>
            <a:r>
              <a:rPr lang="en-US" dirty="0">
                <a:solidFill>
                  <a:srgbClr val="FFFFFF"/>
                </a:solidFill>
              </a:rPr>
              <a:t> 44,000 scholarly articles related to COVID-19, SARS-CoV-2, Coronavirus (Available on Kaggle)</a:t>
            </a:r>
          </a:p>
          <a:p>
            <a:pPr marL="939800" lvl="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+mj-lt"/>
              <a:buAutoNum type="arabicPeriod"/>
            </a:pPr>
            <a:r>
              <a:rPr lang="en-US" b="1" dirty="0">
                <a:solidFill>
                  <a:srgbClr val="FFFFFF"/>
                </a:solidFill>
              </a:rPr>
              <a:t>JHU CSSE Covid-19 Global Dataset : </a:t>
            </a:r>
            <a:r>
              <a:rPr lang="en-US" dirty="0">
                <a:solidFill>
                  <a:srgbClr val="FFFFFF"/>
                </a:solidFill>
              </a:rPr>
              <a:t>Real time data on number of daily cases, recoveries and deaths worldwide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rgbClr val="FFFFFF"/>
                </a:solidFill>
              </a:rPr>
              <a:t>Why these two datasets? One for NLP (Keyword extraction) and the other for ML prediction and analysis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A94E9B77-A24A-4879-AC16-8DC930AD2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CA37055-08E9-4FC6-909B-D66887E60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9C8B35-87B0-40F5-9664-9C29A0D36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C88BA7A-8734-4875-A572-8D0AA2A27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9" name="Google Shape;389;p4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800">
                <a:solidFill>
                  <a:srgbClr val="FFFEFF"/>
                </a:solidFill>
              </a:rPr>
              <a:t>Conclusions</a:t>
            </a:r>
          </a:p>
        </p:txBody>
      </p:sp>
      <p:graphicFrame>
        <p:nvGraphicFramePr>
          <p:cNvPr id="393" name="Google Shape;390;p48">
            <a:extLst>
              <a:ext uri="{FF2B5EF4-FFF2-40B4-BE49-F238E27FC236}">
                <a16:creationId xmlns:a16="http://schemas.microsoft.com/office/drawing/2014/main" id="{B49C1847-C296-4357-8AAB-9A9C3215B9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9897487"/>
              </p:ext>
            </p:extLst>
          </p:nvPr>
        </p:nvGraphicFramePr>
        <p:xfrm>
          <a:off x="435768" y="1635918"/>
          <a:ext cx="8272463" cy="275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113">
            <a:extLst>
              <a:ext uri="{FF2B5EF4-FFF2-40B4-BE49-F238E27FC236}">
                <a16:creationId xmlns:a16="http://schemas.microsoft.com/office/drawing/2014/main" id="{A94E9B77-A24A-4879-AC16-8DC930AD2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9" name="Rectangle 115">
            <a:extLst>
              <a:ext uri="{FF2B5EF4-FFF2-40B4-BE49-F238E27FC236}">
                <a16:creationId xmlns:a16="http://schemas.microsoft.com/office/drawing/2014/main" id="{6CA37055-08E9-4FC6-909B-D66887E60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0" name="Rectangle 117">
            <a:extLst>
              <a:ext uri="{FF2B5EF4-FFF2-40B4-BE49-F238E27FC236}">
                <a16:creationId xmlns:a16="http://schemas.microsoft.com/office/drawing/2014/main" id="{849C8B35-87B0-40F5-9664-9C29A0D36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1" name="Rectangle 119">
            <a:extLst>
              <a:ext uri="{FF2B5EF4-FFF2-40B4-BE49-F238E27FC236}">
                <a16:creationId xmlns:a16="http://schemas.microsoft.com/office/drawing/2014/main" id="{0C88BA7A-8734-4875-A572-8D0AA2A27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B89715-0C08-460F-B428-54CD79978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Google Shape;228;p22"/>
          <p:cNvSpPr txBox="1">
            <a:spLocks noGrp="1"/>
          </p:cNvSpPr>
          <p:nvPr>
            <p:ph type="title"/>
          </p:nvPr>
        </p:nvSpPr>
        <p:spPr>
          <a:xfrm>
            <a:off x="334900" y="3749537"/>
            <a:ext cx="8470199" cy="71432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200">
                <a:solidFill>
                  <a:schemeClr val="accent1"/>
                </a:solidFill>
              </a:rPr>
              <a:t>Implementation process</a:t>
            </a:r>
            <a:br>
              <a:rPr lang="en-US" sz="2200">
                <a:solidFill>
                  <a:schemeClr val="accent1"/>
                </a:solidFill>
              </a:rPr>
            </a:br>
            <a:endParaRPr lang="en-US" sz="2200">
              <a:solidFill>
                <a:schemeClr val="accent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37B2BA-7A3F-4338-9F35-A23EE736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8474200" cy="32827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2" name="Rectangle 125">
            <a:extLst>
              <a:ext uri="{FF2B5EF4-FFF2-40B4-BE49-F238E27FC236}">
                <a16:creationId xmlns:a16="http://schemas.microsoft.com/office/drawing/2014/main" id="{F677D424-9960-4ACA-BCD2-505B987C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42994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3" name="Rectangle 127">
            <a:extLst>
              <a:ext uri="{FF2B5EF4-FFF2-40B4-BE49-F238E27FC236}">
                <a16:creationId xmlns:a16="http://schemas.microsoft.com/office/drawing/2014/main" id="{534247F3-70BF-4860-A663-2ECA100F9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42994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4" name="Rectangle 129">
            <a:extLst>
              <a:ext uri="{FF2B5EF4-FFF2-40B4-BE49-F238E27FC236}">
                <a16:creationId xmlns:a16="http://schemas.microsoft.com/office/drawing/2014/main" id="{E81D5223-6DF2-4751-8B5D-D37B5D98A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40326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37" name="Google Shape;229;p22">
            <a:extLst>
              <a:ext uri="{FF2B5EF4-FFF2-40B4-BE49-F238E27FC236}">
                <a16:creationId xmlns:a16="http://schemas.microsoft.com/office/drawing/2014/main" id="{EBE5546C-0F82-470F-AC38-63363B5F1A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515165"/>
              </p:ext>
            </p:extLst>
          </p:nvPr>
        </p:nvGraphicFramePr>
        <p:xfrm>
          <a:off x="817500" y="820443"/>
          <a:ext cx="7503491" cy="2359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844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57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2314323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6" name="Rectangle 265">
            <a:extLst>
              <a:ext uri="{FF2B5EF4-FFF2-40B4-BE49-F238E27FC236}">
                <a16:creationId xmlns:a16="http://schemas.microsoft.com/office/drawing/2014/main" id="{F21A9228-A4D7-4354-8431-BF1CBF361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8631"/>
            <a:ext cx="9143999" cy="4664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6C60306D-4E52-44F2-9372-D634B17B8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4"/>
            <a:ext cx="5623962" cy="4249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2" name="Google Shape;252;p26"/>
          <p:cNvSpPr txBox="1">
            <a:spLocks noGrp="1"/>
          </p:cNvSpPr>
          <p:nvPr>
            <p:ph type="ctrTitle"/>
          </p:nvPr>
        </p:nvSpPr>
        <p:spPr>
          <a:xfrm>
            <a:off x="3434432" y="1064418"/>
            <a:ext cx="5098956" cy="156440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0"/>
              <a:t>Data Visualization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E0E6AA9-EC3C-4F63-B85D-B2112A839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8" name="Graphic 127" descr="Bar chart">
            <a:extLst>
              <a:ext uri="{FF2B5EF4-FFF2-40B4-BE49-F238E27FC236}">
                <a16:creationId xmlns:a16="http://schemas.microsoft.com/office/drawing/2014/main" id="{18A69EEE-2AD9-4E57-9B17-1F3CC6D4D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374" y="1663207"/>
            <a:ext cx="2037683" cy="20376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75" y="825875"/>
            <a:ext cx="8734425" cy="38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02;p34">
            <a:extLst>
              <a:ext uri="{FF2B5EF4-FFF2-40B4-BE49-F238E27FC236}">
                <a16:creationId xmlns:a16="http://schemas.microsoft.com/office/drawing/2014/main" id="{C54EFE3B-2D6E-4519-ABDA-E49815EEB55E}"/>
              </a:ext>
            </a:extLst>
          </p:cNvPr>
          <p:cNvSpPr txBox="1"/>
          <p:nvPr/>
        </p:nvSpPr>
        <p:spPr>
          <a:xfrm>
            <a:off x="203000" y="439563"/>
            <a:ext cx="5896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dirty="0">
                <a:solidFill>
                  <a:schemeClr val="accent1"/>
                </a:solidFill>
              </a:rPr>
              <a:t>Data Analysis for India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endParaRPr sz="1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57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2314323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6" name="Rectangle 265">
            <a:extLst>
              <a:ext uri="{FF2B5EF4-FFF2-40B4-BE49-F238E27FC236}">
                <a16:creationId xmlns:a16="http://schemas.microsoft.com/office/drawing/2014/main" id="{F21A9228-A4D7-4354-8431-BF1CBF361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8631"/>
            <a:ext cx="9143999" cy="4664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6C60306D-4E52-44F2-9372-D634B17B8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4"/>
            <a:ext cx="5623962" cy="4249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2" name="Google Shape;252;p26"/>
          <p:cNvSpPr txBox="1">
            <a:spLocks noGrp="1"/>
          </p:cNvSpPr>
          <p:nvPr>
            <p:ph type="ctrTitle"/>
          </p:nvPr>
        </p:nvSpPr>
        <p:spPr>
          <a:xfrm>
            <a:off x="3434432" y="1064418"/>
            <a:ext cx="5098956" cy="156440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0" dirty="0"/>
              <a:t>Exploring trend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E0E6AA9-EC3C-4F63-B85D-B2112A839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 descr="Magnifying glass">
            <a:extLst>
              <a:ext uri="{FF2B5EF4-FFF2-40B4-BE49-F238E27FC236}">
                <a16:creationId xmlns:a16="http://schemas.microsoft.com/office/drawing/2014/main" id="{0547EBC2-EF86-4E6E-AA2A-9FD7054BDFC1}"/>
              </a:ext>
            </a:extLst>
          </p:cNvPr>
          <p:cNvSpPr/>
          <p:nvPr/>
        </p:nvSpPr>
        <p:spPr>
          <a:xfrm>
            <a:off x="1095902" y="1939391"/>
            <a:ext cx="1255485" cy="137885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90172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851</Words>
  <Application>Microsoft Office PowerPoint</Application>
  <PresentationFormat>On-screen Show (16:9)</PresentationFormat>
  <Paragraphs>96</Paragraphs>
  <Slides>40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Wingdings</vt:lpstr>
      <vt:lpstr>Arial</vt:lpstr>
      <vt:lpstr>Wingdings 2</vt:lpstr>
      <vt:lpstr>Gill Sans MT</vt:lpstr>
      <vt:lpstr>Lato</vt:lpstr>
      <vt:lpstr>Dividend</vt:lpstr>
      <vt:lpstr>COVID-19 Prediction and Modeling using ML and NLP</vt:lpstr>
      <vt:lpstr>Introduction</vt:lpstr>
      <vt:lpstr>Related Work</vt:lpstr>
      <vt:lpstr>Dataset Description</vt:lpstr>
      <vt:lpstr>Implementation process </vt:lpstr>
      <vt:lpstr>Data Visualization</vt:lpstr>
      <vt:lpstr>PowerPoint Presentation</vt:lpstr>
      <vt:lpstr>PowerPoint Presentation</vt:lpstr>
      <vt:lpstr>Exploring trend</vt:lpstr>
      <vt:lpstr>Data analysis for India</vt:lpstr>
      <vt:lpstr>PowerPoint Presentation</vt:lpstr>
      <vt:lpstr>PowerPoint Presentation</vt:lpstr>
      <vt:lpstr>What is SEIRD? </vt:lpstr>
      <vt:lpstr>PowerPoint Presentation</vt:lpstr>
      <vt:lpstr>ML algorithms used</vt:lpstr>
      <vt:lpstr>Natural Language Processing </vt:lpstr>
      <vt:lpstr>Natural Language Processing </vt:lpstr>
      <vt:lpstr>PowerPoint Presentation</vt:lpstr>
      <vt:lpstr>Polynomial Regression</vt:lpstr>
      <vt:lpstr>PowerPoint Presentation</vt:lpstr>
      <vt:lpstr>PowerPoint Presentation</vt:lpstr>
      <vt:lpstr>Support Vector Machine</vt:lpstr>
      <vt:lpstr>PowerPoint Presentation</vt:lpstr>
      <vt:lpstr>PowerPoint Presentation</vt:lpstr>
      <vt:lpstr>Prediction using time series forecasting models</vt:lpstr>
      <vt:lpstr>PowerPoint Presentation</vt:lpstr>
      <vt:lpstr>PowerPoint Presentation</vt:lpstr>
      <vt:lpstr>Autoregressive Model</vt:lpstr>
      <vt:lpstr>PowerPoint Presentation</vt:lpstr>
      <vt:lpstr>PowerPoint Presentation</vt:lpstr>
      <vt:lpstr>moving average model</vt:lpstr>
      <vt:lpstr>PowerPoint Presentation</vt:lpstr>
      <vt:lpstr>PowerPoint Presentation</vt:lpstr>
      <vt:lpstr>Auto Regressive Integrated Moving Average </vt:lpstr>
      <vt:lpstr>PowerPoint Presentation</vt:lpstr>
      <vt:lpstr>PowerPoint Presentation</vt:lpstr>
      <vt:lpstr>Results 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Prediction and Modeling using ML and NLP</dc:title>
  <dc:creator>Yuvraj Shivtare</dc:creator>
  <cp:lastModifiedBy>Yuvraj Shivtare</cp:lastModifiedBy>
  <cp:revision>1</cp:revision>
  <dcterms:created xsi:type="dcterms:W3CDTF">2020-05-06T11:48:28Z</dcterms:created>
  <dcterms:modified xsi:type="dcterms:W3CDTF">2020-05-10T22:51:19Z</dcterms:modified>
</cp:coreProperties>
</file>