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30275213" cy="21383625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28" d="100"/>
          <a:sy n="28" d="100"/>
        </p:scale>
        <p:origin x="12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499590"/>
            <a:ext cx="25733931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5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E7AC-33FA-45E4-BC0B-2CA4F716F00F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94A1-1FB2-45AF-9BCF-B58D65050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959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E7AC-33FA-45E4-BC0B-2CA4F716F00F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94A1-1FB2-45AF-9BCF-B58D65050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172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480"/>
            <a:ext cx="6528093" cy="18121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480"/>
            <a:ext cx="19205838" cy="18121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E7AC-33FA-45E4-BC0B-2CA4F716F00F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94A1-1FB2-45AF-9BCF-B58D65050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80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E7AC-33FA-45E4-BC0B-2CA4F716F00F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94A1-1FB2-45AF-9BCF-B58D65050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67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31063"/>
            <a:ext cx="26112371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310205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/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E7AC-33FA-45E4-BC0B-2CA4F716F00F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94A1-1FB2-45AF-9BCF-B58D65050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37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E7AC-33FA-45E4-BC0B-2CA4F716F00F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94A1-1FB2-45AF-9BCF-B58D65050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743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8485"/>
            <a:ext cx="26112371" cy="4133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0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41960"/>
            <a:ext cx="12870909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810963"/>
            <a:ext cx="12870909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E7AC-33FA-45E4-BC0B-2CA4F716F00F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94A1-1FB2-45AF-9BCF-B58D65050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964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E7AC-33FA-45E4-BC0B-2CA4F716F00F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94A1-1FB2-45AF-9BCF-B58D65050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482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E7AC-33FA-45E4-BC0B-2CA4F716F00F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94A1-1FB2-45AF-9BCF-B58D65050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031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78850"/>
            <a:ext cx="15326827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E7AC-33FA-45E4-BC0B-2CA4F716F00F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94A1-1FB2-45AF-9BCF-B58D65050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35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78850"/>
            <a:ext cx="15326827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E7AC-33FA-45E4-BC0B-2CA4F716F00F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94A1-1FB2-45AF-9BCF-B58D65050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271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6E7AC-33FA-45E4-BC0B-2CA4F716F00F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394A1-1FB2-45AF-9BCF-B58D65050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720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D1C3F03-AE66-43B4-A460-E1429644A61F}"/>
              </a:ext>
            </a:extLst>
          </p:cNvPr>
          <p:cNvSpPr txBox="1"/>
          <p:nvPr/>
        </p:nvSpPr>
        <p:spPr>
          <a:xfrm>
            <a:off x="7326881" y="457477"/>
            <a:ext cx="15184157" cy="2244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814" b="1" dirty="0">
                <a:solidFill>
                  <a:srgbClr val="000000"/>
                </a:solidFill>
                <a:latin typeface="Calibri" panose="020F0502020204030204" pitchFamily="34" charset="0"/>
              </a:rPr>
              <a:t>Title of the Study</a:t>
            </a:r>
            <a:endParaRPr lang="en-US" sz="2543" dirty="0"/>
          </a:p>
          <a:p>
            <a:pPr algn="ctr"/>
            <a:r>
              <a:rPr lang="en-US" sz="2543" dirty="0">
                <a:solidFill>
                  <a:srgbClr val="000000"/>
                </a:solidFill>
                <a:latin typeface="Calibri" panose="020F0502020204030204" pitchFamily="34" charset="0"/>
              </a:rPr>
              <a:t>Author(s) Name</a:t>
            </a:r>
            <a:endParaRPr lang="en-US" sz="2543" dirty="0"/>
          </a:p>
          <a:p>
            <a:pPr algn="ctr"/>
            <a:r>
              <a:rPr lang="en-US" sz="2543" dirty="0">
                <a:solidFill>
                  <a:srgbClr val="000000"/>
                </a:solidFill>
                <a:latin typeface="Calibri" panose="020F0502020204030204" pitchFamily="34" charset="0"/>
              </a:rPr>
              <a:t>University/ Institute(s) Association Name</a:t>
            </a:r>
            <a:endParaRPr lang="en-US" sz="2543" dirty="0"/>
          </a:p>
          <a:p>
            <a:br>
              <a:rPr lang="en-US" sz="2543" dirty="0"/>
            </a:br>
            <a:endParaRPr lang="en-IN" sz="2543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96B07A-7E34-425A-BFC8-07598275FC89}"/>
              </a:ext>
            </a:extLst>
          </p:cNvPr>
          <p:cNvSpPr/>
          <p:nvPr/>
        </p:nvSpPr>
        <p:spPr>
          <a:xfrm>
            <a:off x="5093323" y="242193"/>
            <a:ext cx="18944876" cy="19375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899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A37344-5420-4E85-96B6-FDB10F36F2AE}"/>
              </a:ext>
            </a:extLst>
          </p:cNvPr>
          <p:cNvSpPr/>
          <p:nvPr/>
        </p:nvSpPr>
        <p:spPr>
          <a:xfrm>
            <a:off x="21750821" y="14208657"/>
            <a:ext cx="8019280" cy="67174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899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FDD50B-BD71-49C1-84EF-9100B16B5113}"/>
              </a:ext>
            </a:extLst>
          </p:cNvPr>
          <p:cNvSpPr/>
          <p:nvPr/>
        </p:nvSpPr>
        <p:spPr>
          <a:xfrm>
            <a:off x="21750821" y="2541105"/>
            <a:ext cx="8019280" cy="113177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899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931D09-7855-4399-A359-7097976D2633}"/>
              </a:ext>
            </a:extLst>
          </p:cNvPr>
          <p:cNvSpPr/>
          <p:nvPr/>
        </p:nvSpPr>
        <p:spPr>
          <a:xfrm>
            <a:off x="276373" y="12328768"/>
            <a:ext cx="7050508" cy="8705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899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A2A444-950D-4F9B-B3AC-88C1F864B1AF}"/>
              </a:ext>
            </a:extLst>
          </p:cNvPr>
          <p:cNvSpPr/>
          <p:nvPr/>
        </p:nvSpPr>
        <p:spPr>
          <a:xfrm>
            <a:off x="7569074" y="2541107"/>
            <a:ext cx="6808315" cy="18385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899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CB8F11-9369-4985-AB7E-BB704993B449}"/>
              </a:ext>
            </a:extLst>
          </p:cNvPr>
          <p:cNvSpPr/>
          <p:nvPr/>
        </p:nvSpPr>
        <p:spPr>
          <a:xfrm>
            <a:off x="276373" y="2529571"/>
            <a:ext cx="7050508" cy="9472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899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58A71E-C7B2-4340-A71F-9808EF821E7A}"/>
              </a:ext>
            </a:extLst>
          </p:cNvPr>
          <p:cNvSpPr/>
          <p:nvPr/>
        </p:nvSpPr>
        <p:spPr>
          <a:xfrm>
            <a:off x="14727223" y="2541107"/>
            <a:ext cx="6808315" cy="18385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899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536524-DB63-4AC8-8D28-E292466280CD}"/>
              </a:ext>
            </a:extLst>
          </p:cNvPr>
          <p:cNvSpPr/>
          <p:nvPr/>
        </p:nvSpPr>
        <p:spPr>
          <a:xfrm>
            <a:off x="276374" y="2529571"/>
            <a:ext cx="7077418" cy="8073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899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3AF182-E0BC-4429-AAAC-7E73EBCBCAFF}"/>
              </a:ext>
            </a:extLst>
          </p:cNvPr>
          <p:cNvSpPr/>
          <p:nvPr/>
        </p:nvSpPr>
        <p:spPr>
          <a:xfrm>
            <a:off x="249463" y="12362524"/>
            <a:ext cx="7077418" cy="8073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899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CC044AF-1AC7-4072-9833-4EC095D5B9DB}"/>
              </a:ext>
            </a:extLst>
          </p:cNvPr>
          <p:cNvSpPr/>
          <p:nvPr/>
        </p:nvSpPr>
        <p:spPr>
          <a:xfrm>
            <a:off x="21750821" y="2580297"/>
            <a:ext cx="8019279" cy="7565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899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9468350-C979-4C24-9CF8-D65CCFA42B83}"/>
              </a:ext>
            </a:extLst>
          </p:cNvPr>
          <p:cNvSpPr/>
          <p:nvPr/>
        </p:nvSpPr>
        <p:spPr>
          <a:xfrm>
            <a:off x="21750822" y="14230872"/>
            <a:ext cx="8019279" cy="7565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899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433D49-4646-42FF-9241-134D1BD9C0BB}"/>
              </a:ext>
            </a:extLst>
          </p:cNvPr>
          <p:cNvSpPr/>
          <p:nvPr/>
        </p:nvSpPr>
        <p:spPr>
          <a:xfrm>
            <a:off x="14727224" y="2551787"/>
            <a:ext cx="6754494" cy="7850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899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E8176C-D033-4534-AB14-626C9FC6A2DC}"/>
              </a:ext>
            </a:extLst>
          </p:cNvPr>
          <p:cNvSpPr/>
          <p:nvPr/>
        </p:nvSpPr>
        <p:spPr>
          <a:xfrm>
            <a:off x="7569074" y="2551787"/>
            <a:ext cx="6754494" cy="7850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899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9B5CBB-D021-437B-85D5-B63131E435B1}"/>
              </a:ext>
            </a:extLst>
          </p:cNvPr>
          <p:cNvSpPr txBox="1"/>
          <p:nvPr/>
        </p:nvSpPr>
        <p:spPr>
          <a:xfrm>
            <a:off x="-3672719" y="2650864"/>
            <a:ext cx="15110153" cy="1613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238" b="1" dirty="0">
                <a:solidFill>
                  <a:srgbClr val="000000"/>
                </a:solidFill>
                <a:latin typeface="Calibri" panose="020F0502020204030204" pitchFamily="34" charset="0"/>
              </a:rPr>
              <a:t>Abstract</a:t>
            </a:r>
            <a:endParaRPr lang="en-IN" sz="4238" dirty="0"/>
          </a:p>
          <a:p>
            <a:br>
              <a:rPr lang="en-IN" sz="3390" dirty="0"/>
            </a:br>
            <a:endParaRPr lang="en-US" sz="226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9BCF4A-0E30-4BDC-BC58-B62FF8918A2E}"/>
              </a:ext>
            </a:extLst>
          </p:cNvPr>
          <p:cNvSpPr txBox="1"/>
          <p:nvPr/>
        </p:nvSpPr>
        <p:spPr>
          <a:xfrm>
            <a:off x="-3739994" y="12376378"/>
            <a:ext cx="15110153" cy="1613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238" b="1" dirty="0">
                <a:solidFill>
                  <a:srgbClr val="000000"/>
                </a:solidFill>
                <a:latin typeface="Calibri" panose="020F0502020204030204" pitchFamily="34" charset="0"/>
              </a:rPr>
              <a:t>Preface</a:t>
            </a:r>
            <a:endParaRPr lang="en-IN" sz="4238" dirty="0"/>
          </a:p>
          <a:p>
            <a:br>
              <a:rPr lang="en-IN" sz="3390" dirty="0"/>
            </a:br>
            <a:endParaRPr lang="en-US" sz="226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74B578-32CC-47A2-AA66-CAF0D9ADDAB4}"/>
              </a:ext>
            </a:extLst>
          </p:cNvPr>
          <p:cNvSpPr txBox="1"/>
          <p:nvPr/>
        </p:nvSpPr>
        <p:spPr>
          <a:xfrm>
            <a:off x="3115414" y="2510966"/>
            <a:ext cx="15110153" cy="1613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238" b="1" dirty="0">
                <a:solidFill>
                  <a:srgbClr val="000000"/>
                </a:solidFill>
                <a:latin typeface="Calibri" panose="020F0502020204030204" pitchFamily="34" charset="0"/>
              </a:rPr>
              <a:t>Content</a:t>
            </a:r>
            <a:endParaRPr lang="en-IN" sz="4238" dirty="0"/>
          </a:p>
          <a:p>
            <a:br>
              <a:rPr lang="en-IN" sz="3390" dirty="0"/>
            </a:br>
            <a:endParaRPr lang="en-US" sz="226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7413B3-ADBF-425A-A612-619E1BCED3FC}"/>
              </a:ext>
            </a:extLst>
          </p:cNvPr>
          <p:cNvSpPr txBox="1"/>
          <p:nvPr/>
        </p:nvSpPr>
        <p:spPr>
          <a:xfrm>
            <a:off x="10549395" y="2562411"/>
            <a:ext cx="15110153" cy="1613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238" b="1" dirty="0">
                <a:solidFill>
                  <a:srgbClr val="000000"/>
                </a:solidFill>
                <a:latin typeface="Calibri" panose="020F0502020204030204" pitchFamily="34" charset="0"/>
              </a:rPr>
              <a:t>Content</a:t>
            </a:r>
            <a:endParaRPr lang="en-IN" sz="4238" dirty="0"/>
          </a:p>
          <a:p>
            <a:br>
              <a:rPr lang="en-IN" sz="3390" dirty="0"/>
            </a:br>
            <a:endParaRPr lang="en-US" sz="226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0FEB0A-1E04-4BBB-B03A-EE05156198D1}"/>
              </a:ext>
            </a:extLst>
          </p:cNvPr>
          <p:cNvSpPr txBox="1"/>
          <p:nvPr/>
        </p:nvSpPr>
        <p:spPr>
          <a:xfrm>
            <a:off x="18131381" y="2566246"/>
            <a:ext cx="15110153" cy="1613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238" b="1" dirty="0">
                <a:solidFill>
                  <a:srgbClr val="000000"/>
                </a:solidFill>
                <a:latin typeface="Calibri" panose="020F0502020204030204" pitchFamily="34" charset="0"/>
              </a:rPr>
              <a:t>Content</a:t>
            </a:r>
            <a:endParaRPr lang="en-IN" sz="4238" dirty="0"/>
          </a:p>
          <a:p>
            <a:br>
              <a:rPr lang="en-IN" sz="3390" dirty="0"/>
            </a:br>
            <a:endParaRPr lang="en-US" sz="226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C5A743-B433-46DC-89E2-59D4D7EACD06}"/>
              </a:ext>
            </a:extLst>
          </p:cNvPr>
          <p:cNvSpPr txBox="1"/>
          <p:nvPr/>
        </p:nvSpPr>
        <p:spPr>
          <a:xfrm>
            <a:off x="18615767" y="14194002"/>
            <a:ext cx="15110153" cy="1613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238" b="1" dirty="0">
                <a:solidFill>
                  <a:srgbClr val="000000"/>
                </a:solidFill>
                <a:latin typeface="Calibri" panose="020F0502020204030204" pitchFamily="34" charset="0"/>
              </a:rPr>
              <a:t>Conclusion</a:t>
            </a:r>
            <a:endParaRPr lang="en-IN" sz="4238" dirty="0"/>
          </a:p>
          <a:p>
            <a:br>
              <a:rPr lang="en-IN" sz="3390" dirty="0"/>
            </a:br>
            <a:endParaRPr lang="en-US" sz="226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D281AD0-3FEC-4CBC-A4DF-196F49996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18" y="43789"/>
            <a:ext cx="3383975" cy="239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6B36A0D-6BDC-4E08-8D26-F5CA39E38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7337" y="457476"/>
            <a:ext cx="2186465" cy="1749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7E9FFC35-658F-4F12-BFB1-949B77E59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3635" y="430565"/>
            <a:ext cx="2186465" cy="1749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824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30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Pallavi Kaushik</dc:creator>
  <cp:lastModifiedBy>Pallavi Kaushik</cp:lastModifiedBy>
  <cp:revision>4</cp:revision>
  <dcterms:created xsi:type="dcterms:W3CDTF">2022-03-02T06:21:27Z</dcterms:created>
  <dcterms:modified xsi:type="dcterms:W3CDTF">2022-03-04T03:36:52Z</dcterms:modified>
</cp:coreProperties>
</file>