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251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9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3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7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9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6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E7AC-33FA-45E4-BC0B-2CA4F716F00F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394A1-1FB2-45AF-9BCF-B58D650506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9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6CADA-56B5-4117-A833-E70B8BB38163}"/>
              </a:ext>
            </a:extLst>
          </p:cNvPr>
          <p:cNvSpPr txBox="1"/>
          <p:nvPr/>
        </p:nvSpPr>
        <p:spPr>
          <a:xfrm>
            <a:off x="3296515" y="572390"/>
            <a:ext cx="15184157" cy="224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14" b="1" dirty="0">
                <a:solidFill>
                  <a:srgbClr val="000000"/>
                </a:solidFill>
                <a:latin typeface="Calibri" panose="020F0502020204030204" pitchFamily="34" charset="0"/>
              </a:rPr>
              <a:t>Title of the Study</a:t>
            </a:r>
            <a:endParaRPr lang="en-US" sz="2543" dirty="0"/>
          </a:p>
          <a:p>
            <a:pPr algn="ctr"/>
            <a:r>
              <a:rPr lang="en-US" sz="2543" dirty="0">
                <a:solidFill>
                  <a:srgbClr val="000000"/>
                </a:solidFill>
                <a:latin typeface="Calibri" panose="020F0502020204030204" pitchFamily="34" charset="0"/>
              </a:rPr>
              <a:t>Author(s) Name</a:t>
            </a:r>
            <a:endParaRPr lang="en-US" sz="2543" dirty="0"/>
          </a:p>
          <a:p>
            <a:pPr algn="ctr"/>
            <a:r>
              <a:rPr lang="en-US" sz="2543" dirty="0">
                <a:solidFill>
                  <a:srgbClr val="000000"/>
                </a:solidFill>
                <a:latin typeface="Calibri" panose="020F0502020204030204" pitchFamily="34" charset="0"/>
              </a:rPr>
              <a:t>University/ Institute(s) Association Name</a:t>
            </a:r>
            <a:endParaRPr lang="en-US" sz="2543" dirty="0"/>
          </a:p>
          <a:p>
            <a:br>
              <a:rPr lang="en-US" sz="2543" dirty="0"/>
            </a:br>
            <a:endParaRPr lang="en-IN" sz="254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3D2FE-7CF9-4774-9D08-574FA98A57A6}"/>
              </a:ext>
            </a:extLst>
          </p:cNvPr>
          <p:cNvSpPr/>
          <p:nvPr/>
        </p:nvSpPr>
        <p:spPr>
          <a:xfrm>
            <a:off x="5059142" y="276374"/>
            <a:ext cx="11235064" cy="1937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0BF2C-4294-42FD-84BA-C5E32FA21C4A}"/>
              </a:ext>
            </a:extLst>
          </p:cNvPr>
          <p:cNvSpPr/>
          <p:nvPr/>
        </p:nvSpPr>
        <p:spPr>
          <a:xfrm>
            <a:off x="12472940" y="21643048"/>
            <a:ext cx="8668493" cy="8059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2C77F-F221-4168-A576-9158B6895376}"/>
              </a:ext>
            </a:extLst>
          </p:cNvPr>
          <p:cNvSpPr/>
          <p:nvPr/>
        </p:nvSpPr>
        <p:spPr>
          <a:xfrm>
            <a:off x="242192" y="21428487"/>
            <a:ext cx="11759816" cy="827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A752F-EAFA-4E5A-80B4-8B563B032794}"/>
              </a:ext>
            </a:extLst>
          </p:cNvPr>
          <p:cNvSpPr/>
          <p:nvPr/>
        </p:nvSpPr>
        <p:spPr>
          <a:xfrm>
            <a:off x="242193" y="12362948"/>
            <a:ext cx="7050508" cy="8705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16FAA-A588-40A9-9703-09805AB97F16}"/>
              </a:ext>
            </a:extLst>
          </p:cNvPr>
          <p:cNvSpPr/>
          <p:nvPr/>
        </p:nvSpPr>
        <p:spPr>
          <a:xfrm>
            <a:off x="7534894" y="2575287"/>
            <a:ext cx="6707400" cy="1838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A01C1-1A2C-40CB-9190-EFDA283D5E3C}"/>
              </a:ext>
            </a:extLst>
          </p:cNvPr>
          <p:cNvSpPr/>
          <p:nvPr/>
        </p:nvSpPr>
        <p:spPr>
          <a:xfrm>
            <a:off x="242193" y="2563752"/>
            <a:ext cx="7050508" cy="9472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0974AF-119D-4C0C-A5EB-F3AB9A820DB4}"/>
              </a:ext>
            </a:extLst>
          </p:cNvPr>
          <p:cNvSpPr/>
          <p:nvPr/>
        </p:nvSpPr>
        <p:spPr>
          <a:xfrm>
            <a:off x="14531581" y="2575287"/>
            <a:ext cx="6609852" cy="18385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B157C-9F23-4E8A-ACAA-89A48F2CD432}"/>
              </a:ext>
            </a:extLst>
          </p:cNvPr>
          <p:cNvSpPr/>
          <p:nvPr/>
        </p:nvSpPr>
        <p:spPr>
          <a:xfrm>
            <a:off x="242193" y="2563752"/>
            <a:ext cx="7077418" cy="807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D6322-1B53-494C-B68E-83979E9DC3D9}"/>
              </a:ext>
            </a:extLst>
          </p:cNvPr>
          <p:cNvSpPr/>
          <p:nvPr/>
        </p:nvSpPr>
        <p:spPr>
          <a:xfrm>
            <a:off x="215282" y="12396705"/>
            <a:ext cx="7077418" cy="807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1E8FD-3977-46C9-A6DA-F91EEE0EF364}"/>
              </a:ext>
            </a:extLst>
          </p:cNvPr>
          <p:cNvSpPr/>
          <p:nvPr/>
        </p:nvSpPr>
        <p:spPr>
          <a:xfrm>
            <a:off x="215283" y="21442340"/>
            <a:ext cx="11759816" cy="804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2B3CA-8ABE-4275-A713-AAAA6A901C8D}"/>
              </a:ext>
            </a:extLst>
          </p:cNvPr>
          <p:cNvSpPr/>
          <p:nvPr/>
        </p:nvSpPr>
        <p:spPr>
          <a:xfrm>
            <a:off x="12472940" y="21415885"/>
            <a:ext cx="8668493" cy="8307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6C118-6F7E-4271-9305-D099195E00A0}"/>
              </a:ext>
            </a:extLst>
          </p:cNvPr>
          <p:cNvSpPr/>
          <p:nvPr/>
        </p:nvSpPr>
        <p:spPr>
          <a:xfrm>
            <a:off x="14571947" y="2585968"/>
            <a:ext cx="6754494" cy="78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BE740-9310-435B-AE31-7C6324900EE8}"/>
              </a:ext>
            </a:extLst>
          </p:cNvPr>
          <p:cNvSpPr/>
          <p:nvPr/>
        </p:nvSpPr>
        <p:spPr>
          <a:xfrm>
            <a:off x="7534893" y="2585968"/>
            <a:ext cx="6754494" cy="785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8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921D7D-9DC3-469B-B83D-3431AA1F446C}"/>
              </a:ext>
            </a:extLst>
          </p:cNvPr>
          <p:cNvSpPr txBox="1"/>
          <p:nvPr/>
        </p:nvSpPr>
        <p:spPr>
          <a:xfrm>
            <a:off x="-3706900" y="2685045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Abstract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D718DE-1A21-4307-AF7E-3F781C9CD244}"/>
              </a:ext>
            </a:extLst>
          </p:cNvPr>
          <p:cNvSpPr txBox="1"/>
          <p:nvPr/>
        </p:nvSpPr>
        <p:spPr>
          <a:xfrm>
            <a:off x="-3774175" y="12410559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Preface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38B5B4-5008-4FEA-9F1E-B11F366A21D9}"/>
              </a:ext>
            </a:extLst>
          </p:cNvPr>
          <p:cNvSpPr txBox="1"/>
          <p:nvPr/>
        </p:nvSpPr>
        <p:spPr>
          <a:xfrm>
            <a:off x="3081233" y="2545147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24F10-FFA9-4AB5-BC92-A6B4E54B5263}"/>
              </a:ext>
            </a:extLst>
          </p:cNvPr>
          <p:cNvSpPr txBox="1"/>
          <p:nvPr/>
        </p:nvSpPr>
        <p:spPr>
          <a:xfrm>
            <a:off x="10281430" y="2671394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262CD0-57D0-491B-9D2B-EA72159A2CFA}"/>
              </a:ext>
            </a:extLst>
          </p:cNvPr>
          <p:cNvSpPr txBox="1"/>
          <p:nvPr/>
        </p:nvSpPr>
        <p:spPr>
          <a:xfrm>
            <a:off x="-867859" y="21594659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Content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D24060-D636-4E2D-92B4-1F05F420402A}"/>
              </a:ext>
            </a:extLst>
          </p:cNvPr>
          <p:cNvSpPr txBox="1"/>
          <p:nvPr/>
        </p:nvSpPr>
        <p:spPr>
          <a:xfrm>
            <a:off x="9003189" y="21506550"/>
            <a:ext cx="15110153" cy="1613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238" b="1" dirty="0">
                <a:solidFill>
                  <a:srgbClr val="000000"/>
                </a:solidFill>
                <a:latin typeface="Calibri" panose="020F0502020204030204" pitchFamily="34" charset="0"/>
              </a:rPr>
              <a:t>Conclusion</a:t>
            </a:r>
            <a:endParaRPr lang="en-IN" sz="4238" dirty="0"/>
          </a:p>
          <a:p>
            <a:br>
              <a:rPr lang="en-IN" sz="3390" dirty="0"/>
            </a:br>
            <a:endParaRPr lang="en-US" sz="2260" dirty="0"/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3F1731A-AA9F-47A9-84E6-6AB6E51F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38" y="77970"/>
            <a:ext cx="3383975" cy="23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F956AB32-EF93-4721-A2C8-097383C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265" y="276373"/>
            <a:ext cx="2186465" cy="17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2BA2BE2A-7767-491C-8B47-43CADAEE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785" y="370560"/>
            <a:ext cx="2186465" cy="17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2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Kaushik</dc:creator>
  <cp:lastModifiedBy>Pallavi Kaushik</cp:lastModifiedBy>
  <cp:revision>4</cp:revision>
  <dcterms:created xsi:type="dcterms:W3CDTF">2022-03-02T06:21:27Z</dcterms:created>
  <dcterms:modified xsi:type="dcterms:W3CDTF">2022-03-04T03:37:49Z</dcterms:modified>
</cp:coreProperties>
</file>