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1575-F66E-4B1F-8DFF-8653F158EEA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CB2D7-20B3-4AA1-9D6D-4FC69B54C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CB2D7-20B3-4AA1-9D6D-4FC69B54CC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4A47-C057-4B60-847E-8E081953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CC1AA-6D0F-4D03-A413-7BB04981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3D5C-BEC5-4E3E-9783-AD335AA7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9C6-21BA-4992-983A-412A606E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C6C3-4696-4CFA-8D26-D499A935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FE12-1523-432A-9D45-0C1F1722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247E-6131-4CAE-AC56-B6B25253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F093-66D3-4A39-83E5-3D870D4B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5384-4564-4BA5-BFDE-98C8AAEA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7328-F3AB-4439-A429-3491CFEA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AAA5B-05C6-429C-8DC6-3ECB082E8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63CB-7BB3-4333-A1EB-99E5ED213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B5C6-1A1E-4117-8010-B00AC0E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49BA-BFCD-4EFD-B0D1-0298903E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EA16-7FE9-4E94-8C6B-D9EBD41B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F5E5-0979-49BB-B450-93FC1585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5F32-DC18-4C3B-BBFC-CFDCEB95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688C-7F71-4033-B6ED-A5A4D926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16EA-08E4-4EEA-B107-4A48E5D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F836-3A85-4B10-BEA4-7467C358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1F13-D28E-41AB-A5D8-99B111BC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0F55-EEA7-4AE3-BEC6-83802398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30A2-4BE1-4936-9AB4-2BCFEA5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BA42-F244-4D53-9BBD-D7AB2959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FF28-E637-4E1F-ACC5-C7A7C306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A95-FAD7-4B60-91C3-0AA12C71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5A1A-BE6F-4F93-808B-5601E7256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FFE5-8FF8-4D51-B3A3-9C3BC2AD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8B74-7EB9-42E5-A09B-B3AADE74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D90F-44A9-4231-9B02-B0B79849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499B-3EAE-41A7-AACA-E35474BC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2C8-3F7F-4B61-B902-C92CEB97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DAD2-EBC0-40D4-B0ED-2956A9FF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FF98B-6074-448B-A723-B8A81C51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780A2-EA93-4899-BC6E-245BC6A70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B551-564C-47AC-8280-FCF54B6E4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5835-61FA-4BD3-9E1A-C222B953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B4F24-F5A6-425D-B3EA-66BB9E72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DDF84-D62A-4B62-A864-62691A6B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F7F5-31F8-4716-81DD-D2EA0136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129CA-6A57-4D04-807B-7C6B2CC7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556BC-7E4E-41BC-95F5-71A07267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F237A-97F8-48C0-9C03-DCF63F0C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F215F-8F4A-4288-BE23-7D3E73FB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260CE-9229-4D0D-B5AA-CF1DBB1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5FFA9-8AFA-496D-A6CA-8317E828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869B-5CFD-4D6C-8FF4-7544DD14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8D71-9AEC-4BDA-A92F-A0B9D92D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CD619-C632-4564-82ED-BCBF1238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61FB5-FFE9-4E7E-9922-F743888D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A7B8-9478-44D2-ADD7-3FE39ECD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E331-9417-41F8-BDD2-CDF79221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314C-C0E9-4561-9390-7646B00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9B6CF-3818-4D3B-96A0-916FC97E9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42A5-82D3-4E95-858C-EA2F1BD9D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AFB3-62E1-4956-96E3-6B11FABD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8-4DD3-41F1-8F1E-C3A914E43BB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6D80-BE0A-4085-9017-798B85AA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5667-9A64-4B6F-9141-8D15ADA4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0AEE-32A2-491A-A534-364C1C1E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78582-99E5-4553-9120-EE7DB87E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D0D43-08B8-4170-AC3D-103DD733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D6F7-8F7B-40C2-A7DD-013B104D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99D2AB88-4DD3-41F1-8F1E-C3A914E43BBE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173E-71B4-446C-A27B-F89280B7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C2E8-74FE-4A09-9474-EEEA9E2F6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F18A0AEE-32A2-491A-A534-364C1C1E6E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885-A6B4-48B6-AA86-BC54251E5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267"/>
            <a:ext cx="9144000" cy="2446866"/>
          </a:xfrm>
        </p:spPr>
        <p:txBody>
          <a:bodyPr>
            <a:normAutofit/>
          </a:bodyPr>
          <a:lstStyle/>
          <a:p>
            <a:r>
              <a:rPr lang="en-US" dirty="0"/>
              <a:t>Road Accident Severity Classification Using US Accidents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1DF0-CBAD-470A-A45E-C190A120F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5200"/>
            <a:ext cx="9144000" cy="982134"/>
          </a:xfrm>
        </p:spPr>
        <p:txBody>
          <a:bodyPr/>
          <a:lstStyle/>
          <a:p>
            <a:r>
              <a:rPr lang="en-US" dirty="0"/>
              <a:t>Project for CSE 5523: Machine Learning and Statistical Pattern Recognition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DFF12-DC5F-4DD6-AA67-23748471515F}"/>
              </a:ext>
            </a:extLst>
          </p:cNvPr>
          <p:cNvSpPr txBox="1"/>
          <p:nvPr/>
        </p:nvSpPr>
        <p:spPr>
          <a:xfrm>
            <a:off x="1676401" y="47961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Yuvraj Singh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Abdirashid Dahir</a:t>
            </a:r>
          </a:p>
        </p:txBody>
      </p:sp>
    </p:spTree>
    <p:extLst>
      <p:ext uri="{BB962C8B-B14F-4D97-AF65-F5344CB8AC3E}">
        <p14:creationId xmlns:p14="http://schemas.microsoft.com/office/powerpoint/2010/main" val="4941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0A05-E4A3-4AEF-84BC-CE058C89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44AB4-6430-44F0-B936-F894753CE5B6}"/>
              </a:ext>
            </a:extLst>
          </p:cNvPr>
          <p:cNvSpPr txBox="1"/>
          <p:nvPr/>
        </p:nvSpPr>
        <p:spPr>
          <a:xfrm>
            <a:off x="1515533" y="4995333"/>
            <a:ext cx="4461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Yuvraj Singh</a:t>
            </a:r>
          </a:p>
          <a:p>
            <a:pPr algn="ctr"/>
            <a:r>
              <a:rPr lang="en-US" dirty="0"/>
              <a:t>Second Year PhD Student at OSU Center for Automotive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4A6FC-D244-44A2-8C84-282B343E1B73}"/>
              </a:ext>
            </a:extLst>
          </p:cNvPr>
          <p:cNvSpPr txBox="1"/>
          <p:nvPr/>
        </p:nvSpPr>
        <p:spPr>
          <a:xfrm>
            <a:off x="6443134" y="4995333"/>
            <a:ext cx="4461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Abdirashid Dahir</a:t>
            </a:r>
          </a:p>
          <a:p>
            <a:pPr algn="ctr"/>
            <a:r>
              <a:rPr lang="en-US" dirty="0"/>
              <a:t>First Year PhD Student at OSU Department of Geography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425D03-8A85-4036-B232-C37B102F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64" y="1678667"/>
            <a:ext cx="2349073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5C7099-3E02-42D4-A0C0-FE9EADC6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1690688"/>
            <a:ext cx="28384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5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FF17-BFA4-4E25-BBB8-7DB1F502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0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C8E04-46B2-4474-804D-3EC2FB176D1B}"/>
              </a:ext>
            </a:extLst>
          </p:cNvPr>
          <p:cNvSpPr txBox="1"/>
          <p:nvPr/>
        </p:nvSpPr>
        <p:spPr>
          <a:xfrm>
            <a:off x="838200" y="1550029"/>
            <a:ext cx="471593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model from literature: Logistic Regression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did we use confusion matrices for model evaluation?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Classification performance metrics: user/producer accuracy, kappa coefficient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selection and training data sampling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Correlation with target variable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Mutual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D69D0-4EC9-4C1C-8825-1051C82F039F}"/>
              </a:ext>
            </a:extLst>
          </p:cNvPr>
          <p:cNvSpPr txBox="1"/>
          <p:nvPr/>
        </p:nvSpPr>
        <p:spPr>
          <a:xfrm>
            <a:off x="6011333" y="1550029"/>
            <a:ext cx="56642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Algorithms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Logistic Regression (Base model)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Random Forest with Bootstrap Aggregation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Random Forest with Adaptive Boosting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Perceptron: One vs All and One vs One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Support Vector Machines: One vs All and One vs One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Neural Networks: fully connected multi-layer neural networks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Future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Binomial significance tests for new models vs base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Model accuracy credible intervals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Cross-Validation: K-Fold, Monte-Carlo</a:t>
            </a:r>
          </a:p>
        </p:txBody>
      </p:sp>
    </p:spTree>
    <p:extLst>
      <p:ext uri="{BB962C8B-B14F-4D97-AF65-F5344CB8AC3E}">
        <p14:creationId xmlns:p14="http://schemas.microsoft.com/office/powerpoint/2010/main" val="381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161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Road Accident Severity Classification Using US Accidents Dataset</vt:lpstr>
      <vt:lpstr>Team Introduction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Yuvraj</dc:creator>
  <cp:lastModifiedBy>Singh, Yuvraj</cp:lastModifiedBy>
  <cp:revision>7</cp:revision>
  <dcterms:created xsi:type="dcterms:W3CDTF">2021-11-29T21:40:13Z</dcterms:created>
  <dcterms:modified xsi:type="dcterms:W3CDTF">2021-11-29T22:06:05Z</dcterms:modified>
</cp:coreProperties>
</file>