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aramond" panose="020204040303010108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CPzNCPxhDSvwg4x9inieZ3PC5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9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227073" y="2998113"/>
            <a:ext cx="612866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rgbClr val="FF6700"/>
                </a:solidFill>
                <a:latin typeface="Garamond"/>
                <a:ea typeface="Garamond"/>
                <a:cs typeface="Garamond"/>
                <a:sym typeface="Garamond"/>
              </a:rPr>
              <a:t>Recommender Systems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150" y="1333500"/>
            <a:ext cx="87757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8650" y="107950"/>
            <a:ext cx="8394700" cy="66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" y="254000"/>
            <a:ext cx="9105900" cy="6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650" y="190500"/>
            <a:ext cx="89027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5637" y="0"/>
            <a:ext cx="94207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3950" y="1422400"/>
            <a:ext cx="9944100" cy="40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672" y="877824"/>
            <a:ext cx="9173029" cy="4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9900" y="717550"/>
            <a:ext cx="8712200" cy="54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0" y="273050"/>
            <a:ext cx="8318500" cy="63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672" y="829564"/>
            <a:ext cx="8318500" cy="3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895" y="1265559"/>
            <a:ext cx="9554209" cy="440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672" y="573793"/>
            <a:ext cx="9255186" cy="5634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700"/>
              </a:buClr>
              <a:buSzPts val="6000"/>
              <a:buFont typeface="Garamond"/>
              <a:buNone/>
            </a:pPr>
            <a:r>
              <a:rPr lang="en-US">
                <a:solidFill>
                  <a:srgbClr val="FF6700"/>
                </a:solidFill>
                <a:latin typeface="Garamond"/>
                <a:ea typeface="Garamond"/>
                <a:cs typeface="Garamond"/>
                <a:sym typeface="Garamond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250" y="749300"/>
            <a:ext cx="8953500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250" y="749300"/>
            <a:ext cx="8953500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5" descr="Image for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19100"/>
            <a:ext cx="12192000" cy="601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0550" y="450850"/>
            <a:ext cx="8470900" cy="59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850" y="444500"/>
            <a:ext cx="9258300" cy="59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050" y="133350"/>
            <a:ext cx="9359900" cy="6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/>
          <p:nvPr/>
        </p:nvSpPr>
        <p:spPr>
          <a:xfrm>
            <a:off x="310896" y="3466839"/>
            <a:ext cx="1031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5033" y="0"/>
            <a:ext cx="84819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Reddy Gurrala</dc:creator>
  <cp:lastModifiedBy>Yuvraj Sutar</cp:lastModifiedBy>
  <cp:revision>1</cp:revision>
  <dcterms:created xsi:type="dcterms:W3CDTF">2020-04-23T13:54:45Z</dcterms:created>
  <dcterms:modified xsi:type="dcterms:W3CDTF">2023-03-09T04:42:49Z</dcterms:modified>
</cp:coreProperties>
</file>