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osh Sonwane" initials="SS" lastIdx="1" clrIdx="0">
    <p:extLst>
      <p:ext uri="{19B8F6BF-5375-455C-9EA6-DF929625EA0E}">
        <p15:presenceInfo xmlns:p15="http://schemas.microsoft.com/office/powerpoint/2012/main" userId="S::santosh.sonwane@Talweb.onmicrosoft.com::b2ee4851-2c0f-4ed4-aafb-bc584b2320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DD4E5-4DA3-4108-9E4B-15CD6C25AD56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4F1722B3-D6ED-44B2-9B37-7659A6ED3037}">
      <dgm:prSet phldrT="[Text]"/>
      <dgm:spPr/>
      <dgm:t>
        <a:bodyPr/>
        <a:lstStyle/>
        <a:p>
          <a:r>
            <a:rPr lang="en-IN" b="0" i="0" dirty="0"/>
            <a:t>Name</a:t>
          </a:r>
        </a:p>
        <a:p>
          <a:r>
            <a:rPr lang="en-IN" b="0" i="0" dirty="0"/>
            <a:t>ID</a:t>
          </a:r>
        </a:p>
        <a:p>
          <a:r>
            <a:rPr lang="en-IN" b="0" i="0" dirty="0"/>
            <a:t>Address</a:t>
          </a:r>
        </a:p>
        <a:p>
          <a:r>
            <a:rPr lang="en-IN" b="0" i="0" dirty="0" err="1"/>
            <a:t>ContactNumber</a:t>
          </a:r>
          <a:endParaRPr lang="en-IN" b="0" i="0" dirty="0"/>
        </a:p>
        <a:p>
          <a:r>
            <a:rPr lang="en-IN" b="0" i="0" dirty="0"/>
            <a:t>Constructor</a:t>
          </a:r>
          <a:endParaRPr lang="en-IN" dirty="0"/>
        </a:p>
      </dgm:t>
    </dgm:pt>
    <dgm:pt modelId="{6358CF2C-7870-4E9D-AC44-616F190C9B82}" type="parTrans" cxnId="{0527EC5C-AE59-4ECE-B9EF-0921775B3B79}">
      <dgm:prSet/>
      <dgm:spPr/>
      <dgm:t>
        <a:bodyPr/>
        <a:lstStyle/>
        <a:p>
          <a:endParaRPr lang="en-IN"/>
        </a:p>
      </dgm:t>
    </dgm:pt>
    <dgm:pt modelId="{C5E5C1FB-0EDE-44EC-89AA-4C8F189BDD24}" type="sibTrans" cxnId="{0527EC5C-AE59-4ECE-B9EF-0921775B3B79}">
      <dgm:prSet/>
      <dgm:spPr/>
      <dgm:t>
        <a:bodyPr/>
        <a:lstStyle/>
        <a:p>
          <a:endParaRPr lang="en-IN"/>
        </a:p>
      </dgm:t>
    </dgm:pt>
    <dgm:pt modelId="{C6B7422E-5B41-4ADF-90E2-35B3DE9D74F5}">
      <dgm:prSet phldrT="[Text]"/>
      <dgm:spPr/>
      <dgm:t>
        <a:bodyPr/>
        <a:lstStyle/>
        <a:p>
          <a:r>
            <a:rPr lang="en-IN" b="0" i="0" dirty="0" err="1"/>
            <a:t>AccountNumber</a:t>
          </a:r>
          <a:r>
            <a:rPr lang="en-IN" b="0" i="0" dirty="0"/>
            <a:t> </a:t>
          </a:r>
        </a:p>
        <a:p>
          <a:r>
            <a:rPr lang="en-IN" b="0" i="0" dirty="0"/>
            <a:t>Balance</a:t>
          </a:r>
        </a:p>
        <a:p>
          <a:r>
            <a:rPr lang="en-IN" b="0" i="0" dirty="0" err="1"/>
            <a:t>AccountHolder</a:t>
          </a:r>
          <a:endParaRPr lang="en-IN" b="0" i="0" dirty="0"/>
        </a:p>
        <a:p>
          <a:r>
            <a:rPr lang="en-IN" b="0" i="0" dirty="0"/>
            <a:t>Constructor</a:t>
          </a:r>
        </a:p>
        <a:p>
          <a:r>
            <a:rPr lang="en-IN" b="0" i="0" dirty="0"/>
            <a:t>Deposit()</a:t>
          </a:r>
        </a:p>
        <a:p>
          <a:r>
            <a:rPr lang="en-IN" b="0" i="0" dirty="0"/>
            <a:t>Withdraw() </a:t>
          </a:r>
        </a:p>
        <a:p>
          <a:r>
            <a:rPr lang="en-IN" b="0" i="0" dirty="0"/>
            <a:t>Getters/Setters</a:t>
          </a:r>
          <a:endParaRPr lang="en-IN" dirty="0"/>
        </a:p>
      </dgm:t>
    </dgm:pt>
    <dgm:pt modelId="{F740F070-11F7-484C-9C35-A8CB50776232}" type="parTrans" cxnId="{F636D299-FCEB-4C60-98F8-EBB95C5B73D6}">
      <dgm:prSet/>
      <dgm:spPr/>
      <dgm:t>
        <a:bodyPr/>
        <a:lstStyle/>
        <a:p>
          <a:endParaRPr lang="en-IN"/>
        </a:p>
      </dgm:t>
    </dgm:pt>
    <dgm:pt modelId="{09622639-507E-41F3-88F6-42304248A56A}" type="sibTrans" cxnId="{F636D299-FCEB-4C60-98F8-EBB95C5B73D6}">
      <dgm:prSet/>
      <dgm:spPr/>
      <dgm:t>
        <a:bodyPr/>
        <a:lstStyle/>
        <a:p>
          <a:endParaRPr lang="en-IN"/>
        </a:p>
      </dgm:t>
    </dgm:pt>
    <dgm:pt modelId="{3AA65D76-16A0-4101-9664-870740E817F9}">
      <dgm:prSet phldrT="[Text]"/>
      <dgm:spPr/>
      <dgm:t>
        <a:bodyPr/>
        <a:lstStyle/>
        <a:p>
          <a:r>
            <a:rPr lang="en-IN" b="0" i="0" dirty="0"/>
            <a:t>Name</a:t>
          </a:r>
        </a:p>
        <a:p>
          <a:r>
            <a:rPr lang="en-IN" b="0" i="0" dirty="0"/>
            <a:t>Constructor</a:t>
          </a:r>
        </a:p>
        <a:p>
          <a:r>
            <a:rPr lang="en-IN" b="0" i="0" dirty="0"/>
            <a:t>Getters/Setters</a:t>
          </a:r>
          <a:endParaRPr lang="en-IN" dirty="0"/>
        </a:p>
      </dgm:t>
    </dgm:pt>
    <dgm:pt modelId="{212DD0A0-3BF0-410A-9918-B2F571E120A6}" type="parTrans" cxnId="{88E2C5A4-7A0E-4918-98E3-A031048B4BF3}">
      <dgm:prSet/>
      <dgm:spPr/>
      <dgm:t>
        <a:bodyPr/>
        <a:lstStyle/>
        <a:p>
          <a:endParaRPr lang="en-IN"/>
        </a:p>
      </dgm:t>
    </dgm:pt>
    <dgm:pt modelId="{9E189763-62B3-489A-98C7-2843082309AF}" type="sibTrans" cxnId="{88E2C5A4-7A0E-4918-98E3-A031048B4BF3}">
      <dgm:prSet/>
      <dgm:spPr/>
      <dgm:t>
        <a:bodyPr/>
        <a:lstStyle/>
        <a:p>
          <a:endParaRPr lang="en-IN"/>
        </a:p>
      </dgm:t>
    </dgm:pt>
    <dgm:pt modelId="{D85CBA9C-4662-4D7A-8793-AEB800A85590}" type="pres">
      <dgm:prSet presAssocID="{C81DD4E5-4DA3-4108-9E4B-15CD6C25AD56}" presName="Name0" presStyleCnt="0">
        <dgm:presLayoutVars>
          <dgm:dir/>
          <dgm:resizeHandles val="exact"/>
        </dgm:presLayoutVars>
      </dgm:prSet>
      <dgm:spPr/>
    </dgm:pt>
    <dgm:pt modelId="{F8A50223-FC10-45EF-9292-F455D97C2EDB}" type="pres">
      <dgm:prSet presAssocID="{C81DD4E5-4DA3-4108-9E4B-15CD6C25AD56}" presName="bkgdShp" presStyleLbl="alignAccFollowNode1" presStyleIdx="0" presStyleCnt="1"/>
      <dgm:spPr/>
    </dgm:pt>
    <dgm:pt modelId="{5DFBFD87-3C69-4B30-961E-41C146DBFE79}" type="pres">
      <dgm:prSet presAssocID="{C81DD4E5-4DA3-4108-9E4B-15CD6C25AD56}" presName="linComp" presStyleCnt="0"/>
      <dgm:spPr/>
    </dgm:pt>
    <dgm:pt modelId="{B8277A4A-9214-40CB-967C-EA34EB709AFD}" type="pres">
      <dgm:prSet presAssocID="{4F1722B3-D6ED-44B2-9B37-7659A6ED3037}" presName="compNode" presStyleCnt="0"/>
      <dgm:spPr/>
    </dgm:pt>
    <dgm:pt modelId="{51F94D32-4763-478A-8891-F817EFD1A250}" type="pres">
      <dgm:prSet presAssocID="{4F1722B3-D6ED-44B2-9B37-7659A6ED3037}" presName="node" presStyleLbl="node1" presStyleIdx="0" presStyleCnt="3">
        <dgm:presLayoutVars>
          <dgm:bulletEnabled val="1"/>
        </dgm:presLayoutVars>
      </dgm:prSet>
      <dgm:spPr/>
    </dgm:pt>
    <dgm:pt modelId="{3D0CBE9B-3761-4514-8576-2B299B633412}" type="pres">
      <dgm:prSet presAssocID="{4F1722B3-D6ED-44B2-9B37-7659A6ED3037}" presName="invisiNode" presStyleLbl="node1" presStyleIdx="0" presStyleCnt="3"/>
      <dgm:spPr/>
    </dgm:pt>
    <dgm:pt modelId="{89B291AE-6AB2-4E91-B4DD-CF36E7D8463D}" type="pres">
      <dgm:prSet presAssocID="{4F1722B3-D6ED-44B2-9B37-7659A6ED303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FFEE9EE7-0BAD-4A11-A4DE-1F5E1C51FB26}" type="pres">
      <dgm:prSet presAssocID="{C5E5C1FB-0EDE-44EC-89AA-4C8F189BDD24}" presName="sibTrans" presStyleLbl="sibTrans2D1" presStyleIdx="0" presStyleCnt="0"/>
      <dgm:spPr/>
    </dgm:pt>
    <dgm:pt modelId="{BF49EF65-DAD1-45EF-8320-C4F9A55A6370}" type="pres">
      <dgm:prSet presAssocID="{C6B7422E-5B41-4ADF-90E2-35B3DE9D74F5}" presName="compNode" presStyleCnt="0"/>
      <dgm:spPr/>
    </dgm:pt>
    <dgm:pt modelId="{D5EA5FFE-75DA-4CD1-9870-CEC249435DC9}" type="pres">
      <dgm:prSet presAssocID="{C6B7422E-5B41-4ADF-90E2-35B3DE9D74F5}" presName="node" presStyleLbl="node1" presStyleIdx="1" presStyleCnt="3">
        <dgm:presLayoutVars>
          <dgm:bulletEnabled val="1"/>
        </dgm:presLayoutVars>
      </dgm:prSet>
      <dgm:spPr/>
    </dgm:pt>
    <dgm:pt modelId="{136021BE-2F9E-4D7D-838E-38DBF5AAFF5F}" type="pres">
      <dgm:prSet presAssocID="{C6B7422E-5B41-4ADF-90E2-35B3DE9D74F5}" presName="invisiNode" presStyleLbl="node1" presStyleIdx="1" presStyleCnt="3"/>
      <dgm:spPr/>
    </dgm:pt>
    <dgm:pt modelId="{89F3C44A-85C5-4710-9967-928EFE63CE8E}" type="pres">
      <dgm:prSet presAssocID="{C6B7422E-5B41-4ADF-90E2-35B3DE9D74F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4812D55D-01AC-430F-9C94-1442A093C518}" type="pres">
      <dgm:prSet presAssocID="{09622639-507E-41F3-88F6-42304248A56A}" presName="sibTrans" presStyleLbl="sibTrans2D1" presStyleIdx="0" presStyleCnt="0"/>
      <dgm:spPr/>
    </dgm:pt>
    <dgm:pt modelId="{A19A862F-56EF-4C71-8E7A-EB9110CB5C65}" type="pres">
      <dgm:prSet presAssocID="{3AA65D76-16A0-4101-9664-870740E817F9}" presName="compNode" presStyleCnt="0"/>
      <dgm:spPr/>
    </dgm:pt>
    <dgm:pt modelId="{2994D0AD-D8E3-4137-94A6-90019FEED448}" type="pres">
      <dgm:prSet presAssocID="{3AA65D76-16A0-4101-9664-870740E817F9}" presName="node" presStyleLbl="node1" presStyleIdx="2" presStyleCnt="3">
        <dgm:presLayoutVars>
          <dgm:bulletEnabled val="1"/>
        </dgm:presLayoutVars>
      </dgm:prSet>
      <dgm:spPr/>
    </dgm:pt>
    <dgm:pt modelId="{408C7072-D2B0-458D-AFBD-E4F2BEDF7E94}" type="pres">
      <dgm:prSet presAssocID="{3AA65D76-16A0-4101-9664-870740E817F9}" presName="invisiNode" presStyleLbl="node1" presStyleIdx="2" presStyleCnt="3"/>
      <dgm:spPr/>
    </dgm:pt>
    <dgm:pt modelId="{906C5119-6249-4CCE-BDA5-37810E776641}" type="pres">
      <dgm:prSet presAssocID="{3AA65D76-16A0-4101-9664-870740E817F9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</dgm:ptLst>
  <dgm:cxnLst>
    <dgm:cxn modelId="{F75AF22B-FC6F-4EDD-9788-6DD004CDB730}" type="presOf" srcId="{C5E5C1FB-0EDE-44EC-89AA-4C8F189BDD24}" destId="{FFEE9EE7-0BAD-4A11-A4DE-1F5E1C51FB26}" srcOrd="0" destOrd="0" presId="urn:microsoft.com/office/officeart/2005/8/layout/pList2"/>
    <dgm:cxn modelId="{EA24CF37-44F8-417B-A233-6474EAABADBB}" type="presOf" srcId="{09622639-507E-41F3-88F6-42304248A56A}" destId="{4812D55D-01AC-430F-9C94-1442A093C518}" srcOrd="0" destOrd="0" presId="urn:microsoft.com/office/officeart/2005/8/layout/pList2"/>
    <dgm:cxn modelId="{0527EC5C-AE59-4ECE-B9EF-0921775B3B79}" srcId="{C81DD4E5-4DA3-4108-9E4B-15CD6C25AD56}" destId="{4F1722B3-D6ED-44B2-9B37-7659A6ED3037}" srcOrd="0" destOrd="0" parTransId="{6358CF2C-7870-4E9D-AC44-616F190C9B82}" sibTransId="{C5E5C1FB-0EDE-44EC-89AA-4C8F189BDD24}"/>
    <dgm:cxn modelId="{B42EB465-E386-4D01-8F47-F32B657A61CA}" type="presOf" srcId="{4F1722B3-D6ED-44B2-9B37-7659A6ED3037}" destId="{51F94D32-4763-478A-8891-F817EFD1A250}" srcOrd="0" destOrd="0" presId="urn:microsoft.com/office/officeart/2005/8/layout/pList2"/>
    <dgm:cxn modelId="{A8426348-0691-4FB3-B60F-34A159106E59}" type="presOf" srcId="{C81DD4E5-4DA3-4108-9E4B-15CD6C25AD56}" destId="{D85CBA9C-4662-4D7A-8793-AEB800A85590}" srcOrd="0" destOrd="0" presId="urn:microsoft.com/office/officeart/2005/8/layout/pList2"/>
    <dgm:cxn modelId="{D2BCCE72-0BDD-49BF-B2DD-E698E6297680}" type="presOf" srcId="{C6B7422E-5B41-4ADF-90E2-35B3DE9D74F5}" destId="{D5EA5FFE-75DA-4CD1-9870-CEC249435DC9}" srcOrd="0" destOrd="0" presId="urn:microsoft.com/office/officeart/2005/8/layout/pList2"/>
    <dgm:cxn modelId="{61F50277-D928-492A-821B-4F8331E91E6F}" type="presOf" srcId="{3AA65D76-16A0-4101-9664-870740E817F9}" destId="{2994D0AD-D8E3-4137-94A6-90019FEED448}" srcOrd="0" destOrd="0" presId="urn:microsoft.com/office/officeart/2005/8/layout/pList2"/>
    <dgm:cxn modelId="{F636D299-FCEB-4C60-98F8-EBB95C5B73D6}" srcId="{C81DD4E5-4DA3-4108-9E4B-15CD6C25AD56}" destId="{C6B7422E-5B41-4ADF-90E2-35B3DE9D74F5}" srcOrd="1" destOrd="0" parTransId="{F740F070-11F7-484C-9C35-A8CB50776232}" sibTransId="{09622639-507E-41F3-88F6-42304248A56A}"/>
    <dgm:cxn modelId="{88E2C5A4-7A0E-4918-98E3-A031048B4BF3}" srcId="{C81DD4E5-4DA3-4108-9E4B-15CD6C25AD56}" destId="{3AA65D76-16A0-4101-9664-870740E817F9}" srcOrd="2" destOrd="0" parTransId="{212DD0A0-3BF0-410A-9918-B2F571E120A6}" sibTransId="{9E189763-62B3-489A-98C7-2843082309AF}"/>
    <dgm:cxn modelId="{1AFF2621-3170-4B31-A003-80628F21D6E2}" type="presParOf" srcId="{D85CBA9C-4662-4D7A-8793-AEB800A85590}" destId="{F8A50223-FC10-45EF-9292-F455D97C2EDB}" srcOrd="0" destOrd="0" presId="urn:microsoft.com/office/officeart/2005/8/layout/pList2"/>
    <dgm:cxn modelId="{CF5867DE-7256-42E9-8CEC-663B11F2120D}" type="presParOf" srcId="{D85CBA9C-4662-4D7A-8793-AEB800A85590}" destId="{5DFBFD87-3C69-4B30-961E-41C146DBFE79}" srcOrd="1" destOrd="0" presId="urn:microsoft.com/office/officeart/2005/8/layout/pList2"/>
    <dgm:cxn modelId="{685BA14B-BBA6-41E1-8E5D-BBDF0E7B6F11}" type="presParOf" srcId="{5DFBFD87-3C69-4B30-961E-41C146DBFE79}" destId="{B8277A4A-9214-40CB-967C-EA34EB709AFD}" srcOrd="0" destOrd="0" presId="urn:microsoft.com/office/officeart/2005/8/layout/pList2"/>
    <dgm:cxn modelId="{5472D76E-63AF-4FDA-8662-C922E8C8FD6D}" type="presParOf" srcId="{B8277A4A-9214-40CB-967C-EA34EB709AFD}" destId="{51F94D32-4763-478A-8891-F817EFD1A250}" srcOrd="0" destOrd="0" presId="urn:microsoft.com/office/officeart/2005/8/layout/pList2"/>
    <dgm:cxn modelId="{AE69B8C3-CF6D-4163-9A34-40D0CE7BC2CA}" type="presParOf" srcId="{B8277A4A-9214-40CB-967C-EA34EB709AFD}" destId="{3D0CBE9B-3761-4514-8576-2B299B633412}" srcOrd="1" destOrd="0" presId="urn:microsoft.com/office/officeart/2005/8/layout/pList2"/>
    <dgm:cxn modelId="{92A1E166-C667-4F64-9331-6BF4E534E5B9}" type="presParOf" srcId="{B8277A4A-9214-40CB-967C-EA34EB709AFD}" destId="{89B291AE-6AB2-4E91-B4DD-CF36E7D8463D}" srcOrd="2" destOrd="0" presId="urn:microsoft.com/office/officeart/2005/8/layout/pList2"/>
    <dgm:cxn modelId="{D0F39B5B-E6E1-4F03-8B01-B8C97AF381E6}" type="presParOf" srcId="{5DFBFD87-3C69-4B30-961E-41C146DBFE79}" destId="{FFEE9EE7-0BAD-4A11-A4DE-1F5E1C51FB26}" srcOrd="1" destOrd="0" presId="urn:microsoft.com/office/officeart/2005/8/layout/pList2"/>
    <dgm:cxn modelId="{9DD132F5-E6D9-4BDA-B146-372D77E50ED3}" type="presParOf" srcId="{5DFBFD87-3C69-4B30-961E-41C146DBFE79}" destId="{BF49EF65-DAD1-45EF-8320-C4F9A55A6370}" srcOrd="2" destOrd="0" presId="urn:microsoft.com/office/officeart/2005/8/layout/pList2"/>
    <dgm:cxn modelId="{57FDE3CE-F410-422B-86C3-C333E16EDD30}" type="presParOf" srcId="{BF49EF65-DAD1-45EF-8320-C4F9A55A6370}" destId="{D5EA5FFE-75DA-4CD1-9870-CEC249435DC9}" srcOrd="0" destOrd="0" presId="urn:microsoft.com/office/officeart/2005/8/layout/pList2"/>
    <dgm:cxn modelId="{279EB38E-3EDC-49A3-BB42-8FEF2202D1EF}" type="presParOf" srcId="{BF49EF65-DAD1-45EF-8320-C4F9A55A6370}" destId="{136021BE-2F9E-4D7D-838E-38DBF5AAFF5F}" srcOrd="1" destOrd="0" presId="urn:microsoft.com/office/officeart/2005/8/layout/pList2"/>
    <dgm:cxn modelId="{E9359359-4E82-4D51-B020-6475956C9AB7}" type="presParOf" srcId="{BF49EF65-DAD1-45EF-8320-C4F9A55A6370}" destId="{89F3C44A-85C5-4710-9967-928EFE63CE8E}" srcOrd="2" destOrd="0" presId="urn:microsoft.com/office/officeart/2005/8/layout/pList2"/>
    <dgm:cxn modelId="{617BD61C-929B-4070-A223-2D07D23DB2DC}" type="presParOf" srcId="{5DFBFD87-3C69-4B30-961E-41C146DBFE79}" destId="{4812D55D-01AC-430F-9C94-1442A093C518}" srcOrd="3" destOrd="0" presId="urn:microsoft.com/office/officeart/2005/8/layout/pList2"/>
    <dgm:cxn modelId="{178B5628-E6AB-48B7-8AAB-71F21549E5F7}" type="presParOf" srcId="{5DFBFD87-3C69-4B30-961E-41C146DBFE79}" destId="{A19A862F-56EF-4C71-8E7A-EB9110CB5C65}" srcOrd="4" destOrd="0" presId="urn:microsoft.com/office/officeart/2005/8/layout/pList2"/>
    <dgm:cxn modelId="{2A72AFFF-8C42-4A6C-9BBA-D93E6524DCF8}" type="presParOf" srcId="{A19A862F-56EF-4C71-8E7A-EB9110CB5C65}" destId="{2994D0AD-D8E3-4137-94A6-90019FEED448}" srcOrd="0" destOrd="0" presId="urn:microsoft.com/office/officeart/2005/8/layout/pList2"/>
    <dgm:cxn modelId="{8BA1CD9C-320B-4C5B-9F29-9ECE7F23F798}" type="presParOf" srcId="{A19A862F-56EF-4C71-8E7A-EB9110CB5C65}" destId="{408C7072-D2B0-458D-AFBD-E4F2BEDF7E94}" srcOrd="1" destOrd="0" presId="urn:microsoft.com/office/officeart/2005/8/layout/pList2"/>
    <dgm:cxn modelId="{F59A1DC9-1BE9-4BCC-A75F-77B25B367BAC}" type="presParOf" srcId="{A19A862F-56EF-4C71-8E7A-EB9110CB5C65}" destId="{906C5119-6249-4CCE-BDA5-37810E7766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B5C27E-3928-4EFF-8ADE-40B29382A3F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BC3F52-D78C-4399-AEC7-7A009C1CDA4E}">
      <dgm:prSet phldrT="[Text]"/>
      <dgm:spPr/>
      <dgm:t>
        <a:bodyPr/>
        <a:lstStyle/>
        <a:p>
          <a:r>
            <a:rPr lang="en-IN" b="1" i="0" dirty="0"/>
            <a:t>Timestamp</a:t>
          </a:r>
        </a:p>
      </dgm:t>
    </dgm:pt>
    <dgm:pt modelId="{88E0AAF9-FA4C-46D8-9A3C-DD355EE1CCAD}" type="parTrans" cxnId="{9F81681D-989D-4AB5-AFAA-0F832E823ACD}">
      <dgm:prSet/>
      <dgm:spPr/>
      <dgm:t>
        <a:bodyPr/>
        <a:lstStyle/>
        <a:p>
          <a:endParaRPr lang="en-IN"/>
        </a:p>
      </dgm:t>
    </dgm:pt>
    <dgm:pt modelId="{C98A47A5-492B-4B4A-86A7-205B9A123A15}" type="sibTrans" cxnId="{9F81681D-989D-4AB5-AFAA-0F832E823ACD}">
      <dgm:prSet/>
      <dgm:spPr/>
      <dgm:t>
        <a:bodyPr/>
        <a:lstStyle/>
        <a:p>
          <a:endParaRPr lang="en-IN"/>
        </a:p>
      </dgm:t>
    </dgm:pt>
    <dgm:pt modelId="{A8CBBD12-1C11-41E6-9C34-FE7EBD2E4691}">
      <dgm:prSet phldrT="[Text]"/>
      <dgm:spPr/>
      <dgm:t>
        <a:bodyPr/>
        <a:lstStyle/>
        <a:p>
          <a:r>
            <a:rPr lang="en-IN" b="1" i="0" dirty="0"/>
            <a:t>Amount</a:t>
          </a:r>
          <a:endParaRPr lang="en-IN" b="1" dirty="0"/>
        </a:p>
      </dgm:t>
    </dgm:pt>
    <dgm:pt modelId="{ED323764-AAAE-436D-890D-F8172150BA58}" type="parTrans" cxnId="{A289ADBD-9EB5-4C8A-98CF-F56A39696E32}">
      <dgm:prSet/>
      <dgm:spPr/>
      <dgm:t>
        <a:bodyPr/>
        <a:lstStyle/>
        <a:p>
          <a:endParaRPr lang="en-IN"/>
        </a:p>
      </dgm:t>
    </dgm:pt>
    <dgm:pt modelId="{E7E08304-CC1E-4C14-9E22-AD94E4AE7195}" type="sibTrans" cxnId="{A289ADBD-9EB5-4C8A-98CF-F56A39696E32}">
      <dgm:prSet/>
      <dgm:spPr/>
      <dgm:t>
        <a:bodyPr/>
        <a:lstStyle/>
        <a:p>
          <a:endParaRPr lang="en-IN"/>
        </a:p>
      </dgm:t>
    </dgm:pt>
    <dgm:pt modelId="{889D89CE-BC47-412B-AD41-18271E5F8820}">
      <dgm:prSet phldrT="[Text]"/>
      <dgm:spPr/>
      <dgm:t>
        <a:bodyPr/>
        <a:lstStyle/>
        <a:p>
          <a:r>
            <a:rPr lang="en-IN" b="1" i="0" dirty="0" err="1"/>
            <a:t>TransactionType</a:t>
          </a:r>
          <a:endParaRPr lang="en-IN" b="1" dirty="0"/>
        </a:p>
      </dgm:t>
    </dgm:pt>
    <dgm:pt modelId="{7482DB16-947D-4118-9233-BDF24AA65F70}" type="parTrans" cxnId="{EA8E0249-D6B9-405E-A60C-2B3F6BA71881}">
      <dgm:prSet/>
      <dgm:spPr/>
      <dgm:t>
        <a:bodyPr/>
        <a:lstStyle/>
        <a:p>
          <a:endParaRPr lang="en-IN"/>
        </a:p>
      </dgm:t>
    </dgm:pt>
    <dgm:pt modelId="{E34A19DA-7D09-4469-8CD4-CC9F03891B8E}" type="sibTrans" cxnId="{EA8E0249-D6B9-405E-A60C-2B3F6BA71881}">
      <dgm:prSet/>
      <dgm:spPr/>
      <dgm:t>
        <a:bodyPr/>
        <a:lstStyle/>
        <a:p>
          <a:endParaRPr lang="en-IN"/>
        </a:p>
      </dgm:t>
    </dgm:pt>
    <dgm:pt modelId="{F0BE0069-7D07-4B1E-A937-4A491CDA1E2A}">
      <dgm:prSet phldrT="[Text]"/>
      <dgm:spPr/>
      <dgm:t>
        <a:bodyPr/>
        <a:lstStyle/>
        <a:p>
          <a:r>
            <a:rPr lang="en-IN" b="1" i="0" dirty="0" err="1"/>
            <a:t>TransactionID</a:t>
          </a:r>
          <a:endParaRPr lang="en-IN" b="1" dirty="0"/>
        </a:p>
      </dgm:t>
    </dgm:pt>
    <dgm:pt modelId="{DF785F6D-D158-4708-92E0-D3FE50B8A41B}" type="parTrans" cxnId="{7683310D-143F-44E2-86F9-4216D2484EA2}">
      <dgm:prSet/>
      <dgm:spPr/>
      <dgm:t>
        <a:bodyPr/>
        <a:lstStyle/>
        <a:p>
          <a:endParaRPr lang="en-IN"/>
        </a:p>
      </dgm:t>
    </dgm:pt>
    <dgm:pt modelId="{948FAEC2-EE2E-4073-94EF-AFA71BC73961}" type="sibTrans" cxnId="{7683310D-143F-44E2-86F9-4216D2484EA2}">
      <dgm:prSet/>
      <dgm:spPr/>
      <dgm:t>
        <a:bodyPr/>
        <a:lstStyle/>
        <a:p>
          <a:endParaRPr lang="en-IN"/>
        </a:p>
      </dgm:t>
    </dgm:pt>
    <dgm:pt modelId="{255FF5FE-3A4B-4762-9A62-271BA1500433}">
      <dgm:prSet custT="1"/>
      <dgm:spPr/>
      <dgm:t>
        <a:bodyPr/>
        <a:lstStyle/>
        <a:p>
          <a:r>
            <a:rPr lang="en-IN" sz="2000" b="1" i="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rPr>
            <a:t>Bank</a:t>
          </a:r>
        </a:p>
        <a:p>
          <a:r>
            <a:rPr lang="en-IN" sz="1400" b="1" i="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rPr>
            <a:t>Transaction</a:t>
          </a:r>
          <a:endParaRPr lang="en-IN" sz="1400" b="1" dirty="0">
            <a:solidFill>
              <a:schemeClr val="accent6">
                <a:lumMod val="50000"/>
              </a:schemeClr>
            </a:solidFill>
            <a:latin typeface="Arial Black" panose="020B0A04020102020204" pitchFamily="34" charset="0"/>
          </a:endParaRPr>
        </a:p>
      </dgm:t>
    </dgm:pt>
    <dgm:pt modelId="{F68A3B0F-A6C0-454F-A025-D828FC7D07F0}" type="parTrans" cxnId="{8B09A528-58AC-41A7-A990-4B116B7D75C4}">
      <dgm:prSet/>
      <dgm:spPr/>
      <dgm:t>
        <a:bodyPr/>
        <a:lstStyle/>
        <a:p>
          <a:endParaRPr lang="en-IN"/>
        </a:p>
      </dgm:t>
    </dgm:pt>
    <dgm:pt modelId="{0CB7ED8F-9AE0-4088-B267-0DEF3AD8F8A7}" type="sibTrans" cxnId="{8B09A528-58AC-41A7-A990-4B116B7D75C4}">
      <dgm:prSet/>
      <dgm:spPr/>
      <dgm:t>
        <a:bodyPr/>
        <a:lstStyle/>
        <a:p>
          <a:endParaRPr lang="en-IN"/>
        </a:p>
      </dgm:t>
    </dgm:pt>
    <dgm:pt modelId="{557E63BA-B565-4E74-928D-189D2E9CF5F1}" type="pres">
      <dgm:prSet presAssocID="{1BB5C27E-3928-4EFF-8ADE-40B29382A3F0}" presName="Name0" presStyleCnt="0">
        <dgm:presLayoutVars>
          <dgm:chMax val="7"/>
          <dgm:resizeHandles val="exact"/>
        </dgm:presLayoutVars>
      </dgm:prSet>
      <dgm:spPr/>
    </dgm:pt>
    <dgm:pt modelId="{2C4B6B55-B920-4B16-B12A-54A8BB261E65}" type="pres">
      <dgm:prSet presAssocID="{1BB5C27E-3928-4EFF-8ADE-40B29382A3F0}" presName="comp1" presStyleCnt="0"/>
      <dgm:spPr/>
    </dgm:pt>
    <dgm:pt modelId="{5CE10BAB-A1B6-4439-BBBB-4019FB2A26C2}" type="pres">
      <dgm:prSet presAssocID="{1BB5C27E-3928-4EFF-8ADE-40B29382A3F0}" presName="circle1" presStyleLbl="node1" presStyleIdx="0" presStyleCnt="5" custLinFactNeighborX="-57261" custLinFactNeighborY="-1324"/>
      <dgm:spPr/>
    </dgm:pt>
    <dgm:pt modelId="{D04092DC-DF68-4816-9DF6-0C22BDEC1717}" type="pres">
      <dgm:prSet presAssocID="{1BB5C27E-3928-4EFF-8ADE-40B29382A3F0}" presName="c1text" presStyleLbl="node1" presStyleIdx="0" presStyleCnt="5">
        <dgm:presLayoutVars>
          <dgm:bulletEnabled val="1"/>
        </dgm:presLayoutVars>
      </dgm:prSet>
      <dgm:spPr/>
    </dgm:pt>
    <dgm:pt modelId="{54D29A96-1499-43ED-ACBF-3BD4DDFB263D}" type="pres">
      <dgm:prSet presAssocID="{1BB5C27E-3928-4EFF-8ADE-40B29382A3F0}" presName="comp2" presStyleCnt="0"/>
      <dgm:spPr/>
    </dgm:pt>
    <dgm:pt modelId="{D07F1CC3-7AC3-47E8-8CDC-F99201AE04EA}" type="pres">
      <dgm:prSet presAssocID="{1BB5C27E-3928-4EFF-8ADE-40B29382A3F0}" presName="circle2" presStyleLbl="node1" presStyleIdx="1" presStyleCnt="5" custLinFactNeighborX="-26860" custLinFactNeighborY="-2920"/>
      <dgm:spPr/>
    </dgm:pt>
    <dgm:pt modelId="{4E3EEBCB-D5AA-4553-8E6F-659A730A0967}" type="pres">
      <dgm:prSet presAssocID="{1BB5C27E-3928-4EFF-8ADE-40B29382A3F0}" presName="c2text" presStyleLbl="node1" presStyleIdx="1" presStyleCnt="5">
        <dgm:presLayoutVars>
          <dgm:bulletEnabled val="1"/>
        </dgm:presLayoutVars>
      </dgm:prSet>
      <dgm:spPr/>
    </dgm:pt>
    <dgm:pt modelId="{311E2D9B-C536-4FAA-B0DE-B873F4A187DD}" type="pres">
      <dgm:prSet presAssocID="{1BB5C27E-3928-4EFF-8ADE-40B29382A3F0}" presName="comp3" presStyleCnt="0"/>
      <dgm:spPr/>
    </dgm:pt>
    <dgm:pt modelId="{8F99F986-5835-4CCF-9509-BD90EAD1D532}" type="pres">
      <dgm:prSet presAssocID="{1BB5C27E-3928-4EFF-8ADE-40B29382A3F0}" presName="circle3" presStyleLbl="node1" presStyleIdx="2" presStyleCnt="5" custLinFactNeighborX="-30016" custLinFactNeighborY="-4727"/>
      <dgm:spPr/>
    </dgm:pt>
    <dgm:pt modelId="{24AE900B-E09D-4412-8A01-E599852FBDB9}" type="pres">
      <dgm:prSet presAssocID="{1BB5C27E-3928-4EFF-8ADE-40B29382A3F0}" presName="c3text" presStyleLbl="node1" presStyleIdx="2" presStyleCnt="5">
        <dgm:presLayoutVars>
          <dgm:bulletEnabled val="1"/>
        </dgm:presLayoutVars>
      </dgm:prSet>
      <dgm:spPr/>
    </dgm:pt>
    <dgm:pt modelId="{BE1EC1D5-4101-45F6-9B93-462ED376390F}" type="pres">
      <dgm:prSet presAssocID="{1BB5C27E-3928-4EFF-8ADE-40B29382A3F0}" presName="comp4" presStyleCnt="0"/>
      <dgm:spPr/>
    </dgm:pt>
    <dgm:pt modelId="{9F22E8F6-AF88-4BD5-A128-6A19B34DF91E}" type="pres">
      <dgm:prSet presAssocID="{1BB5C27E-3928-4EFF-8ADE-40B29382A3F0}" presName="circle4" presStyleLbl="node1" presStyleIdx="3" presStyleCnt="5" custLinFactNeighborX="-33991" custLinFactNeighborY="-9024"/>
      <dgm:spPr/>
    </dgm:pt>
    <dgm:pt modelId="{96E84840-10D1-4525-8BC5-FE07EC6E6B64}" type="pres">
      <dgm:prSet presAssocID="{1BB5C27E-3928-4EFF-8ADE-40B29382A3F0}" presName="c4text" presStyleLbl="node1" presStyleIdx="3" presStyleCnt="5">
        <dgm:presLayoutVars>
          <dgm:bulletEnabled val="1"/>
        </dgm:presLayoutVars>
      </dgm:prSet>
      <dgm:spPr/>
    </dgm:pt>
    <dgm:pt modelId="{505D3829-C088-4041-B897-9C36DB5F3BA4}" type="pres">
      <dgm:prSet presAssocID="{1BB5C27E-3928-4EFF-8ADE-40B29382A3F0}" presName="comp5" presStyleCnt="0"/>
      <dgm:spPr/>
    </dgm:pt>
    <dgm:pt modelId="{BED9620A-0422-4844-A9A5-6F3C29B85BB9}" type="pres">
      <dgm:prSet presAssocID="{1BB5C27E-3928-4EFF-8ADE-40B29382A3F0}" presName="circle5" presStyleLbl="node1" presStyleIdx="4" presStyleCnt="5" custLinFactNeighborX="-41360" custLinFactNeighborY="-13235"/>
      <dgm:spPr/>
    </dgm:pt>
    <dgm:pt modelId="{CC121B9A-04A4-4FE7-B6CF-B07F35AA6E53}" type="pres">
      <dgm:prSet presAssocID="{1BB5C27E-3928-4EFF-8ADE-40B29382A3F0}" presName="c5text" presStyleLbl="node1" presStyleIdx="4" presStyleCnt="5">
        <dgm:presLayoutVars>
          <dgm:bulletEnabled val="1"/>
        </dgm:presLayoutVars>
      </dgm:prSet>
      <dgm:spPr/>
    </dgm:pt>
  </dgm:ptLst>
  <dgm:cxnLst>
    <dgm:cxn modelId="{7683310D-143F-44E2-86F9-4216D2484EA2}" srcId="{1BB5C27E-3928-4EFF-8ADE-40B29382A3F0}" destId="{F0BE0069-7D07-4B1E-A937-4A491CDA1E2A}" srcOrd="3" destOrd="0" parTransId="{DF785F6D-D158-4708-92E0-D3FE50B8A41B}" sibTransId="{948FAEC2-EE2E-4073-94EF-AFA71BC73961}"/>
    <dgm:cxn modelId="{F022440D-EC07-48A8-8C42-A4F7407B555D}" type="presOf" srcId="{889D89CE-BC47-412B-AD41-18271E5F8820}" destId="{8F99F986-5835-4CCF-9509-BD90EAD1D532}" srcOrd="0" destOrd="0" presId="urn:microsoft.com/office/officeart/2005/8/layout/venn2"/>
    <dgm:cxn modelId="{9F81681D-989D-4AB5-AFAA-0F832E823ACD}" srcId="{1BB5C27E-3928-4EFF-8ADE-40B29382A3F0}" destId="{54BC3F52-D78C-4399-AEC7-7A009C1CDA4E}" srcOrd="0" destOrd="0" parTransId="{88E0AAF9-FA4C-46D8-9A3C-DD355EE1CCAD}" sibTransId="{C98A47A5-492B-4B4A-86A7-205B9A123A15}"/>
    <dgm:cxn modelId="{42E71E27-1024-4999-B964-7FFB9E0867FA}" type="presOf" srcId="{889D89CE-BC47-412B-AD41-18271E5F8820}" destId="{24AE900B-E09D-4412-8A01-E599852FBDB9}" srcOrd="1" destOrd="0" presId="urn:microsoft.com/office/officeart/2005/8/layout/venn2"/>
    <dgm:cxn modelId="{8B09A528-58AC-41A7-A990-4B116B7D75C4}" srcId="{1BB5C27E-3928-4EFF-8ADE-40B29382A3F0}" destId="{255FF5FE-3A4B-4762-9A62-271BA1500433}" srcOrd="4" destOrd="0" parTransId="{F68A3B0F-A6C0-454F-A025-D828FC7D07F0}" sibTransId="{0CB7ED8F-9AE0-4088-B267-0DEF3AD8F8A7}"/>
    <dgm:cxn modelId="{EA8E0249-D6B9-405E-A60C-2B3F6BA71881}" srcId="{1BB5C27E-3928-4EFF-8ADE-40B29382A3F0}" destId="{889D89CE-BC47-412B-AD41-18271E5F8820}" srcOrd="2" destOrd="0" parTransId="{7482DB16-947D-4118-9233-BDF24AA65F70}" sibTransId="{E34A19DA-7D09-4469-8CD4-CC9F03891B8E}"/>
    <dgm:cxn modelId="{61E5F04F-FBC9-4D90-818E-7AEE61A65D9B}" type="presOf" srcId="{A8CBBD12-1C11-41E6-9C34-FE7EBD2E4691}" destId="{D07F1CC3-7AC3-47E8-8CDC-F99201AE04EA}" srcOrd="0" destOrd="0" presId="urn:microsoft.com/office/officeart/2005/8/layout/venn2"/>
    <dgm:cxn modelId="{85355577-145A-4887-BC72-190CDD4F53EE}" type="presOf" srcId="{F0BE0069-7D07-4B1E-A937-4A491CDA1E2A}" destId="{9F22E8F6-AF88-4BD5-A128-6A19B34DF91E}" srcOrd="0" destOrd="0" presId="urn:microsoft.com/office/officeart/2005/8/layout/venn2"/>
    <dgm:cxn modelId="{23834A92-64AF-4254-AF3E-D47EAD565CC5}" type="presOf" srcId="{F0BE0069-7D07-4B1E-A937-4A491CDA1E2A}" destId="{96E84840-10D1-4525-8BC5-FE07EC6E6B64}" srcOrd="1" destOrd="0" presId="urn:microsoft.com/office/officeart/2005/8/layout/venn2"/>
    <dgm:cxn modelId="{ABAFBC99-2536-445A-BD77-1BA57804BE35}" type="presOf" srcId="{1BB5C27E-3928-4EFF-8ADE-40B29382A3F0}" destId="{557E63BA-B565-4E74-928D-189D2E9CF5F1}" srcOrd="0" destOrd="0" presId="urn:microsoft.com/office/officeart/2005/8/layout/venn2"/>
    <dgm:cxn modelId="{E7D7179B-44EC-41E4-BC6C-BFDF03508727}" type="presOf" srcId="{54BC3F52-D78C-4399-AEC7-7A009C1CDA4E}" destId="{D04092DC-DF68-4816-9DF6-0C22BDEC1717}" srcOrd="1" destOrd="0" presId="urn:microsoft.com/office/officeart/2005/8/layout/venn2"/>
    <dgm:cxn modelId="{1442AEA1-A4CB-4368-8358-914F900C1BB8}" type="presOf" srcId="{A8CBBD12-1C11-41E6-9C34-FE7EBD2E4691}" destId="{4E3EEBCB-D5AA-4553-8E6F-659A730A0967}" srcOrd="1" destOrd="0" presId="urn:microsoft.com/office/officeart/2005/8/layout/venn2"/>
    <dgm:cxn modelId="{4226B5A3-9160-4A9A-B3C1-CA23A0E07C9B}" type="presOf" srcId="{255FF5FE-3A4B-4762-9A62-271BA1500433}" destId="{BED9620A-0422-4844-A9A5-6F3C29B85BB9}" srcOrd="0" destOrd="0" presId="urn:microsoft.com/office/officeart/2005/8/layout/venn2"/>
    <dgm:cxn modelId="{C17D78A6-FB10-49F9-8C32-B703AF832D05}" type="presOf" srcId="{255FF5FE-3A4B-4762-9A62-271BA1500433}" destId="{CC121B9A-04A4-4FE7-B6CF-B07F35AA6E53}" srcOrd="1" destOrd="0" presId="urn:microsoft.com/office/officeart/2005/8/layout/venn2"/>
    <dgm:cxn modelId="{EF9732AD-9207-4BA4-9A62-3E053FAA7624}" type="presOf" srcId="{54BC3F52-D78C-4399-AEC7-7A009C1CDA4E}" destId="{5CE10BAB-A1B6-4439-BBBB-4019FB2A26C2}" srcOrd="0" destOrd="0" presId="urn:microsoft.com/office/officeart/2005/8/layout/venn2"/>
    <dgm:cxn modelId="{A289ADBD-9EB5-4C8A-98CF-F56A39696E32}" srcId="{1BB5C27E-3928-4EFF-8ADE-40B29382A3F0}" destId="{A8CBBD12-1C11-41E6-9C34-FE7EBD2E4691}" srcOrd="1" destOrd="0" parTransId="{ED323764-AAAE-436D-890D-F8172150BA58}" sibTransId="{E7E08304-CC1E-4C14-9E22-AD94E4AE7195}"/>
    <dgm:cxn modelId="{0E55A3A2-7628-4F5F-AA50-AC78A36C844B}" type="presParOf" srcId="{557E63BA-B565-4E74-928D-189D2E9CF5F1}" destId="{2C4B6B55-B920-4B16-B12A-54A8BB261E65}" srcOrd="0" destOrd="0" presId="urn:microsoft.com/office/officeart/2005/8/layout/venn2"/>
    <dgm:cxn modelId="{A720C1D6-3674-4B8B-A6CB-951BB22F11B2}" type="presParOf" srcId="{2C4B6B55-B920-4B16-B12A-54A8BB261E65}" destId="{5CE10BAB-A1B6-4439-BBBB-4019FB2A26C2}" srcOrd="0" destOrd="0" presId="urn:microsoft.com/office/officeart/2005/8/layout/venn2"/>
    <dgm:cxn modelId="{F098FFC7-7B10-47E6-BF75-1A02E65E727E}" type="presParOf" srcId="{2C4B6B55-B920-4B16-B12A-54A8BB261E65}" destId="{D04092DC-DF68-4816-9DF6-0C22BDEC1717}" srcOrd="1" destOrd="0" presId="urn:microsoft.com/office/officeart/2005/8/layout/venn2"/>
    <dgm:cxn modelId="{6DC24B79-F30B-428F-956F-429591CABA2E}" type="presParOf" srcId="{557E63BA-B565-4E74-928D-189D2E9CF5F1}" destId="{54D29A96-1499-43ED-ACBF-3BD4DDFB263D}" srcOrd="1" destOrd="0" presId="urn:microsoft.com/office/officeart/2005/8/layout/venn2"/>
    <dgm:cxn modelId="{32957441-17C8-49B7-B919-8D4F19B3B284}" type="presParOf" srcId="{54D29A96-1499-43ED-ACBF-3BD4DDFB263D}" destId="{D07F1CC3-7AC3-47E8-8CDC-F99201AE04EA}" srcOrd="0" destOrd="0" presId="urn:microsoft.com/office/officeart/2005/8/layout/venn2"/>
    <dgm:cxn modelId="{95934F56-C7DC-4469-BF01-19D1EF05B22A}" type="presParOf" srcId="{54D29A96-1499-43ED-ACBF-3BD4DDFB263D}" destId="{4E3EEBCB-D5AA-4553-8E6F-659A730A0967}" srcOrd="1" destOrd="0" presId="urn:microsoft.com/office/officeart/2005/8/layout/venn2"/>
    <dgm:cxn modelId="{E6B974B5-247B-4617-BD20-39843910492A}" type="presParOf" srcId="{557E63BA-B565-4E74-928D-189D2E9CF5F1}" destId="{311E2D9B-C536-4FAA-B0DE-B873F4A187DD}" srcOrd="2" destOrd="0" presId="urn:microsoft.com/office/officeart/2005/8/layout/venn2"/>
    <dgm:cxn modelId="{DE6BD777-3DD5-48CF-9DF0-C50FFF334A2C}" type="presParOf" srcId="{311E2D9B-C536-4FAA-B0DE-B873F4A187DD}" destId="{8F99F986-5835-4CCF-9509-BD90EAD1D532}" srcOrd="0" destOrd="0" presId="urn:microsoft.com/office/officeart/2005/8/layout/venn2"/>
    <dgm:cxn modelId="{188CE51E-56E5-4723-836C-70D99CBF0390}" type="presParOf" srcId="{311E2D9B-C536-4FAA-B0DE-B873F4A187DD}" destId="{24AE900B-E09D-4412-8A01-E599852FBDB9}" srcOrd="1" destOrd="0" presId="urn:microsoft.com/office/officeart/2005/8/layout/venn2"/>
    <dgm:cxn modelId="{FC4F5B04-3423-4D5A-A2E7-F262EDB40E08}" type="presParOf" srcId="{557E63BA-B565-4E74-928D-189D2E9CF5F1}" destId="{BE1EC1D5-4101-45F6-9B93-462ED376390F}" srcOrd="3" destOrd="0" presId="urn:microsoft.com/office/officeart/2005/8/layout/venn2"/>
    <dgm:cxn modelId="{52007823-D3B4-447A-805F-B7A4675422A9}" type="presParOf" srcId="{BE1EC1D5-4101-45F6-9B93-462ED376390F}" destId="{9F22E8F6-AF88-4BD5-A128-6A19B34DF91E}" srcOrd="0" destOrd="0" presId="urn:microsoft.com/office/officeart/2005/8/layout/venn2"/>
    <dgm:cxn modelId="{FEFF9ADB-C7B1-475B-AFBC-3EA7086D0288}" type="presParOf" srcId="{BE1EC1D5-4101-45F6-9B93-462ED376390F}" destId="{96E84840-10D1-4525-8BC5-FE07EC6E6B64}" srcOrd="1" destOrd="0" presId="urn:microsoft.com/office/officeart/2005/8/layout/venn2"/>
    <dgm:cxn modelId="{C01973FB-309A-44CB-96AF-480B01B1FF45}" type="presParOf" srcId="{557E63BA-B565-4E74-928D-189D2E9CF5F1}" destId="{505D3829-C088-4041-B897-9C36DB5F3BA4}" srcOrd="4" destOrd="0" presId="urn:microsoft.com/office/officeart/2005/8/layout/venn2"/>
    <dgm:cxn modelId="{1CBE8CC6-D453-41C5-BA24-3898DFC65221}" type="presParOf" srcId="{505D3829-C088-4041-B897-9C36DB5F3BA4}" destId="{BED9620A-0422-4844-A9A5-6F3C29B85BB9}" srcOrd="0" destOrd="0" presId="urn:microsoft.com/office/officeart/2005/8/layout/venn2"/>
    <dgm:cxn modelId="{5FC00C35-7A50-4C77-9AEF-0812E36CCE34}" type="presParOf" srcId="{505D3829-C088-4041-B897-9C36DB5F3BA4}" destId="{CC121B9A-04A4-4FE7-B6CF-B07F35AA6E5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F54CF-68F2-4EAB-8287-08D09B00349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53324B-FC8B-4A37-A64A-F5D3DC20CAD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/>
            <a:t>ATM</a:t>
          </a:r>
        </a:p>
      </dgm:t>
    </dgm:pt>
    <dgm:pt modelId="{FBA1291E-FF04-4B1F-A5EF-DC0552785ABC}" type="parTrans" cxnId="{55F76D22-5E40-45AE-B3CF-75DCA69AE6FF}">
      <dgm:prSet/>
      <dgm:spPr/>
      <dgm:t>
        <a:bodyPr/>
        <a:lstStyle/>
        <a:p>
          <a:endParaRPr lang="en-IN"/>
        </a:p>
      </dgm:t>
    </dgm:pt>
    <dgm:pt modelId="{B2D56CDC-4234-459D-8F18-89985AB8923D}" type="sibTrans" cxnId="{55F76D22-5E40-45AE-B3CF-75DCA69AE6FF}">
      <dgm:prSet/>
      <dgm:spPr/>
      <dgm:t>
        <a:bodyPr/>
        <a:lstStyle/>
        <a:p>
          <a:endParaRPr lang="en-IN"/>
        </a:p>
      </dgm:t>
    </dgm:pt>
    <dgm:pt modelId="{742CB87A-C93B-4676-BDEA-8328812FECE7}">
      <dgm:prSet phldrT="[Text]"/>
      <dgm:spPr/>
      <dgm:t>
        <a:bodyPr/>
        <a:lstStyle/>
        <a:p>
          <a:r>
            <a:rPr lang="en-IN" b="1" i="0" dirty="0"/>
            <a:t>ATMID</a:t>
          </a:r>
          <a:r>
            <a:rPr lang="en-IN" b="0" i="0" dirty="0"/>
            <a:t>  </a:t>
          </a:r>
          <a:endParaRPr lang="en-IN" dirty="0"/>
        </a:p>
      </dgm:t>
    </dgm:pt>
    <dgm:pt modelId="{7D6E73DD-526C-4BF3-9399-7FFFBB3070ED}" type="parTrans" cxnId="{ED2C314D-EE0F-471E-84BE-D0379FA7533F}">
      <dgm:prSet/>
      <dgm:spPr/>
      <dgm:t>
        <a:bodyPr/>
        <a:lstStyle/>
        <a:p>
          <a:endParaRPr lang="en-IN"/>
        </a:p>
      </dgm:t>
    </dgm:pt>
    <dgm:pt modelId="{F7BC03B5-FA10-4341-8840-91BE35E2008F}" type="sibTrans" cxnId="{ED2C314D-EE0F-471E-84BE-D0379FA7533F}">
      <dgm:prSet/>
      <dgm:spPr/>
      <dgm:t>
        <a:bodyPr/>
        <a:lstStyle/>
        <a:p>
          <a:endParaRPr lang="en-IN"/>
        </a:p>
      </dgm:t>
    </dgm:pt>
    <dgm:pt modelId="{F5F04114-9E89-4978-94B1-0D85FE13B1B5}">
      <dgm:prSet phldrT="[Text]"/>
      <dgm:spPr/>
      <dgm:t>
        <a:bodyPr/>
        <a:lstStyle/>
        <a:p>
          <a:r>
            <a:rPr lang="en-IN" b="1" i="0" dirty="0" err="1"/>
            <a:t>WithdrawCash</a:t>
          </a:r>
          <a:r>
            <a:rPr lang="en-IN" b="0" i="0" dirty="0"/>
            <a:t>()  </a:t>
          </a:r>
          <a:endParaRPr lang="en-IN" dirty="0"/>
        </a:p>
      </dgm:t>
    </dgm:pt>
    <dgm:pt modelId="{63A803B8-58C2-4109-96F8-EAEDC8F7D9A4}" type="parTrans" cxnId="{F1BA3789-747F-4CB8-9179-A07DE1EBA153}">
      <dgm:prSet/>
      <dgm:spPr/>
      <dgm:t>
        <a:bodyPr/>
        <a:lstStyle/>
        <a:p>
          <a:endParaRPr lang="en-IN"/>
        </a:p>
      </dgm:t>
    </dgm:pt>
    <dgm:pt modelId="{3E44C6B6-A947-464A-9C95-10531D0AEA0D}" type="sibTrans" cxnId="{F1BA3789-747F-4CB8-9179-A07DE1EBA153}">
      <dgm:prSet/>
      <dgm:spPr/>
      <dgm:t>
        <a:bodyPr/>
        <a:lstStyle/>
        <a:p>
          <a:endParaRPr lang="en-IN"/>
        </a:p>
      </dgm:t>
    </dgm:pt>
    <dgm:pt modelId="{1C00A093-38F9-4101-9285-76245A531848}">
      <dgm:prSet phldrT="[Text]"/>
      <dgm:spPr/>
      <dgm:t>
        <a:bodyPr/>
        <a:lstStyle/>
        <a:p>
          <a:r>
            <a:rPr lang="en-IN" b="1" i="0" dirty="0"/>
            <a:t>Bank</a:t>
          </a:r>
          <a:endParaRPr lang="en-IN" b="1" dirty="0"/>
        </a:p>
      </dgm:t>
    </dgm:pt>
    <dgm:pt modelId="{917BD331-D72D-41BB-8995-F2028EA00C2D}" type="parTrans" cxnId="{0EF32284-429C-4664-9076-93899371DAF2}">
      <dgm:prSet/>
      <dgm:spPr/>
      <dgm:t>
        <a:bodyPr/>
        <a:lstStyle/>
        <a:p>
          <a:endParaRPr lang="en-IN"/>
        </a:p>
      </dgm:t>
    </dgm:pt>
    <dgm:pt modelId="{39A5ACA5-F506-42D9-9EC8-13565B140668}" type="sibTrans" cxnId="{0EF32284-429C-4664-9076-93899371DAF2}">
      <dgm:prSet/>
      <dgm:spPr/>
      <dgm:t>
        <a:bodyPr/>
        <a:lstStyle/>
        <a:p>
          <a:endParaRPr lang="en-IN"/>
        </a:p>
      </dgm:t>
    </dgm:pt>
    <dgm:pt modelId="{BC86BD7F-C869-4FC5-8CD4-EDD49830D276}">
      <dgm:prSet phldrT="[Text]"/>
      <dgm:spPr/>
      <dgm:t>
        <a:bodyPr/>
        <a:lstStyle/>
        <a:p>
          <a:r>
            <a:rPr lang="en-IN" b="0" i="0" dirty="0"/>
            <a:t>Location</a:t>
          </a:r>
          <a:endParaRPr lang="en-IN" b="0" dirty="0"/>
        </a:p>
      </dgm:t>
    </dgm:pt>
    <dgm:pt modelId="{0F9BD0F7-F34B-45F1-9804-59DD3F0B4B77}" type="parTrans" cxnId="{3831A260-3D30-49FE-B170-03273FFDF531}">
      <dgm:prSet/>
      <dgm:spPr/>
      <dgm:t>
        <a:bodyPr/>
        <a:lstStyle/>
        <a:p>
          <a:endParaRPr lang="en-IN"/>
        </a:p>
      </dgm:t>
    </dgm:pt>
    <dgm:pt modelId="{A65EB6EA-39C8-4E5D-9D6E-320D59564F7D}" type="sibTrans" cxnId="{3831A260-3D30-49FE-B170-03273FFDF531}">
      <dgm:prSet/>
      <dgm:spPr/>
      <dgm:t>
        <a:bodyPr/>
        <a:lstStyle/>
        <a:p>
          <a:endParaRPr lang="en-IN"/>
        </a:p>
      </dgm:t>
    </dgm:pt>
    <dgm:pt modelId="{845B237B-6125-4185-A0AD-0F766A5EEB6E}">
      <dgm:prSet phldrT="[Text]"/>
      <dgm:spPr/>
      <dgm:t>
        <a:bodyPr/>
        <a:lstStyle/>
        <a:p>
          <a:r>
            <a:rPr lang="en-IN" b="0" i="0" dirty="0"/>
            <a:t>Constructor</a:t>
          </a:r>
          <a:endParaRPr lang="en-IN" b="0" dirty="0"/>
        </a:p>
      </dgm:t>
    </dgm:pt>
    <dgm:pt modelId="{467F58F8-D137-4AF5-9B90-B3425E0680C0}" type="parTrans" cxnId="{6950E48A-4957-4859-90FD-C139AD560A25}">
      <dgm:prSet/>
      <dgm:spPr/>
      <dgm:t>
        <a:bodyPr/>
        <a:lstStyle/>
        <a:p>
          <a:endParaRPr lang="en-IN"/>
        </a:p>
      </dgm:t>
    </dgm:pt>
    <dgm:pt modelId="{174D4C0C-8555-4362-AD7A-3D642F3E7D6A}" type="sibTrans" cxnId="{6950E48A-4957-4859-90FD-C139AD560A25}">
      <dgm:prSet/>
      <dgm:spPr/>
      <dgm:t>
        <a:bodyPr/>
        <a:lstStyle/>
        <a:p>
          <a:endParaRPr lang="en-IN"/>
        </a:p>
      </dgm:t>
    </dgm:pt>
    <dgm:pt modelId="{01BC9D25-009D-4E1A-A545-101FC1068C3E}">
      <dgm:prSet phldrT="[Text]"/>
      <dgm:spPr/>
      <dgm:t>
        <a:bodyPr/>
        <a:lstStyle/>
        <a:p>
          <a:r>
            <a:rPr lang="en-IN" b="1" i="0" dirty="0" err="1"/>
            <a:t>WithdrawCash</a:t>
          </a:r>
          <a:r>
            <a:rPr lang="en-IN" b="0" i="0" dirty="0"/>
            <a:t>() </a:t>
          </a:r>
          <a:endParaRPr lang="en-IN" dirty="0"/>
        </a:p>
      </dgm:t>
    </dgm:pt>
    <dgm:pt modelId="{3B117605-EBF9-4206-A1F2-EA5703D1AFAD}" type="parTrans" cxnId="{ED5570A8-29F7-4D0C-A745-EC200AF5C6F3}">
      <dgm:prSet/>
      <dgm:spPr/>
      <dgm:t>
        <a:bodyPr/>
        <a:lstStyle/>
        <a:p>
          <a:endParaRPr lang="en-IN"/>
        </a:p>
      </dgm:t>
    </dgm:pt>
    <dgm:pt modelId="{7AB4BCEE-D644-4A83-A333-D5370E33F2D5}" type="sibTrans" cxnId="{ED5570A8-29F7-4D0C-A745-EC200AF5C6F3}">
      <dgm:prSet/>
      <dgm:spPr/>
      <dgm:t>
        <a:bodyPr/>
        <a:lstStyle/>
        <a:p>
          <a:endParaRPr lang="en-IN"/>
        </a:p>
      </dgm:t>
    </dgm:pt>
    <dgm:pt modelId="{EEAEFF69-E800-4AB3-ABFC-87176437DD29}" type="pres">
      <dgm:prSet presAssocID="{FA0F54CF-68F2-4EAB-8287-08D09B00349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72C08C-4F64-4F47-9ABF-D682D4E6D88D}" type="pres">
      <dgm:prSet presAssocID="{5853324B-FC8B-4A37-A64A-F5D3DC20CAD9}" presName="centerShape" presStyleLbl="node0" presStyleIdx="0" presStyleCnt="1"/>
      <dgm:spPr/>
    </dgm:pt>
    <dgm:pt modelId="{4BB40D31-37B2-4536-A3A5-1985C99E11B7}" type="pres">
      <dgm:prSet presAssocID="{742CB87A-C93B-4676-BDEA-8328812FECE7}" presName="node" presStyleLbl="node1" presStyleIdx="0" presStyleCnt="6">
        <dgm:presLayoutVars>
          <dgm:bulletEnabled val="1"/>
        </dgm:presLayoutVars>
      </dgm:prSet>
      <dgm:spPr/>
    </dgm:pt>
    <dgm:pt modelId="{BC564A62-020A-4E89-BB89-364509B050CF}" type="pres">
      <dgm:prSet presAssocID="{742CB87A-C93B-4676-BDEA-8328812FECE7}" presName="dummy" presStyleCnt="0"/>
      <dgm:spPr/>
    </dgm:pt>
    <dgm:pt modelId="{17CDE133-3174-477A-8023-25C69A730A9D}" type="pres">
      <dgm:prSet presAssocID="{F7BC03B5-FA10-4341-8840-91BE35E2008F}" presName="sibTrans" presStyleLbl="sibTrans2D1" presStyleIdx="0" presStyleCnt="6"/>
      <dgm:spPr/>
    </dgm:pt>
    <dgm:pt modelId="{82CF3A30-F455-469C-BBC6-B7E114154BCB}" type="pres">
      <dgm:prSet presAssocID="{F5F04114-9E89-4978-94B1-0D85FE13B1B5}" presName="node" presStyleLbl="node1" presStyleIdx="1" presStyleCnt="6" custRadScaleRad="99218" custRadScaleInc="-612">
        <dgm:presLayoutVars>
          <dgm:bulletEnabled val="1"/>
        </dgm:presLayoutVars>
      </dgm:prSet>
      <dgm:spPr/>
    </dgm:pt>
    <dgm:pt modelId="{A89D43DA-EC72-4BB3-8429-EB9BF9921E1D}" type="pres">
      <dgm:prSet presAssocID="{F5F04114-9E89-4978-94B1-0D85FE13B1B5}" presName="dummy" presStyleCnt="0"/>
      <dgm:spPr/>
    </dgm:pt>
    <dgm:pt modelId="{22E0BDE1-35E2-4D9E-8E04-85AB6CA87F61}" type="pres">
      <dgm:prSet presAssocID="{3E44C6B6-A947-464A-9C95-10531D0AEA0D}" presName="sibTrans" presStyleLbl="sibTrans2D1" presStyleIdx="1" presStyleCnt="6"/>
      <dgm:spPr/>
    </dgm:pt>
    <dgm:pt modelId="{6D782E2F-9D55-49FC-9F06-30599447FC0E}" type="pres">
      <dgm:prSet presAssocID="{01BC9D25-009D-4E1A-A545-101FC1068C3E}" presName="node" presStyleLbl="node1" presStyleIdx="2" presStyleCnt="6" custRadScaleRad="99218" custRadScaleInc="-612">
        <dgm:presLayoutVars>
          <dgm:bulletEnabled val="1"/>
        </dgm:presLayoutVars>
      </dgm:prSet>
      <dgm:spPr/>
    </dgm:pt>
    <dgm:pt modelId="{FA777A76-58A1-4584-A4F4-7FA291419611}" type="pres">
      <dgm:prSet presAssocID="{01BC9D25-009D-4E1A-A545-101FC1068C3E}" presName="dummy" presStyleCnt="0"/>
      <dgm:spPr/>
    </dgm:pt>
    <dgm:pt modelId="{3514B26F-53FB-4730-A700-60B494366525}" type="pres">
      <dgm:prSet presAssocID="{7AB4BCEE-D644-4A83-A333-D5370E33F2D5}" presName="sibTrans" presStyleLbl="sibTrans2D1" presStyleIdx="2" presStyleCnt="6"/>
      <dgm:spPr/>
    </dgm:pt>
    <dgm:pt modelId="{977DB4BE-4EDF-4B6B-AEC8-BDC966FB431F}" type="pres">
      <dgm:prSet presAssocID="{845B237B-6125-4185-A0AD-0F766A5EEB6E}" presName="node" presStyleLbl="node1" presStyleIdx="3" presStyleCnt="6">
        <dgm:presLayoutVars>
          <dgm:bulletEnabled val="1"/>
        </dgm:presLayoutVars>
      </dgm:prSet>
      <dgm:spPr/>
    </dgm:pt>
    <dgm:pt modelId="{E556D301-ACB3-47AF-B7CD-A40BCC101066}" type="pres">
      <dgm:prSet presAssocID="{845B237B-6125-4185-A0AD-0F766A5EEB6E}" presName="dummy" presStyleCnt="0"/>
      <dgm:spPr/>
    </dgm:pt>
    <dgm:pt modelId="{F9D95FAF-F321-4198-A897-6EF5651E9B25}" type="pres">
      <dgm:prSet presAssocID="{174D4C0C-8555-4362-AD7A-3D642F3E7D6A}" presName="sibTrans" presStyleLbl="sibTrans2D1" presStyleIdx="3" presStyleCnt="6"/>
      <dgm:spPr/>
    </dgm:pt>
    <dgm:pt modelId="{4B716702-3EEA-4411-BF48-660EB3EC3F3A}" type="pres">
      <dgm:prSet presAssocID="{1C00A093-38F9-4101-9285-76245A531848}" presName="node" presStyleLbl="node1" presStyleIdx="4" presStyleCnt="6">
        <dgm:presLayoutVars>
          <dgm:bulletEnabled val="1"/>
        </dgm:presLayoutVars>
      </dgm:prSet>
      <dgm:spPr/>
    </dgm:pt>
    <dgm:pt modelId="{DDEE0BCE-19F9-4488-8DEB-0E6C0C8F3804}" type="pres">
      <dgm:prSet presAssocID="{1C00A093-38F9-4101-9285-76245A531848}" presName="dummy" presStyleCnt="0"/>
      <dgm:spPr/>
    </dgm:pt>
    <dgm:pt modelId="{8299F8C0-E89C-40A7-9F3A-00F56129C76F}" type="pres">
      <dgm:prSet presAssocID="{39A5ACA5-F506-42D9-9EC8-13565B140668}" presName="sibTrans" presStyleLbl="sibTrans2D1" presStyleIdx="4" presStyleCnt="6"/>
      <dgm:spPr/>
    </dgm:pt>
    <dgm:pt modelId="{6C46E8CA-65E7-4189-B599-547298D6AAD1}" type="pres">
      <dgm:prSet presAssocID="{BC86BD7F-C869-4FC5-8CD4-EDD49830D276}" presName="node" presStyleLbl="node1" presStyleIdx="5" presStyleCnt="6">
        <dgm:presLayoutVars>
          <dgm:bulletEnabled val="1"/>
        </dgm:presLayoutVars>
      </dgm:prSet>
      <dgm:spPr/>
    </dgm:pt>
    <dgm:pt modelId="{27D94278-42C1-4D04-8BBB-F9175E558A2D}" type="pres">
      <dgm:prSet presAssocID="{BC86BD7F-C869-4FC5-8CD4-EDD49830D276}" presName="dummy" presStyleCnt="0"/>
      <dgm:spPr/>
    </dgm:pt>
    <dgm:pt modelId="{28B9C257-7429-458B-8FD6-1B575C74554F}" type="pres">
      <dgm:prSet presAssocID="{A65EB6EA-39C8-4E5D-9D6E-320D59564F7D}" presName="sibTrans" presStyleLbl="sibTrans2D1" presStyleIdx="5" presStyleCnt="6"/>
      <dgm:spPr/>
    </dgm:pt>
  </dgm:ptLst>
  <dgm:cxnLst>
    <dgm:cxn modelId="{55F76D22-5E40-45AE-B3CF-75DCA69AE6FF}" srcId="{FA0F54CF-68F2-4EAB-8287-08D09B003498}" destId="{5853324B-FC8B-4A37-A64A-F5D3DC20CAD9}" srcOrd="0" destOrd="0" parTransId="{FBA1291E-FF04-4B1F-A5EF-DC0552785ABC}" sibTransId="{B2D56CDC-4234-459D-8F18-89985AB8923D}"/>
    <dgm:cxn modelId="{ED92A02D-6160-4CEB-AB4B-ABFE4627C107}" type="presOf" srcId="{5853324B-FC8B-4A37-A64A-F5D3DC20CAD9}" destId="{EA72C08C-4F64-4F47-9ABF-D682D4E6D88D}" srcOrd="0" destOrd="0" presId="urn:microsoft.com/office/officeart/2005/8/layout/radial6"/>
    <dgm:cxn modelId="{3831A260-3D30-49FE-B170-03273FFDF531}" srcId="{5853324B-FC8B-4A37-A64A-F5D3DC20CAD9}" destId="{BC86BD7F-C869-4FC5-8CD4-EDD49830D276}" srcOrd="5" destOrd="0" parTransId="{0F9BD0F7-F34B-45F1-9804-59DD3F0B4B77}" sibTransId="{A65EB6EA-39C8-4E5D-9D6E-320D59564F7D}"/>
    <dgm:cxn modelId="{6CE9DA64-7B50-4000-848F-D42DC4EF9E49}" type="presOf" srcId="{845B237B-6125-4185-A0AD-0F766A5EEB6E}" destId="{977DB4BE-4EDF-4B6B-AEC8-BDC966FB431F}" srcOrd="0" destOrd="0" presId="urn:microsoft.com/office/officeart/2005/8/layout/radial6"/>
    <dgm:cxn modelId="{EEE7EA4C-9359-463C-89CD-ACA23F065169}" type="presOf" srcId="{3E44C6B6-A947-464A-9C95-10531D0AEA0D}" destId="{22E0BDE1-35E2-4D9E-8E04-85AB6CA87F61}" srcOrd="0" destOrd="0" presId="urn:microsoft.com/office/officeart/2005/8/layout/radial6"/>
    <dgm:cxn modelId="{ED2C314D-EE0F-471E-84BE-D0379FA7533F}" srcId="{5853324B-FC8B-4A37-A64A-F5D3DC20CAD9}" destId="{742CB87A-C93B-4676-BDEA-8328812FECE7}" srcOrd="0" destOrd="0" parTransId="{7D6E73DD-526C-4BF3-9399-7FFFBB3070ED}" sibTransId="{F7BC03B5-FA10-4341-8840-91BE35E2008F}"/>
    <dgm:cxn modelId="{CC84E57A-D827-4BE8-9052-0A85DD0ADC5D}" type="presOf" srcId="{FA0F54CF-68F2-4EAB-8287-08D09B003498}" destId="{EEAEFF69-E800-4AB3-ABFC-87176437DD29}" srcOrd="0" destOrd="0" presId="urn:microsoft.com/office/officeart/2005/8/layout/radial6"/>
    <dgm:cxn modelId="{0EF32284-429C-4664-9076-93899371DAF2}" srcId="{5853324B-FC8B-4A37-A64A-F5D3DC20CAD9}" destId="{1C00A093-38F9-4101-9285-76245A531848}" srcOrd="4" destOrd="0" parTransId="{917BD331-D72D-41BB-8995-F2028EA00C2D}" sibTransId="{39A5ACA5-F506-42D9-9EC8-13565B140668}"/>
    <dgm:cxn modelId="{F1BA3789-747F-4CB8-9179-A07DE1EBA153}" srcId="{5853324B-FC8B-4A37-A64A-F5D3DC20CAD9}" destId="{F5F04114-9E89-4978-94B1-0D85FE13B1B5}" srcOrd="1" destOrd="0" parTransId="{63A803B8-58C2-4109-96F8-EAEDC8F7D9A4}" sibTransId="{3E44C6B6-A947-464A-9C95-10531D0AEA0D}"/>
    <dgm:cxn modelId="{6950E48A-4957-4859-90FD-C139AD560A25}" srcId="{5853324B-FC8B-4A37-A64A-F5D3DC20CAD9}" destId="{845B237B-6125-4185-A0AD-0F766A5EEB6E}" srcOrd="3" destOrd="0" parTransId="{467F58F8-D137-4AF5-9B90-B3425E0680C0}" sibTransId="{174D4C0C-8555-4362-AD7A-3D642F3E7D6A}"/>
    <dgm:cxn modelId="{FE22ED93-FA02-4613-94AA-5352E79C3243}" type="presOf" srcId="{BC86BD7F-C869-4FC5-8CD4-EDD49830D276}" destId="{6C46E8CA-65E7-4189-B599-547298D6AAD1}" srcOrd="0" destOrd="0" presId="urn:microsoft.com/office/officeart/2005/8/layout/radial6"/>
    <dgm:cxn modelId="{D99D08A2-839F-47F5-95DE-F73F1FE4EBF8}" type="presOf" srcId="{01BC9D25-009D-4E1A-A545-101FC1068C3E}" destId="{6D782E2F-9D55-49FC-9F06-30599447FC0E}" srcOrd="0" destOrd="0" presId="urn:microsoft.com/office/officeart/2005/8/layout/radial6"/>
    <dgm:cxn modelId="{ED5570A8-29F7-4D0C-A745-EC200AF5C6F3}" srcId="{5853324B-FC8B-4A37-A64A-F5D3DC20CAD9}" destId="{01BC9D25-009D-4E1A-A545-101FC1068C3E}" srcOrd="2" destOrd="0" parTransId="{3B117605-EBF9-4206-A1F2-EA5703D1AFAD}" sibTransId="{7AB4BCEE-D644-4A83-A333-D5370E33F2D5}"/>
    <dgm:cxn modelId="{7BF64CB6-7A35-435B-B2BB-98F71EC3C737}" type="presOf" srcId="{7AB4BCEE-D644-4A83-A333-D5370E33F2D5}" destId="{3514B26F-53FB-4730-A700-60B494366525}" srcOrd="0" destOrd="0" presId="urn:microsoft.com/office/officeart/2005/8/layout/radial6"/>
    <dgm:cxn modelId="{FBD9C6CA-D247-45CC-A97E-8E6F608CDA34}" type="presOf" srcId="{174D4C0C-8555-4362-AD7A-3D642F3E7D6A}" destId="{F9D95FAF-F321-4198-A897-6EF5651E9B25}" srcOrd="0" destOrd="0" presId="urn:microsoft.com/office/officeart/2005/8/layout/radial6"/>
    <dgm:cxn modelId="{5C47DDCA-3A20-4122-9C77-59293846F676}" type="presOf" srcId="{F5F04114-9E89-4978-94B1-0D85FE13B1B5}" destId="{82CF3A30-F455-469C-BBC6-B7E114154BCB}" srcOrd="0" destOrd="0" presId="urn:microsoft.com/office/officeart/2005/8/layout/radial6"/>
    <dgm:cxn modelId="{B12C35CE-7A51-4BCD-8F89-5012F56829B9}" type="presOf" srcId="{39A5ACA5-F506-42D9-9EC8-13565B140668}" destId="{8299F8C0-E89C-40A7-9F3A-00F56129C76F}" srcOrd="0" destOrd="0" presId="urn:microsoft.com/office/officeart/2005/8/layout/radial6"/>
    <dgm:cxn modelId="{66E5C7E2-F822-40D6-B78A-260571D6F3F3}" type="presOf" srcId="{F7BC03B5-FA10-4341-8840-91BE35E2008F}" destId="{17CDE133-3174-477A-8023-25C69A730A9D}" srcOrd="0" destOrd="0" presId="urn:microsoft.com/office/officeart/2005/8/layout/radial6"/>
    <dgm:cxn modelId="{E03B77E7-09D3-4003-B596-3104F77BF2A2}" type="presOf" srcId="{742CB87A-C93B-4676-BDEA-8328812FECE7}" destId="{4BB40D31-37B2-4536-A3A5-1985C99E11B7}" srcOrd="0" destOrd="0" presId="urn:microsoft.com/office/officeart/2005/8/layout/radial6"/>
    <dgm:cxn modelId="{9B4EA0F3-8F2B-45F0-B79D-8B91307AF5BA}" type="presOf" srcId="{1C00A093-38F9-4101-9285-76245A531848}" destId="{4B716702-3EEA-4411-BF48-660EB3EC3F3A}" srcOrd="0" destOrd="0" presId="urn:microsoft.com/office/officeart/2005/8/layout/radial6"/>
    <dgm:cxn modelId="{3576FAFD-D386-48BF-85C9-46AD45A4CBD5}" type="presOf" srcId="{A65EB6EA-39C8-4E5D-9D6E-320D59564F7D}" destId="{28B9C257-7429-458B-8FD6-1B575C74554F}" srcOrd="0" destOrd="0" presId="urn:microsoft.com/office/officeart/2005/8/layout/radial6"/>
    <dgm:cxn modelId="{6464FDB1-CC87-4114-B66E-1832B363EA7F}" type="presParOf" srcId="{EEAEFF69-E800-4AB3-ABFC-87176437DD29}" destId="{EA72C08C-4F64-4F47-9ABF-D682D4E6D88D}" srcOrd="0" destOrd="0" presId="urn:microsoft.com/office/officeart/2005/8/layout/radial6"/>
    <dgm:cxn modelId="{627BA635-255A-497F-AA5B-5934FE6C5430}" type="presParOf" srcId="{EEAEFF69-E800-4AB3-ABFC-87176437DD29}" destId="{4BB40D31-37B2-4536-A3A5-1985C99E11B7}" srcOrd="1" destOrd="0" presId="urn:microsoft.com/office/officeart/2005/8/layout/radial6"/>
    <dgm:cxn modelId="{D7C7CD45-14E1-4394-A8E1-705518117CFD}" type="presParOf" srcId="{EEAEFF69-E800-4AB3-ABFC-87176437DD29}" destId="{BC564A62-020A-4E89-BB89-364509B050CF}" srcOrd="2" destOrd="0" presId="urn:microsoft.com/office/officeart/2005/8/layout/radial6"/>
    <dgm:cxn modelId="{ACC3E20A-0598-4C78-88C1-B994AD8F23B0}" type="presParOf" srcId="{EEAEFF69-E800-4AB3-ABFC-87176437DD29}" destId="{17CDE133-3174-477A-8023-25C69A730A9D}" srcOrd="3" destOrd="0" presId="urn:microsoft.com/office/officeart/2005/8/layout/radial6"/>
    <dgm:cxn modelId="{AC9C2172-4910-4DB6-8316-CEE2139C8F50}" type="presParOf" srcId="{EEAEFF69-E800-4AB3-ABFC-87176437DD29}" destId="{82CF3A30-F455-469C-BBC6-B7E114154BCB}" srcOrd="4" destOrd="0" presId="urn:microsoft.com/office/officeart/2005/8/layout/radial6"/>
    <dgm:cxn modelId="{5C2EF996-60A8-4A7B-A9C2-E91C4D73E4F6}" type="presParOf" srcId="{EEAEFF69-E800-4AB3-ABFC-87176437DD29}" destId="{A89D43DA-EC72-4BB3-8429-EB9BF9921E1D}" srcOrd="5" destOrd="0" presId="urn:microsoft.com/office/officeart/2005/8/layout/radial6"/>
    <dgm:cxn modelId="{F9A894D2-2686-4470-BDE3-17BD082B67B7}" type="presParOf" srcId="{EEAEFF69-E800-4AB3-ABFC-87176437DD29}" destId="{22E0BDE1-35E2-4D9E-8E04-85AB6CA87F61}" srcOrd="6" destOrd="0" presId="urn:microsoft.com/office/officeart/2005/8/layout/radial6"/>
    <dgm:cxn modelId="{29D68793-F7D2-4DF9-918C-6B6606ECF14E}" type="presParOf" srcId="{EEAEFF69-E800-4AB3-ABFC-87176437DD29}" destId="{6D782E2F-9D55-49FC-9F06-30599447FC0E}" srcOrd="7" destOrd="0" presId="urn:microsoft.com/office/officeart/2005/8/layout/radial6"/>
    <dgm:cxn modelId="{8A6625E6-AF83-4F82-9ED5-62DD7ACB68DC}" type="presParOf" srcId="{EEAEFF69-E800-4AB3-ABFC-87176437DD29}" destId="{FA777A76-58A1-4584-A4F4-7FA291419611}" srcOrd="8" destOrd="0" presId="urn:microsoft.com/office/officeart/2005/8/layout/radial6"/>
    <dgm:cxn modelId="{C97D8833-DCD6-48BB-8E0B-82A59C0E93D7}" type="presParOf" srcId="{EEAEFF69-E800-4AB3-ABFC-87176437DD29}" destId="{3514B26F-53FB-4730-A700-60B494366525}" srcOrd="9" destOrd="0" presId="urn:microsoft.com/office/officeart/2005/8/layout/radial6"/>
    <dgm:cxn modelId="{05E7B48E-FF0F-4CC0-A0F8-3FFF0DB3AFA6}" type="presParOf" srcId="{EEAEFF69-E800-4AB3-ABFC-87176437DD29}" destId="{977DB4BE-4EDF-4B6B-AEC8-BDC966FB431F}" srcOrd="10" destOrd="0" presId="urn:microsoft.com/office/officeart/2005/8/layout/radial6"/>
    <dgm:cxn modelId="{3D3F8BCB-C0BB-42E2-92AD-9185C09E1E74}" type="presParOf" srcId="{EEAEFF69-E800-4AB3-ABFC-87176437DD29}" destId="{E556D301-ACB3-47AF-B7CD-A40BCC101066}" srcOrd="11" destOrd="0" presId="urn:microsoft.com/office/officeart/2005/8/layout/radial6"/>
    <dgm:cxn modelId="{D5E67AC5-AD87-48F6-B6EE-C04290C46C3C}" type="presParOf" srcId="{EEAEFF69-E800-4AB3-ABFC-87176437DD29}" destId="{F9D95FAF-F321-4198-A897-6EF5651E9B25}" srcOrd="12" destOrd="0" presId="urn:microsoft.com/office/officeart/2005/8/layout/radial6"/>
    <dgm:cxn modelId="{13B46F1F-E7AC-4DC7-B9EC-694553706E8F}" type="presParOf" srcId="{EEAEFF69-E800-4AB3-ABFC-87176437DD29}" destId="{4B716702-3EEA-4411-BF48-660EB3EC3F3A}" srcOrd="13" destOrd="0" presId="urn:microsoft.com/office/officeart/2005/8/layout/radial6"/>
    <dgm:cxn modelId="{96FF051B-2FEB-4CBC-AF27-0340FDD9377D}" type="presParOf" srcId="{EEAEFF69-E800-4AB3-ABFC-87176437DD29}" destId="{DDEE0BCE-19F9-4488-8DEB-0E6C0C8F3804}" srcOrd="14" destOrd="0" presId="urn:microsoft.com/office/officeart/2005/8/layout/radial6"/>
    <dgm:cxn modelId="{1BF3CF3A-2FDE-4C28-B3AE-850C4BB1CDDA}" type="presParOf" srcId="{EEAEFF69-E800-4AB3-ABFC-87176437DD29}" destId="{8299F8C0-E89C-40A7-9F3A-00F56129C76F}" srcOrd="15" destOrd="0" presId="urn:microsoft.com/office/officeart/2005/8/layout/radial6"/>
    <dgm:cxn modelId="{FBEC07C2-CF48-4DE9-B20A-9E65CE9FB6C7}" type="presParOf" srcId="{EEAEFF69-E800-4AB3-ABFC-87176437DD29}" destId="{6C46E8CA-65E7-4189-B599-547298D6AAD1}" srcOrd="16" destOrd="0" presId="urn:microsoft.com/office/officeart/2005/8/layout/radial6"/>
    <dgm:cxn modelId="{19A4C895-5606-4E2D-A996-0535F039EE28}" type="presParOf" srcId="{EEAEFF69-E800-4AB3-ABFC-87176437DD29}" destId="{27D94278-42C1-4D04-8BBB-F9175E558A2D}" srcOrd="17" destOrd="0" presId="urn:microsoft.com/office/officeart/2005/8/layout/radial6"/>
    <dgm:cxn modelId="{6FB89E1D-B112-4672-A89B-29BF24E20357}" type="presParOf" srcId="{EEAEFF69-E800-4AB3-ABFC-87176437DD29}" destId="{28B9C257-7429-458B-8FD6-1B575C74554F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50223-FC10-45EF-9292-F455D97C2EDB}">
      <dsp:nvSpPr>
        <dsp:cNvPr id="0" name=""/>
        <dsp:cNvSpPr/>
      </dsp:nvSpPr>
      <dsp:spPr>
        <a:xfrm>
          <a:off x="0" y="0"/>
          <a:ext cx="4885764" cy="19112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291AE-6AB2-4E91-B4DD-CF36E7D8463D}">
      <dsp:nvSpPr>
        <dsp:cNvPr id="0" name=""/>
        <dsp:cNvSpPr/>
      </dsp:nvSpPr>
      <dsp:spPr>
        <a:xfrm>
          <a:off x="146572" y="254839"/>
          <a:ext cx="1435193" cy="14016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94D32-4763-478A-8891-F817EFD1A250}">
      <dsp:nvSpPr>
        <dsp:cNvPr id="0" name=""/>
        <dsp:cNvSpPr/>
      </dsp:nvSpPr>
      <dsp:spPr>
        <a:xfrm rot="10800000">
          <a:off x="146572" y="1911292"/>
          <a:ext cx="1435193" cy="233602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Name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ID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Address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 err="1"/>
            <a:t>ContactNumber</a:t>
          </a:r>
          <a:endParaRPr lang="en-IN" sz="1300" b="0" i="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Constructor</a:t>
          </a:r>
          <a:endParaRPr lang="en-IN" sz="1300" kern="1200" dirty="0"/>
        </a:p>
      </dsp:txBody>
      <dsp:txXfrm rot="10800000">
        <a:off x="190709" y="1911292"/>
        <a:ext cx="1346919" cy="2291887"/>
      </dsp:txXfrm>
    </dsp:sp>
    <dsp:sp modelId="{89F3C44A-85C5-4710-9967-928EFE63CE8E}">
      <dsp:nvSpPr>
        <dsp:cNvPr id="0" name=""/>
        <dsp:cNvSpPr/>
      </dsp:nvSpPr>
      <dsp:spPr>
        <a:xfrm>
          <a:off x="1725285" y="254839"/>
          <a:ext cx="1435193" cy="14016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A5FFE-75DA-4CD1-9870-CEC249435DC9}">
      <dsp:nvSpPr>
        <dsp:cNvPr id="0" name=""/>
        <dsp:cNvSpPr/>
      </dsp:nvSpPr>
      <dsp:spPr>
        <a:xfrm rot="10800000">
          <a:off x="1725285" y="1911292"/>
          <a:ext cx="1435193" cy="233602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 err="1"/>
            <a:t>AccountNumber</a:t>
          </a:r>
          <a:r>
            <a:rPr lang="en-IN" sz="1300" b="0" i="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Balance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 err="1"/>
            <a:t>AccountHolder</a:t>
          </a:r>
          <a:endParaRPr lang="en-IN" sz="1300" b="0" i="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Constructor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Deposit()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Withdraw()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Getters/Setters</a:t>
          </a:r>
          <a:endParaRPr lang="en-IN" sz="1300" kern="1200" dirty="0"/>
        </a:p>
      </dsp:txBody>
      <dsp:txXfrm rot="10800000">
        <a:off x="1769422" y="1911292"/>
        <a:ext cx="1346919" cy="2291887"/>
      </dsp:txXfrm>
    </dsp:sp>
    <dsp:sp modelId="{906C5119-6249-4CCE-BDA5-37810E776641}">
      <dsp:nvSpPr>
        <dsp:cNvPr id="0" name=""/>
        <dsp:cNvSpPr/>
      </dsp:nvSpPr>
      <dsp:spPr>
        <a:xfrm>
          <a:off x="3303997" y="254839"/>
          <a:ext cx="1435193" cy="14016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4D0AD-D8E3-4137-94A6-90019FEED448}">
      <dsp:nvSpPr>
        <dsp:cNvPr id="0" name=""/>
        <dsp:cNvSpPr/>
      </dsp:nvSpPr>
      <dsp:spPr>
        <a:xfrm rot="10800000">
          <a:off x="3303997" y="1911292"/>
          <a:ext cx="1435193" cy="233602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Name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Constructor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Getters/Setters</a:t>
          </a:r>
          <a:endParaRPr lang="en-IN" sz="1300" kern="1200" dirty="0"/>
        </a:p>
      </dsp:txBody>
      <dsp:txXfrm rot="10800000">
        <a:off x="3348134" y="1911292"/>
        <a:ext cx="1346919" cy="2291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10BAB-A1B6-4439-BBBB-4019FB2A26C2}">
      <dsp:nvSpPr>
        <dsp:cNvPr id="0" name=""/>
        <dsp:cNvSpPr/>
      </dsp:nvSpPr>
      <dsp:spPr>
        <a:xfrm>
          <a:off x="0" y="0"/>
          <a:ext cx="6589059" cy="6589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Timestamp</a:t>
          </a:r>
        </a:p>
      </dsp:txBody>
      <dsp:txXfrm>
        <a:off x="2059080" y="329452"/>
        <a:ext cx="2470897" cy="658905"/>
      </dsp:txXfrm>
    </dsp:sp>
    <dsp:sp modelId="{D07F1CC3-7AC3-47E8-8CDC-F99201AE04EA}">
      <dsp:nvSpPr>
        <dsp:cNvPr id="0" name=""/>
        <dsp:cNvSpPr/>
      </dsp:nvSpPr>
      <dsp:spPr>
        <a:xfrm>
          <a:off x="811160" y="824818"/>
          <a:ext cx="5600700" cy="5600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Amount</a:t>
          </a:r>
          <a:endParaRPr lang="en-IN" sz="2200" b="1" kern="1200" dirty="0"/>
        </a:p>
      </dsp:txBody>
      <dsp:txXfrm>
        <a:off x="2403859" y="1146858"/>
        <a:ext cx="2415301" cy="644080"/>
      </dsp:txXfrm>
    </dsp:sp>
    <dsp:sp modelId="{8F99F986-5835-4CCF-9509-BD90EAD1D532}">
      <dsp:nvSpPr>
        <dsp:cNvPr id="0" name=""/>
        <dsp:cNvSpPr/>
      </dsp:nvSpPr>
      <dsp:spPr>
        <a:xfrm>
          <a:off x="1425247" y="1758692"/>
          <a:ext cx="4612341" cy="4612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 err="1"/>
            <a:t>TransactionType</a:t>
          </a:r>
          <a:endParaRPr lang="en-IN" sz="2200" b="1" kern="1200" dirty="0"/>
        </a:p>
      </dsp:txBody>
      <dsp:txXfrm>
        <a:off x="2537975" y="2076943"/>
        <a:ext cx="2386886" cy="636503"/>
      </dsp:txXfrm>
    </dsp:sp>
    <dsp:sp modelId="{9F22E8F6-AF88-4BD5-A128-6A19B34DF91E}">
      <dsp:nvSpPr>
        <dsp:cNvPr id="0" name=""/>
        <dsp:cNvSpPr/>
      </dsp:nvSpPr>
      <dsp:spPr>
        <a:xfrm>
          <a:off x="2072039" y="2638048"/>
          <a:ext cx="3623982" cy="36239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 err="1"/>
            <a:t>TransactionID</a:t>
          </a:r>
          <a:endParaRPr lang="en-IN" sz="2200" b="1" kern="1200" dirty="0"/>
        </a:p>
      </dsp:txBody>
      <dsp:txXfrm>
        <a:off x="2905555" y="2964206"/>
        <a:ext cx="1956950" cy="652316"/>
      </dsp:txXfrm>
    </dsp:sp>
    <dsp:sp modelId="{BED9620A-0422-4844-A9A5-6F3C29B85BB9}">
      <dsp:nvSpPr>
        <dsp:cNvPr id="0" name=""/>
        <dsp:cNvSpPr/>
      </dsp:nvSpPr>
      <dsp:spPr>
        <a:xfrm>
          <a:off x="2707953" y="3604610"/>
          <a:ext cx="2635623" cy="2635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rPr>
            <a:t>Bank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rPr>
            <a:t>Transaction</a:t>
          </a:r>
          <a:endParaRPr lang="en-IN" sz="1400" b="1" kern="1200" dirty="0">
            <a:solidFill>
              <a:schemeClr val="accent6">
                <a:lumMod val="50000"/>
              </a:schemeClr>
            </a:solidFill>
            <a:latin typeface="Arial Black" panose="020B0A04020102020204" pitchFamily="34" charset="0"/>
          </a:endParaRPr>
        </a:p>
      </dsp:txBody>
      <dsp:txXfrm>
        <a:off x="3093931" y="4263516"/>
        <a:ext cx="1863667" cy="1317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9C257-7429-458B-8FD6-1B575C74554F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12600000"/>
            <a:gd name="adj2" fmla="val 162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9F8C0-E89C-40A7-9F3A-00F56129C76F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9000000"/>
            <a:gd name="adj2" fmla="val 126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95FAF-F321-4198-A897-6EF5651E9B25}">
      <dsp:nvSpPr>
        <dsp:cNvPr id="0" name=""/>
        <dsp:cNvSpPr/>
      </dsp:nvSpPr>
      <dsp:spPr>
        <a:xfrm>
          <a:off x="1967034" y="612368"/>
          <a:ext cx="4193930" cy="4193930"/>
        </a:xfrm>
        <a:prstGeom prst="blockArc">
          <a:avLst>
            <a:gd name="adj1" fmla="val 5400000"/>
            <a:gd name="adj2" fmla="val 9000000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4B26F-53FB-4730-A700-60B494366525}">
      <dsp:nvSpPr>
        <dsp:cNvPr id="0" name=""/>
        <dsp:cNvSpPr/>
      </dsp:nvSpPr>
      <dsp:spPr>
        <a:xfrm>
          <a:off x="1948526" y="612451"/>
          <a:ext cx="4193930" cy="4193930"/>
        </a:xfrm>
        <a:prstGeom prst="blockArc">
          <a:avLst>
            <a:gd name="adj1" fmla="val 1777070"/>
            <a:gd name="adj2" fmla="val 5368956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0BDE1-35E2-4D9E-8E04-85AB6CA87F61}">
      <dsp:nvSpPr>
        <dsp:cNvPr id="0" name=""/>
        <dsp:cNvSpPr/>
      </dsp:nvSpPr>
      <dsp:spPr>
        <a:xfrm>
          <a:off x="1948551" y="612407"/>
          <a:ext cx="4193930" cy="4193930"/>
        </a:xfrm>
        <a:prstGeom prst="blockArc">
          <a:avLst>
            <a:gd name="adj1" fmla="val 19808157"/>
            <a:gd name="adj2" fmla="val 1777155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DE133-3174-477A-8023-25C69A730A9D}">
      <dsp:nvSpPr>
        <dsp:cNvPr id="0" name=""/>
        <dsp:cNvSpPr/>
      </dsp:nvSpPr>
      <dsp:spPr>
        <a:xfrm>
          <a:off x="1948481" y="612284"/>
          <a:ext cx="4193930" cy="4193930"/>
        </a:xfrm>
        <a:prstGeom prst="blockArc">
          <a:avLst>
            <a:gd name="adj1" fmla="val 16231121"/>
            <a:gd name="adj2" fmla="val 19808396"/>
            <a:gd name="adj3" fmla="val 452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2C08C-4F64-4F47-9ABF-D682D4E6D88D}">
      <dsp:nvSpPr>
        <dsp:cNvPr id="0" name=""/>
        <dsp:cNvSpPr/>
      </dsp:nvSpPr>
      <dsp:spPr>
        <a:xfrm>
          <a:off x="3123406" y="1768739"/>
          <a:ext cx="1881187" cy="1881187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 dirty="0"/>
            <a:t>ATM</a:t>
          </a:r>
        </a:p>
      </dsp:txBody>
      <dsp:txXfrm>
        <a:off x="3398899" y="2044232"/>
        <a:ext cx="1330201" cy="1330201"/>
      </dsp:txXfrm>
    </dsp:sp>
    <dsp:sp modelId="{4BB40D31-37B2-4536-A3A5-1985C99E11B7}">
      <dsp:nvSpPr>
        <dsp:cNvPr id="0" name=""/>
        <dsp:cNvSpPr/>
      </dsp:nvSpPr>
      <dsp:spPr>
        <a:xfrm>
          <a:off x="3405584" y="135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ATMID</a:t>
          </a:r>
          <a:r>
            <a:rPr lang="en-IN" sz="1000" b="0" i="0" kern="1200" dirty="0"/>
            <a:t>  </a:t>
          </a:r>
          <a:endParaRPr lang="en-IN" sz="1000" kern="1200" dirty="0"/>
        </a:p>
      </dsp:txBody>
      <dsp:txXfrm>
        <a:off x="3598429" y="194203"/>
        <a:ext cx="931141" cy="931141"/>
      </dsp:txXfrm>
    </dsp:sp>
    <dsp:sp modelId="{82CF3A30-F455-469C-BBC6-B7E114154BCB}">
      <dsp:nvSpPr>
        <dsp:cNvPr id="0" name=""/>
        <dsp:cNvSpPr/>
      </dsp:nvSpPr>
      <dsp:spPr>
        <a:xfrm>
          <a:off x="5164498" y="1030392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 err="1"/>
            <a:t>WithdrawCash</a:t>
          </a:r>
          <a:r>
            <a:rPr lang="en-IN" sz="1000" b="0" i="0" kern="1200" dirty="0"/>
            <a:t>()  </a:t>
          </a:r>
          <a:endParaRPr lang="en-IN" sz="1000" kern="1200" dirty="0"/>
        </a:p>
      </dsp:txBody>
      <dsp:txXfrm>
        <a:off x="5357343" y="1223237"/>
        <a:ext cx="931141" cy="931141"/>
      </dsp:txXfrm>
    </dsp:sp>
    <dsp:sp modelId="{6D782E2F-9D55-49FC-9F06-30599447FC0E}">
      <dsp:nvSpPr>
        <dsp:cNvPr id="0" name=""/>
        <dsp:cNvSpPr/>
      </dsp:nvSpPr>
      <dsp:spPr>
        <a:xfrm>
          <a:off x="5168842" y="3063919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 err="1"/>
            <a:t>WithdrawCash</a:t>
          </a:r>
          <a:r>
            <a:rPr lang="en-IN" sz="1000" b="0" i="0" kern="1200" dirty="0"/>
            <a:t>() </a:t>
          </a:r>
          <a:endParaRPr lang="en-IN" sz="1000" kern="1200" dirty="0"/>
        </a:p>
      </dsp:txBody>
      <dsp:txXfrm>
        <a:off x="5361687" y="3256764"/>
        <a:ext cx="931141" cy="931141"/>
      </dsp:txXfrm>
    </dsp:sp>
    <dsp:sp modelId="{977DB4BE-4EDF-4B6B-AEC8-BDC966FB431F}">
      <dsp:nvSpPr>
        <dsp:cNvPr id="0" name=""/>
        <dsp:cNvSpPr/>
      </dsp:nvSpPr>
      <dsp:spPr>
        <a:xfrm>
          <a:off x="3405584" y="410047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Constructor</a:t>
          </a:r>
          <a:endParaRPr lang="en-IN" sz="1000" b="0" kern="1200" dirty="0"/>
        </a:p>
      </dsp:txBody>
      <dsp:txXfrm>
        <a:off x="3598429" y="4293322"/>
        <a:ext cx="931141" cy="931141"/>
      </dsp:txXfrm>
    </dsp:sp>
    <dsp:sp modelId="{4B716702-3EEA-4411-BF48-660EB3EC3F3A}">
      <dsp:nvSpPr>
        <dsp:cNvPr id="0" name=""/>
        <dsp:cNvSpPr/>
      </dsp:nvSpPr>
      <dsp:spPr>
        <a:xfrm>
          <a:off x="1630613" y="3075697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Bank</a:t>
          </a:r>
          <a:endParaRPr lang="en-IN" sz="1000" b="1" kern="1200" dirty="0"/>
        </a:p>
      </dsp:txBody>
      <dsp:txXfrm>
        <a:off x="1823458" y="3268542"/>
        <a:ext cx="931141" cy="931141"/>
      </dsp:txXfrm>
    </dsp:sp>
    <dsp:sp modelId="{6C46E8CA-65E7-4189-B599-547298D6AAD1}">
      <dsp:nvSpPr>
        <dsp:cNvPr id="0" name=""/>
        <dsp:cNvSpPr/>
      </dsp:nvSpPr>
      <dsp:spPr>
        <a:xfrm>
          <a:off x="1630613" y="1026138"/>
          <a:ext cx="1316831" cy="13168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Location</a:t>
          </a:r>
          <a:endParaRPr lang="en-IN" sz="1000" b="0" kern="1200" dirty="0"/>
        </a:p>
      </dsp:txBody>
      <dsp:txXfrm>
        <a:off x="1823458" y="1218983"/>
        <a:ext cx="931141" cy="931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9E8C-A8F3-330A-53D1-B0106BB07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3A9A8-C599-94F4-E19E-CB8D43F7F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3FDA-E923-EF0D-8B42-90F50497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E688-F61E-124E-4AD9-6A0B4DB6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5678-4B2D-D972-4341-72A3C044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4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CA89-31F9-09E9-D42D-EB15F287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00B36-2F0D-EF9B-8050-4824BAB52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0322-1AA0-450C-F458-A58175C4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955E-85E3-F0B4-3F00-7BB7A142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1961-E06E-7BED-0AF3-066E21E1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67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2D4C2-E72D-C7CD-EFA8-A6ACDFC39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E494B-3EAE-5F51-6735-81DC01253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1E37-4896-A25D-5B8E-6892983F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C5A80-8444-ADB3-5291-ED244828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E6A3-1F85-CB5C-F9CB-7D15B9C8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8A4-E71C-B7E7-E18C-50993050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02AF-EC14-C022-C1DD-1A8A8A12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5337-393A-BEEA-3205-F2C7EFEC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729E-A1F4-10B9-14A8-59110491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D1FC-1852-31CD-2C18-BF605207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BBE3-45F9-0B48-0B46-B77E53F1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4B80C-ED7E-9C1A-B347-11E6ED98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B8AC-2DD6-5401-35E4-F082023C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4E5D-C91D-C6E8-7022-977000B2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D19D-0934-92BD-B029-46E15B50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A45F-ECD1-EC1D-5E52-512623D6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8154-B65E-96EF-2D15-4C43D045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AB966-C35A-71AD-780A-08C09072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437C-2FD7-3E77-3C50-4363C2FA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9CDA-53A5-F8E7-BE21-0031B5D3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3BCDD-9BAF-8856-108B-4451DCF7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6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321F-39FB-74AA-A271-168A972B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1EF2-0FF2-74B8-E40B-39C1BFC5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8128F-D9B6-5B29-061F-4B6E21B7B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1F927-2A3C-3BC7-3373-BEB9610B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BFD10-57EB-1F21-A90B-2A9E5B0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26466-B206-916D-753F-0649E448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43A34-F382-1516-069F-EB47FAAD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F20EB-714C-B3C4-8D5A-07259E31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9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CDBD-387F-48D8-1379-9D5D9E3F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76721-9BF8-87D6-4651-D08C44D4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7E731-4DBB-9C09-55E3-A07FC82D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95F30-9FAC-602C-EF7A-4221B651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6E398-6CE2-049A-B6B8-634D683B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3337F-7FD4-BE8A-4684-BCC7CB4C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4243-3F66-2C8E-F47E-419D3D83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6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F9A1-72C2-2D8D-9EA6-A6DC0192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7FF6-5D6E-FBA7-5E42-F447E1FB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283AF-CCAC-B74B-90A0-FDF2983B4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B9C1-19E2-5D5B-3901-F12BCAF2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127A3-D3EF-D3AD-BEFA-B9554B5B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D057-C901-8A0D-DEC4-07C88298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6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9369-BAB0-89AF-3AFF-858E8337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9D34F-0084-9CFE-99CF-CED3B256C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ED1C-F3F1-D3CD-9B54-C2DF8F111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57ABD-8612-BB61-E6B5-73BD8DBB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CC11F-593F-A0A2-A97D-B653D381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2182C-3894-9CAF-AFED-9B6D67D8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0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F6D2E-5950-C3F2-1AB4-9230655D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BBB6-46D3-9AD9-9360-1F89AA8B8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AFD8-14D5-2D12-EB17-2BDFEFB05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E44C-B18F-4E6F-9CCA-48F006B69D83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08D7E-A42E-DB0D-36DA-76B59E987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9DA8-E467-B4A6-0989-51FBDCEE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5047-8DC1-482A-B1E6-7F165D89C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3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1E56-E463-8E69-0BCE-34E6CAA2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493" y="2606301"/>
            <a:ext cx="9390529" cy="132556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Low Level </a:t>
            </a:r>
            <a:r>
              <a:rPr lang="en-IN" dirty="0" err="1">
                <a:latin typeface="Algerian" panose="04020705040A02060702" pitchFamily="82" charset="0"/>
              </a:rPr>
              <a:t>Degins</a:t>
            </a:r>
            <a:r>
              <a:rPr lang="en-IN" dirty="0">
                <a:latin typeface="Algerian" panose="04020705040A02060702" pitchFamily="82" charset="0"/>
              </a:rPr>
              <a:t>(LLD)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86185991-73F3-637A-7B3F-62712F85DBA3}"/>
              </a:ext>
            </a:extLst>
          </p:cNvPr>
          <p:cNvSpPr/>
          <p:nvPr/>
        </p:nvSpPr>
        <p:spPr>
          <a:xfrm>
            <a:off x="977152" y="2525619"/>
            <a:ext cx="1927412" cy="15472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1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D01A2-0A14-C4AF-4E34-FFE9628A1D6C}"/>
              </a:ext>
            </a:extLst>
          </p:cNvPr>
          <p:cNvSpPr txBox="1"/>
          <p:nvPr/>
        </p:nvSpPr>
        <p:spPr>
          <a:xfrm>
            <a:off x="744070" y="435261"/>
            <a:ext cx="10560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 can start by defining the attributes and methods for each class. I'll provide a textual representation of the low-level designs for each class, and I'll also include a chart to visualize the relationships 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1BAFB-D99D-A5F1-0815-1B16C52E1B62}"/>
              </a:ext>
            </a:extLst>
          </p:cNvPr>
          <p:cNvSpPr txBox="1"/>
          <p:nvPr/>
        </p:nvSpPr>
        <p:spPr>
          <a:xfrm>
            <a:off x="770963" y="140083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1: Account Holder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accountHolderID</a:t>
            </a:r>
            <a:r>
              <a:rPr lang="en-US" dirty="0"/>
              <a:t> (string): A unique identifier for the account holder.</a:t>
            </a:r>
          </a:p>
          <a:p>
            <a:r>
              <a:rPr lang="en-US" dirty="0"/>
              <a:t>name (string): The name of the account holder.</a:t>
            </a:r>
          </a:p>
          <a:p>
            <a:r>
              <a:rPr lang="en-US" dirty="0"/>
              <a:t>address (string): The address of the account holder.</a:t>
            </a:r>
          </a:p>
          <a:p>
            <a:r>
              <a:rPr lang="en-US" dirty="0" err="1"/>
              <a:t>phoneNumber</a:t>
            </a:r>
            <a:r>
              <a:rPr lang="en-US" dirty="0"/>
              <a:t> (string): The phone number of the account holder.</a:t>
            </a:r>
          </a:p>
          <a:p>
            <a:r>
              <a:rPr lang="en-US" b="1" dirty="0"/>
              <a:t>Methods:</a:t>
            </a:r>
          </a:p>
          <a:p>
            <a:r>
              <a:rPr lang="en-US" dirty="0" err="1"/>
              <a:t>createAccount</a:t>
            </a:r>
            <a:r>
              <a:rPr lang="en-US" dirty="0"/>
              <a:t>(</a:t>
            </a:r>
            <a:r>
              <a:rPr lang="en-US" dirty="0" err="1"/>
              <a:t>accountType</a:t>
            </a:r>
            <a:r>
              <a:rPr lang="en-US" dirty="0"/>
              <a:t>, </a:t>
            </a:r>
            <a:r>
              <a:rPr lang="en-US" dirty="0" err="1"/>
              <a:t>initialBalance</a:t>
            </a:r>
            <a:r>
              <a:rPr lang="en-US" dirty="0"/>
              <a:t>): Creates a new account for the account holder with the specified account type and initial balance.</a:t>
            </a:r>
          </a:p>
          <a:p>
            <a:r>
              <a:rPr lang="en-US" dirty="0" err="1"/>
              <a:t>getAccount</a:t>
            </a:r>
            <a:r>
              <a:rPr lang="en-US" dirty="0"/>
              <a:t>(</a:t>
            </a:r>
            <a:r>
              <a:rPr lang="en-US" dirty="0" err="1"/>
              <a:t>accountNumber</a:t>
            </a:r>
            <a:r>
              <a:rPr lang="en-US" dirty="0"/>
              <a:t>): Retrieves the account associated with the given account number.</a:t>
            </a:r>
          </a:p>
          <a:p>
            <a:r>
              <a:rPr lang="en-US" dirty="0" err="1"/>
              <a:t>makeTransaction</a:t>
            </a:r>
            <a:r>
              <a:rPr lang="en-US" dirty="0"/>
              <a:t>(</a:t>
            </a:r>
            <a:r>
              <a:rPr lang="en-US" dirty="0" err="1"/>
              <a:t>accountNumber</a:t>
            </a:r>
            <a:r>
              <a:rPr lang="en-US" dirty="0"/>
              <a:t>, </a:t>
            </a:r>
            <a:r>
              <a:rPr lang="en-US" dirty="0" err="1"/>
              <a:t>transactionType</a:t>
            </a:r>
            <a:r>
              <a:rPr lang="en-US" dirty="0"/>
              <a:t>, amount): Initiates a bank transaction on one of the account holder's accounts.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57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F6C8D2-3F03-8973-F8EE-FEA6829927B8}"/>
              </a:ext>
            </a:extLst>
          </p:cNvPr>
          <p:cNvSpPr txBox="1"/>
          <p:nvPr/>
        </p:nvSpPr>
        <p:spPr>
          <a:xfrm>
            <a:off x="654423" y="632082"/>
            <a:ext cx="7664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2: Account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accountNumber</a:t>
            </a:r>
            <a:r>
              <a:rPr lang="en-US" dirty="0"/>
              <a:t> (string): A unique identifier for the account.</a:t>
            </a:r>
          </a:p>
          <a:p>
            <a:r>
              <a:rPr lang="en-US" dirty="0" err="1"/>
              <a:t>accountType</a:t>
            </a:r>
            <a:r>
              <a:rPr lang="en-US" dirty="0"/>
              <a:t> (string): The type of the account (e.g., savings, checking).</a:t>
            </a:r>
          </a:p>
          <a:p>
            <a:r>
              <a:rPr lang="en-US" dirty="0"/>
              <a:t>balance (float): The current balance in the account.</a:t>
            </a:r>
          </a:p>
          <a:p>
            <a:r>
              <a:rPr lang="en-US" b="1" dirty="0"/>
              <a:t>Methods:</a:t>
            </a:r>
          </a:p>
          <a:p>
            <a:r>
              <a:rPr lang="en-US" dirty="0"/>
              <a:t>deposit(amount): Deposits the specified amount into the account.</a:t>
            </a:r>
          </a:p>
          <a:p>
            <a:r>
              <a:rPr lang="en-US" dirty="0"/>
              <a:t>withdraw(amount): Withdraws the specified amount from the account.</a:t>
            </a:r>
          </a:p>
          <a:p>
            <a:r>
              <a:rPr lang="en-US" dirty="0" err="1"/>
              <a:t>getBalance</a:t>
            </a:r>
            <a:r>
              <a:rPr lang="en-US" dirty="0"/>
              <a:t>(): Returns the current balance of the account.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9229E-9C2E-D375-4FDD-871617F68A06}"/>
              </a:ext>
            </a:extLst>
          </p:cNvPr>
          <p:cNvSpPr txBox="1"/>
          <p:nvPr/>
        </p:nvSpPr>
        <p:spPr>
          <a:xfrm>
            <a:off x="654423" y="358952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3: Bank Transaction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transactionID</a:t>
            </a:r>
            <a:r>
              <a:rPr lang="en-US" dirty="0"/>
              <a:t> (string): A unique identifier for the bank transaction.</a:t>
            </a:r>
          </a:p>
          <a:p>
            <a:r>
              <a:rPr lang="en-US" dirty="0" err="1"/>
              <a:t>transactionType</a:t>
            </a:r>
            <a:r>
              <a:rPr lang="en-US" dirty="0"/>
              <a:t> (string): The type of the transaction (e.g., deposit, withdrawal).</a:t>
            </a:r>
          </a:p>
          <a:p>
            <a:r>
              <a:rPr lang="en-US" dirty="0"/>
              <a:t>amount (float): The amount involved in the transaction.</a:t>
            </a:r>
          </a:p>
          <a:p>
            <a:r>
              <a:rPr lang="en-US" dirty="0"/>
              <a:t>timestamp (datetime): The timestamp of the transaction.</a:t>
            </a:r>
          </a:p>
          <a:p>
            <a:r>
              <a:rPr lang="en-US" b="1" dirty="0"/>
              <a:t>Methods:</a:t>
            </a:r>
          </a:p>
          <a:p>
            <a:r>
              <a:rPr lang="en-US" dirty="0" err="1"/>
              <a:t>recordTransaction</a:t>
            </a:r>
            <a:r>
              <a:rPr lang="en-US" dirty="0"/>
              <a:t>(): Records the details of the transaction.</a:t>
            </a:r>
            <a:endParaRPr lang="en-IN" dirty="0"/>
          </a:p>
        </p:txBody>
      </p:sp>
      <p:pic>
        <p:nvPicPr>
          <p:cNvPr id="8" name="Graphic 7" descr="Bank check">
            <a:extLst>
              <a:ext uri="{FF2B5EF4-FFF2-40B4-BE49-F238E27FC236}">
                <a16:creationId xmlns:a16="http://schemas.microsoft.com/office/drawing/2014/main" id="{EDEEB4B6-626C-13F7-AAF9-B0D2B5E3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2694" y="4199895"/>
            <a:ext cx="2393576" cy="2393576"/>
          </a:xfrm>
          <a:prstGeom prst="rect">
            <a:avLst/>
          </a:prstGeom>
        </p:spPr>
      </p:pic>
      <p:pic>
        <p:nvPicPr>
          <p:cNvPr id="10" name="Graphic 9" descr="Safe">
            <a:extLst>
              <a:ext uri="{FF2B5EF4-FFF2-40B4-BE49-F238E27FC236}">
                <a16:creationId xmlns:a16="http://schemas.microsoft.com/office/drawing/2014/main" id="{2B816E3A-0313-1FCA-22B8-0F281C71B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8188" y="1017564"/>
            <a:ext cx="1882588" cy="18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3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DB163-A90D-275F-0D86-51F292A30D42}"/>
              </a:ext>
            </a:extLst>
          </p:cNvPr>
          <p:cNvSpPr txBox="1"/>
          <p:nvPr/>
        </p:nvSpPr>
        <p:spPr>
          <a:xfrm>
            <a:off x="466165" y="33624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4: Bank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bankID</a:t>
            </a:r>
            <a:r>
              <a:rPr lang="en-US" dirty="0"/>
              <a:t> (string): A unique identifier for the bank.</a:t>
            </a:r>
          </a:p>
          <a:p>
            <a:r>
              <a:rPr lang="en-US" dirty="0"/>
              <a:t>name (string): The name of the bank.</a:t>
            </a:r>
          </a:p>
          <a:p>
            <a:r>
              <a:rPr lang="en-US" dirty="0"/>
              <a:t>accounts (list): A list of accounts associated with the bank.</a:t>
            </a:r>
          </a:p>
          <a:p>
            <a:r>
              <a:rPr lang="en-US" b="1" dirty="0"/>
              <a:t>Methods:</a:t>
            </a:r>
          </a:p>
          <a:p>
            <a:r>
              <a:rPr lang="en-US" dirty="0" err="1"/>
              <a:t>createAccountHolder</a:t>
            </a:r>
            <a:r>
              <a:rPr lang="en-US" dirty="0"/>
              <a:t>(name, address, </a:t>
            </a:r>
            <a:r>
              <a:rPr lang="en-US" dirty="0" err="1"/>
              <a:t>phoneNumber</a:t>
            </a:r>
            <a:r>
              <a:rPr lang="en-US" dirty="0"/>
              <a:t>): Creates a new account holder and adds them to the bank's list of account holders.</a:t>
            </a:r>
          </a:p>
          <a:p>
            <a:r>
              <a:rPr lang="en-US" dirty="0" err="1"/>
              <a:t>getAccountHolder</a:t>
            </a:r>
            <a:r>
              <a:rPr lang="en-US" dirty="0"/>
              <a:t>(</a:t>
            </a:r>
            <a:r>
              <a:rPr lang="en-US" dirty="0" err="1"/>
              <a:t>accountHolderID</a:t>
            </a:r>
            <a:r>
              <a:rPr lang="en-US" dirty="0"/>
              <a:t>): Retrieves the account holder with the specified ID.</a:t>
            </a:r>
          </a:p>
          <a:p>
            <a:r>
              <a:rPr lang="en-US" dirty="0" err="1"/>
              <a:t>getATMByID</a:t>
            </a:r>
            <a:r>
              <a:rPr lang="en-US" dirty="0"/>
              <a:t>(</a:t>
            </a:r>
            <a:r>
              <a:rPr lang="en-US" dirty="0" err="1"/>
              <a:t>atmID</a:t>
            </a:r>
            <a:r>
              <a:rPr lang="en-US" dirty="0"/>
              <a:t>): Retrieves a specific ATM within the bank.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B91B-7EEA-4354-B4D2-DD04515A1236}"/>
              </a:ext>
            </a:extLst>
          </p:cNvPr>
          <p:cNvSpPr txBox="1"/>
          <p:nvPr/>
        </p:nvSpPr>
        <p:spPr>
          <a:xfrm>
            <a:off x="466165" y="399567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Class 5: ATM</a:t>
            </a:r>
          </a:p>
          <a:p>
            <a:endParaRPr lang="en-US" dirty="0"/>
          </a:p>
          <a:p>
            <a:r>
              <a:rPr lang="en-US" b="1" dirty="0"/>
              <a:t>Attributes:</a:t>
            </a:r>
          </a:p>
          <a:p>
            <a:r>
              <a:rPr lang="en-US" dirty="0" err="1"/>
              <a:t>atmID</a:t>
            </a:r>
            <a:r>
              <a:rPr lang="en-US" dirty="0"/>
              <a:t> (string): A unique identifier for the ATM.</a:t>
            </a:r>
          </a:p>
          <a:p>
            <a:r>
              <a:rPr lang="en-US" dirty="0"/>
              <a:t>location (string): The location of the ATM.</a:t>
            </a:r>
          </a:p>
          <a:p>
            <a:r>
              <a:rPr lang="en-US" dirty="0"/>
              <a:t>bank (Bank): The bank to which the ATM is associated.</a:t>
            </a:r>
          </a:p>
          <a:p>
            <a:r>
              <a:rPr lang="en-US" b="1" dirty="0"/>
              <a:t>Methods:</a:t>
            </a:r>
          </a:p>
          <a:p>
            <a:r>
              <a:rPr lang="en-US" dirty="0" err="1"/>
              <a:t>withdrawFromAccount</a:t>
            </a:r>
            <a:r>
              <a:rPr lang="en-US" dirty="0"/>
              <a:t>(</a:t>
            </a:r>
            <a:r>
              <a:rPr lang="en-US" dirty="0" err="1"/>
              <a:t>accountNumber</a:t>
            </a:r>
            <a:r>
              <a:rPr lang="en-US" dirty="0"/>
              <a:t>, amount): Allows customers to withdraw money from their accounts using the ATM.</a:t>
            </a:r>
            <a:endParaRPr lang="en-IN" dirty="0"/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C8CEF0DA-A5DA-2834-DB9B-A3F8AA238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9647" y="918881"/>
            <a:ext cx="2868706" cy="2868706"/>
          </a:xfrm>
          <a:prstGeom prst="rect">
            <a:avLst/>
          </a:prstGeom>
        </p:spPr>
      </p:pic>
      <p:pic>
        <p:nvPicPr>
          <p:cNvPr id="9" name="Graphic 8" descr="Credit card">
            <a:extLst>
              <a:ext uri="{FF2B5EF4-FFF2-40B4-BE49-F238E27FC236}">
                <a16:creationId xmlns:a16="http://schemas.microsoft.com/office/drawing/2014/main" id="{DAE656F7-18F8-BC83-2F7B-26B538346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399" y="4585446"/>
            <a:ext cx="1810871" cy="18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3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17BEC-D81C-C3E3-1E9F-6E670FF08D8B}"/>
              </a:ext>
            </a:extLst>
          </p:cNvPr>
          <p:cNvSpPr txBox="1"/>
          <p:nvPr/>
        </p:nvSpPr>
        <p:spPr>
          <a:xfrm>
            <a:off x="493060" y="1305341"/>
            <a:ext cx="46975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Algerian" panose="04020705040A02060702" pitchFamily="82" charset="0"/>
              </a:rPr>
              <a:t>Relationships:</a:t>
            </a:r>
          </a:p>
          <a:p>
            <a:pPr algn="l"/>
            <a:endParaRPr lang="en-US" i="0" dirty="0">
              <a:solidFill>
                <a:srgbClr val="374151"/>
              </a:solidFill>
              <a:effectLst/>
              <a:latin typeface="Algerian" panose="04020705040A02060702" pitchFamily="8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 Holder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can have one or more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associated with one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 Holder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Bank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contains multiple branches, but we are not modeling branches in this low-level design.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Bank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may have multiple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ATM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Bank Transaction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 are associated with source and destination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Account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95A8935-C848-6F36-5168-8673C2D1E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956503"/>
              </p:ext>
            </p:extLst>
          </p:nvPr>
        </p:nvGraphicFramePr>
        <p:xfrm>
          <a:off x="5889813" y="1305341"/>
          <a:ext cx="4885764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15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61F44DA-E3D8-5E25-63F7-F80FC7B29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186025"/>
              </p:ext>
            </p:extLst>
          </p:nvPr>
        </p:nvGraphicFramePr>
        <p:xfrm>
          <a:off x="2032000" y="0"/>
          <a:ext cx="10231718" cy="658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9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7597D0-592D-E137-DB30-15A631249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8663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89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546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Calibri Light</vt:lpstr>
      <vt:lpstr>Söhne</vt:lpstr>
      <vt:lpstr>Office Theme</vt:lpstr>
      <vt:lpstr>Low Level Degins(LLD)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Degins(LLD)</dc:title>
  <dc:creator>Santosh Sonwane</dc:creator>
  <cp:lastModifiedBy>Santosh Sonwane</cp:lastModifiedBy>
  <cp:revision>1</cp:revision>
  <dcterms:created xsi:type="dcterms:W3CDTF">2023-09-22T15:59:42Z</dcterms:created>
  <dcterms:modified xsi:type="dcterms:W3CDTF">2023-09-22T16:43:57Z</dcterms:modified>
</cp:coreProperties>
</file>