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2592E95-B3E5-41B7-8359-8FCDF09BDBD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7A50C3-384F-43EA-9771-9ECB3951AC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billing 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56553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Project Member</a:t>
            </a:r>
          </a:p>
          <a:p>
            <a:r>
              <a:rPr lang="en-US" sz="2000" dirty="0" smtClean="0"/>
              <a:t>ROHIT KUMAR BHARTI</a:t>
            </a:r>
          </a:p>
          <a:p>
            <a:r>
              <a:rPr lang="en-US" sz="2000" dirty="0" smtClean="0"/>
              <a:t>PULKIT SAINI</a:t>
            </a:r>
            <a:endParaRPr lang="en-US" sz="2000" dirty="0" smtClean="0"/>
          </a:p>
          <a:p>
            <a:r>
              <a:rPr lang="en-US" sz="2000" dirty="0" smtClean="0"/>
              <a:t>IT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Restaurant Billing System is a type of software which is developed in Python use for providing the bill of the regular customer.</a:t>
            </a:r>
          </a:p>
          <a:p>
            <a:r>
              <a:rPr lang="en-US" sz="2400" dirty="0" smtClean="0"/>
              <a:t>In this software the bill is calculated( including GST)   with the help of pre define rate. </a:t>
            </a:r>
          </a:p>
          <a:p>
            <a:r>
              <a:rPr lang="en-US" sz="2400" dirty="0" smtClean="0"/>
              <a:t>This software help the user to save time, save paper and less manpower required.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Home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Billing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Summery of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Previous Bill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Hardwar e and 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HARDWARE REQUIREMENT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At least </a:t>
            </a:r>
            <a:r>
              <a:rPr lang="en-US" sz="2800" dirty="0" smtClean="0"/>
              <a:t>1 GB </a:t>
            </a:r>
            <a:r>
              <a:rPr lang="en-US" sz="2800" dirty="0"/>
              <a:t>of free Hard Disk </a:t>
            </a:r>
            <a:r>
              <a:rPr lang="en-US" sz="2800" dirty="0" smtClean="0"/>
              <a:t>space/512 </a:t>
            </a:r>
            <a:r>
              <a:rPr lang="en-US" sz="2800" dirty="0"/>
              <a:t>GB RAM.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Keyboard , Mouse , Monitor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b="1" dirty="0" smtClean="0"/>
              <a:t>SOFTWARE REQUIREMENT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Operating System:Windowsxp,7,8.1,10.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MYSQL data base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IDEL(Python 3.7.2)</a:t>
            </a:r>
            <a:endParaRPr lang="en-US" sz="2800" dirty="0"/>
          </a:p>
          <a:p>
            <a:pPr algn="just"/>
            <a:endParaRPr lang="en-US" sz="2800" b="1" dirty="0" smtClean="0"/>
          </a:p>
          <a:p>
            <a:pPr algn="just"/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89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Platform use:-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</a:t>
            </a:r>
          </a:p>
          <a:p>
            <a:r>
              <a:rPr lang="en-US" sz="3600" dirty="0" smtClean="0"/>
              <a:t>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70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Less Manpower Required</a:t>
            </a:r>
          </a:p>
          <a:p>
            <a:r>
              <a:rPr lang="en-US" sz="3600" dirty="0" smtClean="0"/>
              <a:t>Easy To Handle</a:t>
            </a:r>
          </a:p>
          <a:p>
            <a:r>
              <a:rPr lang="en-US" sz="3600" dirty="0" smtClean="0"/>
              <a:t>Faster </a:t>
            </a:r>
            <a:r>
              <a:rPr lang="en-US" sz="3600" dirty="0" err="1" smtClean="0"/>
              <a:t>Exeution</a:t>
            </a:r>
            <a:endParaRPr lang="en-US" sz="3600" dirty="0" smtClean="0"/>
          </a:p>
          <a:p>
            <a:r>
              <a:rPr lang="en-US" sz="3600" dirty="0" smtClean="0"/>
              <a:t>Time-</a:t>
            </a:r>
            <a:r>
              <a:rPr lang="en-US" sz="3600" dirty="0" err="1" smtClean="0"/>
              <a:t>Efficent</a:t>
            </a:r>
            <a:endParaRPr lang="en-US" sz="3600" dirty="0" smtClean="0"/>
          </a:p>
          <a:p>
            <a:r>
              <a:rPr lang="en-US" sz="3600" dirty="0" smtClean="0"/>
              <a:t>Easy searching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70</TotalTime>
  <Words>135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Restaurant billing  system</vt:lpstr>
      <vt:lpstr>  Project INTRODUCTION</vt:lpstr>
      <vt:lpstr>ModuleS</vt:lpstr>
      <vt:lpstr>Hardwar e and software required</vt:lpstr>
      <vt:lpstr>Platform use:-</vt:lpstr>
      <vt:lpstr>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billing  system</dc:title>
  <dc:creator>JOKER PRINCE</dc:creator>
  <cp:lastModifiedBy>JOKER PRINCE</cp:lastModifiedBy>
  <cp:revision>9</cp:revision>
  <dcterms:created xsi:type="dcterms:W3CDTF">2019-08-27T08:09:34Z</dcterms:created>
  <dcterms:modified xsi:type="dcterms:W3CDTF">2019-09-07T06:31:56Z</dcterms:modified>
</cp:coreProperties>
</file>