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vZCrusvyKXAJVDd/t/xRzF/+i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518160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imoli\Downloads\Stall Flex_Sunway_IERIN Fair 016-04.jpg" id="22" name="Google Shape;2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2192001" cy="14440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imoli\Downloads\Stall Flex_Sunway_IERIN Fair 016-04.jpg" id="23" name="Google Shape;2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2192001" cy="144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609600" y="1600201"/>
            <a:ext cx="10972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0" type="dt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8"/>
          <p:cNvSpPr/>
          <p:nvPr/>
        </p:nvSpPr>
        <p:spPr>
          <a:xfrm>
            <a:off x="0" y="0"/>
            <a:ext cx="12192000" cy="76200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simoli\Downloads\logo_final_sunway-01.png" id="30" name="Google Shape;3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20799" y="4267200"/>
            <a:ext cx="7250380" cy="384399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/>
          <p:nvPr/>
        </p:nvSpPr>
        <p:spPr>
          <a:xfrm>
            <a:off x="0" y="0"/>
            <a:ext cx="12192000" cy="76200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simoli\Downloads\logo_final_sunway-01.png" id="32" name="Google Shape;3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20799" y="4267200"/>
            <a:ext cx="7250380" cy="3843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20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1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1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24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6"/>
          <p:cNvSpPr/>
          <p:nvPr/>
        </p:nvSpPr>
        <p:spPr>
          <a:xfrm>
            <a:off x="0" y="6781800"/>
            <a:ext cx="12192000" cy="76200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6"/>
          <p:cNvSpPr/>
          <p:nvPr/>
        </p:nvSpPr>
        <p:spPr>
          <a:xfrm>
            <a:off x="0" y="6781800"/>
            <a:ext cx="12192000" cy="76200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2400993" y="2415679"/>
            <a:ext cx="7772400" cy="122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LMANIYA GROUP OF COMPANY</a:t>
            </a:r>
            <a:endParaRPr b="1" sz="4000"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1524000" y="4081277"/>
            <a:ext cx="4636957" cy="1837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</a:rPr>
              <a:t>Presented by: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</a:rPr>
              <a:t>Yuwak Bist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</a:rPr>
              <a:t>June semester 2020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</a:rPr>
              <a:t>041702900109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</a:rPr>
              <a:t>					</a:t>
            </a:r>
            <a:endParaRPr/>
          </a:p>
        </p:txBody>
      </p:sp>
      <p:sp>
        <p:nvSpPr>
          <p:cNvPr id="97" name="Google Shape;97;p1"/>
          <p:cNvSpPr txBox="1"/>
          <p:nvPr>
            <p:ph idx="10" type="dt"/>
          </p:nvPr>
        </p:nvSpPr>
        <p:spPr>
          <a:xfrm>
            <a:off x="518160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98" name="Google Shape;98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JOB FUNCTION / TASK</a:t>
            </a:r>
            <a:endParaRPr b="1"/>
          </a:p>
        </p:txBody>
      </p:sp>
      <p:sp>
        <p:nvSpPr>
          <p:cNvPr id="179" name="Google Shape;179;p10"/>
          <p:cNvSpPr txBox="1"/>
          <p:nvPr>
            <p:ph idx="1" type="body"/>
          </p:nvPr>
        </p:nvSpPr>
        <p:spPr>
          <a:xfrm>
            <a:off x="609600" y="1600201"/>
            <a:ext cx="10972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3.1 TASK DESCRIPTION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3.2 TASK CHALLENGE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 3.2.1 PROBLEMS ENCOUNTERED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 3.2.2 METHOD/TECHNIQUES ON HANDLING THE PROBLEMS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3.3 SUMMARY OF EXPERIENCE GAINED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 3.3.1 SKILLS GAINED</a:t>
            </a:r>
            <a:endParaRPr/>
          </a:p>
        </p:txBody>
      </p:sp>
      <p:sp>
        <p:nvSpPr>
          <p:cNvPr id="180" name="Google Shape;180;p10"/>
          <p:cNvSpPr txBox="1"/>
          <p:nvPr>
            <p:ph idx="10" type="dt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81" name="Google Shape;181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3.1 TASK DESCRIPTION</a:t>
            </a:r>
            <a:endParaRPr/>
          </a:p>
        </p:txBody>
      </p:sp>
      <p:sp>
        <p:nvSpPr>
          <p:cNvPr id="187" name="Google Shape;187;p11"/>
          <p:cNvSpPr txBox="1"/>
          <p:nvPr>
            <p:ph idx="1" type="body"/>
          </p:nvPr>
        </p:nvSpPr>
        <p:spPr>
          <a:xfrm>
            <a:off x="609600" y="1600201"/>
            <a:ext cx="10972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3.1.1 Website Design</a:t>
            </a:r>
            <a:endParaRPr/>
          </a:p>
          <a:p>
            <a:pPr indent="-457200" lvl="1" marL="8572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Designed a Ticket Booking website, own portfolio and billing website.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3.1.2 Website Template Design</a:t>
            </a:r>
            <a:endParaRPr/>
          </a:p>
          <a:p>
            <a:pPr indent="-457200" lvl="1" marL="8572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Designed websites template through adobe XD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3.1.3 Database Design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 Learned SQL queries and designed some databases and tables required for websites.</a:t>
            </a:r>
            <a:endParaRPr/>
          </a:p>
          <a:p>
            <a:pPr indent="-368300" lvl="0" marL="5715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8" name="Google Shape;188;p11"/>
          <p:cNvSpPr txBox="1"/>
          <p:nvPr>
            <p:ph idx="10" type="dt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3.2 TASK CHALLENGE</a:t>
            </a:r>
            <a:endParaRPr/>
          </a:p>
        </p:txBody>
      </p:sp>
      <p:sp>
        <p:nvSpPr>
          <p:cNvPr id="195" name="Google Shape;195;p12"/>
          <p:cNvSpPr txBox="1"/>
          <p:nvPr>
            <p:ph idx="1" type="body"/>
          </p:nvPr>
        </p:nvSpPr>
        <p:spPr>
          <a:xfrm>
            <a:off x="609600" y="1417638"/>
            <a:ext cx="10972800" cy="4223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r>
              <a:rPr b="1" lang="en-US"/>
              <a:t>3.2.1 PROBLEMS ENCOUNTERED</a:t>
            </a:r>
            <a:endParaRPr b="1"/>
          </a:p>
          <a:p>
            <a:pPr indent="-514350" lvl="2" marL="13144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/>
              <a:t>Difficulty in learning advance JavaScript queries as it was new for me.</a:t>
            </a:r>
            <a:endParaRPr/>
          </a:p>
          <a:p>
            <a:pPr indent="-514350" lvl="2" marL="13144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/>
              <a:t>Took almost 2 days for knowing MySQL subquery and functions used in backend of PHP.</a:t>
            </a:r>
            <a:endParaRPr/>
          </a:p>
          <a:p>
            <a:pPr indent="-514350" lvl="2" marL="13144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/>
              <a:t>Difficulty in generating pdf file after inserting data in billing website.</a:t>
            </a:r>
            <a:endParaRPr/>
          </a:p>
          <a:p>
            <a:pPr indent="-514350" lvl="2" marL="13144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/>
              <a:t>Took some more time in learning bootstrap framework for designing frontend of websites.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/>
          </a:p>
        </p:txBody>
      </p:sp>
      <p:sp>
        <p:nvSpPr>
          <p:cNvPr id="196" name="Google Shape;196;p12"/>
          <p:cNvSpPr txBox="1"/>
          <p:nvPr>
            <p:ph idx="10" type="dt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97" name="Google Shape;197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3.2 TASK CHALLENGE (cont.)</a:t>
            </a:r>
            <a:endParaRPr/>
          </a:p>
        </p:txBody>
      </p:sp>
      <p:sp>
        <p:nvSpPr>
          <p:cNvPr id="203" name="Google Shape;203;p13"/>
          <p:cNvSpPr txBox="1"/>
          <p:nvPr>
            <p:ph idx="1" type="body"/>
          </p:nvPr>
        </p:nvSpPr>
        <p:spPr>
          <a:xfrm>
            <a:off x="609600" y="1283368"/>
            <a:ext cx="10972800" cy="4355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3.2.2 METHOD/TECHNIQUES ON HANDLING THE PROBLEMS</a:t>
            </a:r>
            <a:endParaRPr/>
          </a:p>
          <a:p>
            <a:pPr indent="-514350" lvl="2" marL="13144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/>
              <a:t>Asked with the supervisor and viewed some online courses and tutorials as suggested by the supervisor. </a:t>
            </a:r>
            <a:endParaRPr/>
          </a:p>
          <a:p>
            <a:pPr indent="-514350" lvl="2" marL="13144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/>
              <a:t>Resolved MySQL subquery and PHP functions by asking questions in online forums for help.</a:t>
            </a:r>
            <a:endParaRPr/>
          </a:p>
          <a:p>
            <a:pPr indent="-514350" lvl="2" marL="13144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/>
              <a:t>Learned to create pdf file by some online courses and from websites such as www.w3schools.com and www.fpdf.org.</a:t>
            </a:r>
            <a:endParaRPr/>
          </a:p>
          <a:p>
            <a:pPr indent="-514350" lvl="2" marL="13144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/>
              <a:t>Learned bootstrap through many online tutorials and from websites such as www.w3schools.com and www.getbootstrap.com. 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4" name="Google Shape;204;p13"/>
          <p:cNvSpPr txBox="1"/>
          <p:nvPr>
            <p:ph idx="10" type="dt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05" name="Google Shape;205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3.3 SUMMARY OF EXPERIENCE GAINED</a:t>
            </a:r>
            <a:endParaRPr/>
          </a:p>
        </p:txBody>
      </p:sp>
      <p:sp>
        <p:nvSpPr>
          <p:cNvPr id="211" name="Google Shape;211;p14"/>
          <p:cNvSpPr txBox="1"/>
          <p:nvPr>
            <p:ph idx="1" type="body"/>
          </p:nvPr>
        </p:nvSpPr>
        <p:spPr>
          <a:xfrm>
            <a:off x="609600" y="1417638"/>
            <a:ext cx="10972800" cy="4309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3.3.1 SKILLS GAINED</a:t>
            </a:r>
            <a:endParaRPr b="1"/>
          </a:p>
          <a:p>
            <a:pPr indent="-514350" lvl="2" marL="13144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/>
              <a:t>Technical Skill</a:t>
            </a:r>
            <a:endParaRPr/>
          </a:p>
          <a:p>
            <a:pPr indent="-571500" lvl="3" marL="18288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/>
              <a:t>Get more familiar with bootstrap and JavaScript to design website.</a:t>
            </a:r>
            <a:endParaRPr b="1" sz="2400"/>
          </a:p>
          <a:p>
            <a:pPr indent="-571500" lvl="3" marL="18288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/>
              <a:t>Learned about backend design through PHP and MySQL.</a:t>
            </a:r>
            <a:endParaRPr b="1" sz="2400"/>
          </a:p>
          <a:p>
            <a:pPr indent="-571500" lvl="3" marL="18288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/>
              <a:t>Able to learn SQL queries, JavaScript and PHP functions.</a:t>
            </a:r>
            <a:endParaRPr/>
          </a:p>
          <a:p>
            <a:pPr indent="-514350" lvl="2" marL="13144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/>
              <a:t>Soft Skill</a:t>
            </a:r>
            <a:endParaRPr/>
          </a:p>
          <a:p>
            <a:pPr indent="-571500" lvl="3" marL="18288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/>
              <a:t>Communication Skill</a:t>
            </a:r>
            <a:endParaRPr/>
          </a:p>
          <a:p>
            <a:pPr indent="-571500" lvl="3" marL="18288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/>
              <a:t>Planning Skill</a:t>
            </a:r>
            <a:endParaRPr/>
          </a:p>
          <a:p>
            <a:pPr indent="-571500" lvl="3" marL="18288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/>
              <a:t>Time Management</a:t>
            </a:r>
            <a:endParaRPr sz="2400"/>
          </a:p>
        </p:txBody>
      </p:sp>
      <p:sp>
        <p:nvSpPr>
          <p:cNvPr id="212" name="Google Shape;212;p14"/>
          <p:cNvSpPr txBox="1"/>
          <p:nvPr>
            <p:ph idx="10" type="dt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13" name="Google Shape;213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CONCLUSION</a:t>
            </a:r>
            <a:endParaRPr b="1"/>
          </a:p>
        </p:txBody>
      </p:sp>
      <p:sp>
        <p:nvSpPr>
          <p:cNvPr id="219" name="Google Shape;219;p15"/>
          <p:cNvSpPr txBox="1"/>
          <p:nvPr>
            <p:ph idx="1" type="body"/>
          </p:nvPr>
        </p:nvSpPr>
        <p:spPr>
          <a:xfrm>
            <a:off x="609600" y="1600201"/>
            <a:ext cx="10972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conclusion, this internship helped me to gain more knowledge about web development.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Increased team work capabilities.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Research and learn more things about web designing.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Communication skill and time management skill is the most important part for successful implementation for solving problems and completing projects.</a:t>
            </a:r>
            <a:endParaRPr/>
          </a:p>
        </p:txBody>
      </p:sp>
      <p:sp>
        <p:nvSpPr>
          <p:cNvPr id="220" name="Google Shape;220;p15"/>
          <p:cNvSpPr txBox="1"/>
          <p:nvPr>
            <p:ph idx="10" type="dt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21" name="Google Shape;221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INTRODUCTION</a:t>
            </a:r>
            <a:endParaRPr b="1"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1108952" y="1857983"/>
            <a:ext cx="10473447" cy="3780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1.1 INTRODUCTION</a:t>
            </a:r>
            <a:endParaRPr/>
          </a:p>
        </p:txBody>
      </p:sp>
      <p:sp>
        <p:nvSpPr>
          <p:cNvPr id="105" name="Google Shape;105;p2"/>
          <p:cNvSpPr txBox="1"/>
          <p:nvPr>
            <p:ph idx="10" type="dt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06" name="Google Shape;106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1.1 INTRODUCTION</a:t>
            </a:r>
            <a:endParaRPr b="1"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609600" y="1600201"/>
            <a:ext cx="10972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internship is the period of work experience offered by an organization for a limited period of time.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Sunway International Business School provides that glorious opportunity to their students of having an internship with their bachelor program.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company I worked for internship is LMANIYA GROUP OF COMPANY. </a:t>
            </a:r>
            <a:endParaRPr/>
          </a:p>
        </p:txBody>
      </p:sp>
      <p:sp>
        <p:nvSpPr>
          <p:cNvPr id="113" name="Google Shape;113;p3"/>
          <p:cNvSpPr txBox="1"/>
          <p:nvPr>
            <p:ph idx="10" type="dt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14" name="Google Shape;114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ORGANIZATION’S BACKGROUND</a:t>
            </a:r>
            <a:endParaRPr b="1"/>
          </a:p>
        </p:txBody>
      </p:sp>
      <p:sp>
        <p:nvSpPr>
          <p:cNvPr id="120" name="Google Shape;120;p4"/>
          <p:cNvSpPr txBox="1"/>
          <p:nvPr>
            <p:ph idx="10" type="dt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609600" y="1748589"/>
            <a:ext cx="10972800" cy="3890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2.1 HISTORY</a:t>
            </a:r>
            <a:endParaRPr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2.2 MISSION</a:t>
            </a:r>
            <a:endParaRPr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2.3 OBJECTIVES</a:t>
            </a:r>
            <a:endParaRPr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2.4 PRODUCTS / SERVICES</a:t>
            </a:r>
            <a:endParaRPr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2.5 MANAGEMENT STRUCTURE</a:t>
            </a:r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257" y="1640114"/>
            <a:ext cx="5225143" cy="2510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2.1 HISTORY</a:t>
            </a:r>
            <a:endParaRPr/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609600" y="1600201"/>
            <a:ext cx="10972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Founded on November 21, 2019.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Located in Newroad-4, Kailali.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private Company in the sectors of technology, software development, employment and innovation.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Established to take new ideas and innovations into reality to help people to complete their tasks digitally without any hesitation.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2.2 MISSION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609600" y="1600201"/>
            <a:ext cx="10972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Create new ideas, processes, understanding, services and products.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Ensure the quality of products and services.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Ensure best customer satisfaction.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Research new innovations and implement them into practice.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Work tirelessly for the betterment of the country’s economy sector.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Provide employment to new faces and new idea creators for betterment of future.</a:t>
            </a:r>
            <a:endParaRPr/>
          </a:p>
        </p:txBody>
      </p:sp>
      <p:sp>
        <p:nvSpPr>
          <p:cNvPr id="138" name="Google Shape;138;p6"/>
          <p:cNvSpPr txBox="1"/>
          <p:nvPr>
            <p:ph idx="10" type="dt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39" name="Google Shape;139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2.3 OBJECTIVES</a:t>
            </a:r>
            <a:endParaRPr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609600" y="1600201"/>
            <a:ext cx="10972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To build an organization where the new, best and most creative minds can work without any boundaries and barriers.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To make new innovative technology more efficient, convenient, safe and reliable to users in this country.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To ensure that the end result meets the company and customer requirements.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 To gain the assurance of the clients by giving them top quality products.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Invent new ideas of a software for solving all the user problems.</a:t>
            </a:r>
            <a:endParaRPr/>
          </a:p>
        </p:txBody>
      </p:sp>
      <p:sp>
        <p:nvSpPr>
          <p:cNvPr id="146" name="Google Shape;146;p7"/>
          <p:cNvSpPr txBox="1"/>
          <p:nvPr>
            <p:ph idx="10" type="dt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47" name="Google Shape;147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2.4 PRODUCTS / SERVICES</a:t>
            </a:r>
            <a:endParaRPr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609600" y="1417638"/>
            <a:ext cx="10972800" cy="422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eriod"/>
            </a:pPr>
            <a:r>
              <a:rPr lang="en-US"/>
              <a:t>Products:</a:t>
            </a:r>
            <a:endParaRPr/>
          </a:p>
          <a:p>
            <a:pPr indent="-571500" lvl="1" marL="9715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LcPeriod"/>
            </a:pPr>
            <a:r>
              <a:rPr lang="en-US"/>
              <a:t>Billing System </a:t>
            </a:r>
            <a:endParaRPr/>
          </a:p>
          <a:p>
            <a:pPr indent="-571500" lvl="1" marL="9715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LcPeriod"/>
            </a:pPr>
            <a:r>
              <a:rPr lang="en-US"/>
              <a:t>Customer Website (Ticket Booking System)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eriod"/>
            </a:pPr>
            <a:r>
              <a:rPr lang="en-US"/>
              <a:t>Services:</a:t>
            </a:r>
            <a:endParaRPr/>
          </a:p>
          <a:p>
            <a:pPr indent="-571500" lvl="1" marL="9715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LcPeriod"/>
            </a:pPr>
            <a:r>
              <a:rPr lang="en-US"/>
              <a:t>Website Development</a:t>
            </a:r>
            <a:endParaRPr/>
          </a:p>
          <a:p>
            <a:pPr indent="-571500" lvl="1" marL="9715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LcPeriod"/>
            </a:pPr>
            <a:r>
              <a:rPr lang="en-US"/>
              <a:t>Application Development</a:t>
            </a:r>
            <a:endParaRPr/>
          </a:p>
        </p:txBody>
      </p:sp>
      <p:sp>
        <p:nvSpPr>
          <p:cNvPr id="154" name="Google Shape;154;p8"/>
          <p:cNvSpPr txBox="1"/>
          <p:nvPr>
            <p:ph idx="10" type="dt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55" name="Google Shape;155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2.5 MANAGEMENT STRUCTURE</a:t>
            </a:r>
            <a:endParaRPr/>
          </a:p>
        </p:txBody>
      </p:sp>
      <p:sp>
        <p:nvSpPr>
          <p:cNvPr id="161" name="Google Shape;161;p9"/>
          <p:cNvSpPr txBox="1"/>
          <p:nvPr>
            <p:ph idx="10" type="dt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62" name="Google Shape;162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546100" y="1474790"/>
            <a:ext cx="10972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64" name="Google Shape;164;p9"/>
          <p:cNvSpPr/>
          <p:nvPr/>
        </p:nvSpPr>
        <p:spPr>
          <a:xfrm>
            <a:off x="4470399" y="1828802"/>
            <a:ext cx="2800537" cy="879482"/>
          </a:xfrm>
          <a:prstGeom prst="rect">
            <a:avLst/>
          </a:prstGeom>
          <a:gradFill>
            <a:gsLst>
              <a:gs pos="0">
                <a:srgbClr val="4F81BD"/>
              </a:gs>
              <a:gs pos="100000">
                <a:srgbClr val="A7BFDE"/>
              </a:gs>
            </a:gsLst>
            <a:lin ang="16200000" scaled="0"/>
          </a:gradFill>
          <a:ln cap="flat" cmpd="sng" w="9525">
            <a:solidFill>
              <a:srgbClr val="4579B8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Manager/Supervisor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9"/>
          <p:cNvCxnSpPr/>
          <p:nvPr/>
        </p:nvCxnSpPr>
        <p:spPr>
          <a:xfrm flipH="1" rot="10800000">
            <a:off x="3722687" y="3546483"/>
            <a:ext cx="4619625" cy="1905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6" name="Google Shape;166;p9"/>
          <p:cNvCxnSpPr/>
          <p:nvPr/>
        </p:nvCxnSpPr>
        <p:spPr>
          <a:xfrm>
            <a:off x="5876926" y="2728919"/>
            <a:ext cx="0" cy="152083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7" name="Google Shape;167;p9"/>
          <p:cNvCxnSpPr/>
          <p:nvPr/>
        </p:nvCxnSpPr>
        <p:spPr>
          <a:xfrm flipH="1">
            <a:off x="3722687" y="3536729"/>
            <a:ext cx="1" cy="71302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8" name="Google Shape;168;p9"/>
          <p:cNvCxnSpPr/>
          <p:nvPr/>
        </p:nvCxnSpPr>
        <p:spPr>
          <a:xfrm flipH="1">
            <a:off x="8337550" y="3536729"/>
            <a:ext cx="4763" cy="71302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9" name="Google Shape;169;p9"/>
          <p:cNvSpPr/>
          <p:nvPr/>
        </p:nvSpPr>
        <p:spPr>
          <a:xfrm>
            <a:off x="2183756" y="4249759"/>
            <a:ext cx="2286643" cy="801211"/>
          </a:xfrm>
          <a:prstGeom prst="rect">
            <a:avLst/>
          </a:prstGeom>
          <a:gradFill>
            <a:gsLst>
              <a:gs pos="0">
                <a:srgbClr val="4F81BD"/>
              </a:gs>
              <a:gs pos="100000">
                <a:srgbClr val="A7BFDE"/>
              </a:gs>
            </a:gsLst>
            <a:lin ang="16200000" scaled="0"/>
          </a:gradFill>
          <a:ln cap="flat" cmpd="sng" w="9525">
            <a:solidFill>
              <a:srgbClr val="4579B8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Team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4790432" y="4249759"/>
            <a:ext cx="2172989" cy="801211"/>
          </a:xfrm>
          <a:prstGeom prst="rect">
            <a:avLst/>
          </a:prstGeom>
          <a:gradFill>
            <a:gsLst>
              <a:gs pos="0">
                <a:srgbClr val="4F81BD"/>
              </a:gs>
              <a:gs pos="100000">
                <a:srgbClr val="A7BFDE"/>
              </a:gs>
            </a:gsLst>
            <a:lin ang="16200000" scaled="0"/>
          </a:gradFill>
          <a:ln cap="flat" cmpd="sng" w="9525">
            <a:solidFill>
              <a:srgbClr val="4579B8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Team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7283454" y="4259758"/>
            <a:ext cx="2254058" cy="801211"/>
          </a:xfrm>
          <a:prstGeom prst="rect">
            <a:avLst/>
          </a:prstGeom>
          <a:gradFill>
            <a:gsLst>
              <a:gs pos="0">
                <a:srgbClr val="4F81BD"/>
              </a:gs>
              <a:gs pos="100000">
                <a:srgbClr val="A7BFDE"/>
              </a:gs>
            </a:gsLst>
            <a:lin ang="16200000" scaled="0"/>
          </a:gradFill>
          <a:ln cap="flat" cmpd="sng" w="9525">
            <a:solidFill>
              <a:srgbClr val="4579B8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 Team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1930400" y="1219199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1933575" y="1771649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nway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2019-02-07T10:14:34Z</dcterms:created>
  <dc:creator>user</dc:creator>
</cp:coreProperties>
</file>