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7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A30E1-C7D8-4D96-BD56-846F6C00A4EF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3CE8D-B38A-48D1-B8DD-3054EC05E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77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3CE8D-B38A-48D1-B8DD-3054EC05EC9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88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i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9" b="-2773"/>
          <a:stretch/>
        </p:blipFill>
        <p:spPr bwMode="auto">
          <a:xfrm>
            <a:off x="634447" y="520834"/>
            <a:ext cx="2711812" cy="495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asted-image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048126"/>
            <a:ext cx="25457151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2" name="Shape 12"/>
          <p:cNvSpPr>
            <a:spLocks noGrp="1"/>
          </p:cNvSpPr>
          <p:nvPr>
            <p:ph type="title" hasCustomPrompt="1"/>
          </p:nvPr>
        </p:nvSpPr>
        <p:spPr>
          <a:xfrm>
            <a:off x="634447" y="2322393"/>
            <a:ext cx="9878377" cy="110065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50">
                <a:latin typeface="+mj-lt"/>
                <a:cs typeface="Open Sans Semibold" panose="020B0706030804020204" pitchFamily="34" charset="0"/>
              </a:defRPr>
            </a:lvl1pPr>
          </a:lstStyle>
          <a:p>
            <a:r>
              <a:rPr lang="zh-TW" altLang="zh-TW" dirty="0" smtClean="0">
                <a:sym typeface="Roboto Medium" pitchFamily="2" charset="0"/>
              </a:rPr>
              <a:t>Title Text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body" sz="half" idx="1" hasCustomPrompt="1"/>
          </p:nvPr>
        </p:nvSpPr>
        <p:spPr>
          <a:xfrm>
            <a:off x="634447" y="3674816"/>
            <a:ext cx="9878377" cy="13429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251"/>
              </a:spcBef>
              <a:buFontTx/>
              <a:buNone/>
              <a:defRPr sz="1597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Open Sans" panose="020B0606030504020204" pitchFamily="34" charset="0"/>
              </a:defRPr>
            </a:lvl1pPr>
            <a:lvl2pPr marL="0" indent="0">
              <a:lnSpc>
                <a:spcPct val="100000"/>
              </a:lnSpc>
              <a:buFontTx/>
              <a:buNone/>
              <a:defRPr sz="1597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Open Sans" panose="020B0606030504020204" pitchFamily="34" charset="0"/>
              </a:defRPr>
            </a:lvl2pPr>
            <a:lvl3pPr marL="182551">
              <a:lnSpc>
                <a:spcPct val="150000"/>
              </a:lnSpc>
              <a:defRPr sz="1400">
                <a:solidFill>
                  <a:schemeClr val="accent6">
                    <a:lumMod val="50000"/>
                  </a:schemeClr>
                </a:solidFill>
                <a:latin typeface="+mn-lt"/>
                <a:cs typeface="Open Sans" panose="020B0606030504020204" pitchFamily="34" charset="0"/>
              </a:defRPr>
            </a:lvl3pPr>
            <a:lvl4pPr marL="309544">
              <a:lnSpc>
                <a:spcPct val="150000"/>
              </a:lnSpc>
              <a:defRPr sz="1400">
                <a:solidFill>
                  <a:schemeClr val="accent6">
                    <a:lumMod val="50000"/>
                  </a:schemeClr>
                </a:solidFill>
                <a:latin typeface="+mn-lt"/>
                <a:cs typeface="Open Sans" panose="020B0606030504020204" pitchFamily="34" charset="0"/>
              </a:defRPr>
            </a:lvl4pPr>
            <a:lvl5pPr marL="436536">
              <a:lnSpc>
                <a:spcPct val="150000"/>
              </a:lnSpc>
              <a:defRPr sz="1400">
                <a:solidFill>
                  <a:schemeClr val="accent6">
                    <a:lumMod val="50000"/>
                  </a:schemeClr>
                </a:solidFill>
                <a:latin typeface="+mn-lt"/>
                <a:cs typeface="Open Sans" panose="020B0606030504020204" pitchFamily="34" charset="0"/>
              </a:defRPr>
            </a:lvl5pPr>
          </a:lstStyle>
          <a:p>
            <a:pPr lvl="0"/>
            <a:r>
              <a:rPr lang="zh-TW" altLang="zh-TW" dirty="0" smtClean="0">
                <a:sym typeface="Roboto Light" pitchFamily="2" charset="0"/>
              </a:rPr>
              <a:t>Body Level One</a:t>
            </a:r>
          </a:p>
          <a:p>
            <a:pPr lvl="1"/>
            <a:r>
              <a:rPr lang="zh-TW" altLang="zh-TW" dirty="0" smtClean="0">
                <a:sym typeface="Roboto Light" pitchFamily="2" charset="0"/>
              </a:rPr>
              <a:t>Body Level Two</a:t>
            </a:r>
          </a:p>
        </p:txBody>
      </p:sp>
    </p:spTree>
    <p:extLst>
      <p:ext uri="{BB962C8B-B14F-4D97-AF65-F5344CB8AC3E}">
        <p14:creationId xmlns:p14="http://schemas.microsoft.com/office/powerpoint/2010/main" val="269337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2">
          <p15:clr>
            <a:srgbClr val="FBAE40"/>
          </p15:clr>
        </p15:guide>
        <p15:guide id="2" pos="1129">
          <p15:clr>
            <a:srgbClr val="FBAE40"/>
          </p15:clr>
        </p15:guide>
        <p15:guide id="3" pos="3188">
          <p15:clr>
            <a:srgbClr val="FBAE40"/>
          </p15:clr>
        </p15:guide>
        <p15:guide id="4" orient="horz" pos="492">
          <p15:clr>
            <a:srgbClr val="FBAE40"/>
          </p15:clr>
        </p15:guide>
        <p15:guide id="5" pos="782">
          <p15:clr>
            <a:srgbClr val="FBAE40"/>
          </p15:clr>
        </p15:guide>
        <p15:guide id="6" orient="horz" pos="1099">
          <p15:clr>
            <a:srgbClr val="FBAE40"/>
          </p15:clr>
        </p15:guide>
        <p15:guide id="7" orient="horz" pos="149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red_end">
    <p:bg>
      <p:bgPr>
        <a:solidFill>
          <a:srgbClr val="E42E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"/>
          <p:cNvSpPr>
            <a:spLocks noChangeArrowheads="1"/>
          </p:cNvSpPr>
          <p:nvPr/>
        </p:nvSpPr>
        <p:spPr bwMode="auto">
          <a:xfrm>
            <a:off x="957746" y="6909701"/>
            <a:ext cx="3579019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0738">
              <a:defRPr sz="4200">
                <a:solidFill>
                  <a:srgbClr val="000000"/>
                </a:solidFill>
                <a:latin typeface="Roboto Bold" pitchFamily="2" charset="0"/>
                <a:ea typeface="Noto Sans CJK TC Bold" panose="020B0800000000000000" pitchFamily="34" charset="-120"/>
                <a:sym typeface="Calibri" panose="020F0502020204030204" pitchFamily="34" charset="0"/>
              </a:defRPr>
            </a:lvl1pPr>
            <a:lvl2pPr defTabSz="820738">
              <a:defRPr sz="4200">
                <a:solidFill>
                  <a:srgbClr val="000000"/>
                </a:solidFill>
                <a:latin typeface="Roboto Bold" pitchFamily="2" charset="0"/>
                <a:ea typeface="Noto Sans CJK TC Bold" panose="020B0800000000000000" pitchFamily="34" charset="-120"/>
                <a:sym typeface="Calibri" panose="020F0502020204030204" pitchFamily="34" charset="0"/>
              </a:defRPr>
            </a:lvl2pPr>
            <a:lvl3pPr defTabSz="820738">
              <a:defRPr sz="4200">
                <a:solidFill>
                  <a:srgbClr val="000000"/>
                </a:solidFill>
                <a:latin typeface="Roboto Bold" pitchFamily="2" charset="0"/>
                <a:ea typeface="Noto Sans CJK TC Bold" panose="020B0800000000000000" pitchFamily="34" charset="-120"/>
                <a:sym typeface="Calibri" panose="020F0502020204030204" pitchFamily="34" charset="0"/>
              </a:defRPr>
            </a:lvl3pPr>
            <a:lvl4pPr defTabSz="820738">
              <a:defRPr sz="4200">
                <a:solidFill>
                  <a:srgbClr val="000000"/>
                </a:solidFill>
                <a:latin typeface="Roboto Bold" pitchFamily="2" charset="0"/>
                <a:ea typeface="Noto Sans CJK TC Bold" panose="020B0800000000000000" pitchFamily="34" charset="-120"/>
                <a:sym typeface="Calibri" panose="020F0502020204030204" pitchFamily="34" charset="0"/>
              </a:defRPr>
            </a:lvl4pPr>
            <a:lvl5pPr defTabSz="820738">
              <a:defRPr sz="4200">
                <a:solidFill>
                  <a:srgbClr val="000000"/>
                </a:solidFill>
                <a:latin typeface="Roboto Bold" pitchFamily="2" charset="0"/>
                <a:ea typeface="Noto Sans CJK TC Bold" panose="020B0800000000000000" pitchFamily="34" charset="-120"/>
                <a:sym typeface="Calibri" panose="020F0502020204030204" pitchFamily="34" charset="0"/>
              </a:defRPr>
            </a:lvl5pPr>
            <a:lvl6pPr marL="457200" indent="2901950" defTabSz="820738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Roboto Bold" pitchFamily="2" charset="0"/>
                <a:ea typeface="Noto Sans CJK TC Bold" panose="020B0800000000000000" pitchFamily="34" charset="-120"/>
                <a:sym typeface="Calibri" panose="020F0502020204030204" pitchFamily="34" charset="0"/>
              </a:defRPr>
            </a:lvl6pPr>
            <a:lvl7pPr marL="914400" indent="2901950" defTabSz="820738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Roboto Bold" pitchFamily="2" charset="0"/>
                <a:ea typeface="Noto Sans CJK TC Bold" panose="020B0800000000000000" pitchFamily="34" charset="-120"/>
                <a:sym typeface="Calibri" panose="020F0502020204030204" pitchFamily="34" charset="0"/>
              </a:defRPr>
            </a:lvl7pPr>
            <a:lvl8pPr marL="1371600" indent="2901950" defTabSz="820738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Roboto Bold" pitchFamily="2" charset="0"/>
                <a:ea typeface="Noto Sans CJK TC Bold" panose="020B0800000000000000" pitchFamily="34" charset="-120"/>
                <a:sym typeface="Calibri" panose="020F0502020204030204" pitchFamily="34" charset="0"/>
              </a:defRPr>
            </a:lvl8pPr>
            <a:lvl9pPr marL="1828800" indent="2901950" defTabSz="820738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Roboto Bold" pitchFamily="2" charset="0"/>
                <a:ea typeface="Noto Sans CJK TC Bold" panose="020B0800000000000000" pitchFamily="34" charset="-120"/>
                <a:sym typeface="Calibri" panose="020F0502020204030204" pitchFamily="34" charset="0"/>
              </a:defRPr>
            </a:lvl9pPr>
          </a:lstStyle>
          <a:p>
            <a:pPr eaLnBrk="1">
              <a:spcBef>
                <a:spcPts val="251"/>
              </a:spcBef>
              <a:defRPr/>
            </a:pPr>
            <a:r>
              <a:rPr lang="zh-TW" altLang="zh-TW" sz="900" dirty="0" smtClean="0">
                <a:solidFill>
                  <a:schemeClr val="bg1"/>
                </a:solidFill>
                <a:latin typeface="Roboto Light" pitchFamily="2" charset="0"/>
                <a:sym typeface="Roboto Light" pitchFamily="2" charset="0"/>
              </a:rPr>
              <a:t>©Askey Computer Corp. 2017 - </a:t>
            </a:r>
            <a:r>
              <a:rPr lang="zh-TW" altLang="zh-TW" sz="900" dirty="0" smtClean="0">
                <a:solidFill>
                  <a:schemeClr val="bg1"/>
                </a:solidFill>
                <a:sym typeface="Roboto Bold" pitchFamily="2" charset="0"/>
              </a:rPr>
              <a:t>CONFIDENTIAL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77"/>
          <a:stretch/>
        </p:blipFill>
        <p:spPr>
          <a:xfrm>
            <a:off x="3453102" y="2358531"/>
            <a:ext cx="5037465" cy="8898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19" b="-9112"/>
          <a:stretch/>
        </p:blipFill>
        <p:spPr>
          <a:xfrm>
            <a:off x="3453102" y="3488498"/>
            <a:ext cx="5037465" cy="90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9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366">
          <p15:clr>
            <a:srgbClr val="FBAE40"/>
          </p15:clr>
        </p15:guide>
        <p15:guide id="2" orient="horz" pos="17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F4CB-74A4-479D-A848-F7D15D056503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A841-2929-4FC5-848C-75531B8189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63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916264" y="1640762"/>
            <a:ext cx="10408059" cy="4668526"/>
          </a:xfrm>
        </p:spPr>
        <p:txBody>
          <a:bodyPr wrap="square">
            <a:noAutofit/>
          </a:bodyPr>
          <a:lstStyle>
            <a:lvl1pPr marL="306036" marR="0" indent="-306036" algn="l" defTabSz="410344" rtl="0" eaLnBrk="0" fontAlgn="base" latinLnBrk="0" hangingPunct="0">
              <a:lnSpc>
                <a:spcPct val="100000"/>
              </a:lnSpc>
              <a:spcBef>
                <a:spcPts val="751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194" b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  <a:lvl2pPr marL="613883" marR="0" indent="-202816" algn="l" defTabSz="410344" rtl="0" eaLnBrk="0" fontAlgn="base" latinLnBrk="0" hangingPunct="0">
              <a:lnSpc>
                <a:spcPct val="100000"/>
              </a:lnSpc>
              <a:spcBef>
                <a:spcPts val="751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966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2pPr>
            <a:lvl3pPr marL="718912" marR="0" indent="201006" algn="l" defTabSz="410344" rtl="0" eaLnBrk="0" fontAlgn="base" latinLnBrk="0" hangingPunct="0">
              <a:lnSpc>
                <a:spcPct val="100000"/>
              </a:lnSpc>
              <a:spcBef>
                <a:spcPts val="751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738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3pPr>
            <a:lvl4pPr marL="1227764" marR="0" indent="-202816" algn="l" defTabSz="410344" rtl="0" eaLnBrk="0" fontAlgn="base" latinLnBrk="0" hangingPunct="0">
              <a:lnSpc>
                <a:spcPct val="100000"/>
              </a:lnSpc>
              <a:spcBef>
                <a:spcPts val="751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28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4pPr>
            <a:lvl5pPr marL="1481285" marR="0" indent="-148491" algn="l" defTabSz="410344" rtl="0" eaLnBrk="0" fontAlgn="base" latinLnBrk="0" hangingPunct="0">
              <a:lnSpc>
                <a:spcPct val="100000"/>
              </a:lnSpc>
              <a:spcBef>
                <a:spcPts val="751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053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zh-TW" altLang="zh-TW" dirty="0" smtClean="0">
                <a:sym typeface="Roboto Light" pitchFamily="2" charset="0"/>
              </a:rPr>
              <a:t>Body Level One</a:t>
            </a:r>
          </a:p>
          <a:p>
            <a:pPr lvl="1"/>
            <a:r>
              <a:rPr lang="zh-TW" altLang="zh-TW" dirty="0" smtClean="0">
                <a:sym typeface="Roboto Light" pitchFamily="2" charset="0"/>
              </a:rPr>
              <a:t>Body Level Two</a:t>
            </a:r>
          </a:p>
          <a:p>
            <a:pPr lvl="2"/>
            <a:r>
              <a:rPr lang="zh-TW" altLang="zh-TW" dirty="0" smtClean="0">
                <a:sym typeface="Roboto Light" pitchFamily="2" charset="0"/>
              </a:rPr>
              <a:t>Body Level Three</a:t>
            </a:r>
          </a:p>
          <a:p>
            <a:pPr lvl="3"/>
            <a:r>
              <a:rPr lang="zh-TW" altLang="zh-TW" dirty="0" smtClean="0">
                <a:sym typeface="Roboto Light" pitchFamily="2" charset="0"/>
              </a:rPr>
              <a:t>Body Level Four</a:t>
            </a:r>
          </a:p>
          <a:p>
            <a:pPr lvl="4"/>
            <a:r>
              <a:rPr lang="zh-TW" altLang="zh-TW" dirty="0" smtClean="0">
                <a:sym typeface="Roboto Light" pitchFamily="2" charset="0"/>
              </a:rPr>
              <a:t>Body Level Five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 bwMode="auto">
          <a:xfrm>
            <a:off x="10197638" y="6493392"/>
            <a:ext cx="1146310" cy="29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itchFamily="2" charset="0"/>
              </a:defRPr>
            </a:lvl1pPr>
          </a:lstStyle>
          <a:p>
            <a:fld id="{9A93A841-2929-4FC5-848C-75531B81894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zh-TW" dirty="0" smtClean="0">
                <a:sym typeface="Roboto Medium" pitchFamily="2" charset="0"/>
              </a:rPr>
              <a:t>Title Text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656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"/>
          <p:cNvSpPr>
            <a:spLocks noGrp="1"/>
          </p:cNvSpPr>
          <p:nvPr>
            <p:ph type="title" hasCustomPrompt="1"/>
          </p:nvPr>
        </p:nvSpPr>
        <p:spPr>
          <a:xfrm>
            <a:off x="1438118" y="2709072"/>
            <a:ext cx="9878377" cy="1100653"/>
          </a:xfrm>
          <a:prstGeom prst="rect">
            <a:avLst/>
          </a:prstGeom>
        </p:spPr>
        <p:txBody>
          <a:bodyPr/>
          <a:lstStyle>
            <a:lvl1pPr>
              <a:defRPr sz="3300">
                <a:latin typeface="+mj-lt"/>
                <a:cs typeface="Open Sans Semibold" panose="020B0706030804020204" pitchFamily="34" charset="0"/>
              </a:defRPr>
            </a:lvl1pPr>
          </a:lstStyle>
          <a:p>
            <a:r>
              <a:rPr lang="zh-TW" altLang="zh-TW" dirty="0" smtClean="0">
                <a:sym typeface="Roboto Medium" pitchFamily="2" charset="0"/>
              </a:rPr>
              <a:t>Title Text</a:t>
            </a:r>
            <a:endParaRPr dirty="0"/>
          </a:p>
        </p:txBody>
      </p:sp>
      <p:sp>
        <p:nvSpPr>
          <p:cNvPr id="7" name="Shape 13"/>
          <p:cNvSpPr>
            <a:spLocks noGrp="1"/>
          </p:cNvSpPr>
          <p:nvPr>
            <p:ph type="body" sz="half" idx="1" hasCustomPrompt="1"/>
          </p:nvPr>
        </p:nvSpPr>
        <p:spPr>
          <a:xfrm>
            <a:off x="1438118" y="3951288"/>
            <a:ext cx="9878377" cy="13429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251"/>
              </a:spcBef>
              <a:buFontTx/>
              <a:buNone/>
              <a:defRPr sz="2738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Open Sans" panose="020B0606030504020204" pitchFamily="34" charset="0"/>
              </a:defRPr>
            </a:lvl1pPr>
            <a:lvl2pPr marL="0" indent="0">
              <a:lnSpc>
                <a:spcPct val="100000"/>
              </a:lnSpc>
              <a:buFontTx/>
              <a:buNone/>
              <a:defRPr sz="228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Open Sans" panose="020B0606030504020204" pitchFamily="34" charset="0"/>
              </a:defRPr>
            </a:lvl2pPr>
            <a:lvl3pPr marL="182551">
              <a:lnSpc>
                <a:spcPct val="150000"/>
              </a:lnSpc>
              <a:defRPr sz="1400">
                <a:solidFill>
                  <a:schemeClr val="accent6">
                    <a:lumMod val="50000"/>
                  </a:schemeClr>
                </a:solidFill>
                <a:latin typeface="+mn-lt"/>
                <a:cs typeface="Open Sans" panose="020B0606030504020204" pitchFamily="34" charset="0"/>
              </a:defRPr>
            </a:lvl3pPr>
            <a:lvl4pPr marL="309544">
              <a:lnSpc>
                <a:spcPct val="150000"/>
              </a:lnSpc>
              <a:defRPr sz="1400">
                <a:solidFill>
                  <a:schemeClr val="accent6">
                    <a:lumMod val="50000"/>
                  </a:schemeClr>
                </a:solidFill>
                <a:latin typeface="+mn-lt"/>
                <a:cs typeface="Open Sans" panose="020B0606030504020204" pitchFamily="34" charset="0"/>
              </a:defRPr>
            </a:lvl4pPr>
            <a:lvl5pPr marL="436536">
              <a:lnSpc>
                <a:spcPct val="150000"/>
              </a:lnSpc>
              <a:defRPr sz="1400">
                <a:solidFill>
                  <a:schemeClr val="accent6">
                    <a:lumMod val="50000"/>
                  </a:schemeClr>
                </a:solidFill>
                <a:latin typeface="+mn-lt"/>
                <a:cs typeface="Open Sans" panose="020B0606030504020204" pitchFamily="34" charset="0"/>
              </a:defRPr>
            </a:lvl5pPr>
          </a:lstStyle>
          <a:p>
            <a:pPr lvl="0"/>
            <a:r>
              <a:rPr lang="zh-TW" altLang="zh-TW" dirty="0" smtClean="0">
                <a:sym typeface="Roboto Light" pitchFamily="2" charset="0"/>
              </a:rPr>
              <a:t>Body Level One</a:t>
            </a:r>
          </a:p>
          <a:p>
            <a:pPr lvl="1"/>
            <a:r>
              <a:rPr lang="zh-TW" altLang="zh-TW" dirty="0" smtClean="0">
                <a:sym typeface="Roboto Light" pitchFamily="2" charset="0"/>
              </a:rPr>
              <a:t>Body Level Two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 bwMode="auto">
          <a:xfrm>
            <a:off x="10170185" y="6493392"/>
            <a:ext cx="1146310" cy="29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itchFamily="2" charset="0"/>
              </a:defRPr>
            </a:lvl1pPr>
          </a:lstStyle>
          <a:p>
            <a:fld id="{9A93A841-2929-4FC5-848C-75531B8189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3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933">
          <p15:clr>
            <a:srgbClr val="FBAE40"/>
          </p15:clr>
        </p15:guide>
        <p15:guide id="2" orient="horz" pos="119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 hasCustomPrompt="1"/>
          </p:nvPr>
        </p:nvSpPr>
        <p:spPr>
          <a:xfrm>
            <a:off x="935941" y="377775"/>
            <a:ext cx="10387117" cy="99123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zh-TW" dirty="0" smtClean="0">
                <a:sym typeface="Roboto Medium" pitchFamily="2" charset="0"/>
              </a:rPr>
              <a:t>Title Text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1" hasCustomPrompt="1"/>
          </p:nvPr>
        </p:nvSpPr>
        <p:spPr>
          <a:xfrm>
            <a:off x="945743" y="1640995"/>
            <a:ext cx="5042309" cy="4668526"/>
          </a:xfrm>
        </p:spPr>
        <p:txBody>
          <a:bodyPr>
            <a:noAutofit/>
          </a:bodyPr>
          <a:lstStyle>
            <a:lvl1pPr marL="428599" marR="0" indent="-428599" algn="l" defTabSz="410344" rtl="0" eaLnBrk="0" fontAlgn="base" latinLnBrk="0" hangingPunct="0">
              <a:lnSpc>
                <a:spcPct val="100000"/>
              </a:lnSpc>
              <a:spcBef>
                <a:spcPts val="751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422" b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  <a:lvl2pPr marL="756397" marR="0" indent="-220649" algn="l" defTabSz="410344" rtl="0" eaLnBrk="0" fontAlgn="base" latinLnBrk="0" hangingPunct="0">
              <a:lnSpc>
                <a:spcPct val="100000"/>
              </a:lnSpc>
              <a:spcBef>
                <a:spcPts val="751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3194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2pPr>
            <a:lvl3pPr marL="851642" marR="0" indent="173027" algn="l" defTabSz="410344" rtl="0" eaLnBrk="0" fontAlgn="base" latinLnBrk="0" hangingPunct="0">
              <a:lnSpc>
                <a:spcPct val="100000"/>
              </a:lnSpc>
              <a:spcBef>
                <a:spcPts val="751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738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3pPr>
            <a:lvl4pPr marL="1261191" marR="0" indent="-142072" algn="l" defTabSz="410344" rtl="0" eaLnBrk="0" fontAlgn="base" latinLnBrk="0" hangingPunct="0">
              <a:lnSpc>
                <a:spcPct val="100000"/>
              </a:lnSpc>
              <a:spcBef>
                <a:spcPts val="751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28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4pPr>
            <a:lvl5pPr marL="1481840" marR="0" indent="-142072" algn="l" defTabSz="410344" rtl="0" eaLnBrk="0" fontAlgn="base" latinLnBrk="0" hangingPunct="0">
              <a:lnSpc>
                <a:spcPct val="100000"/>
              </a:lnSpc>
              <a:spcBef>
                <a:spcPts val="751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053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zh-TW" altLang="zh-TW" dirty="0" smtClean="0">
                <a:sym typeface="Roboto Light" pitchFamily="2" charset="0"/>
              </a:rPr>
              <a:t>Body Level One</a:t>
            </a:r>
          </a:p>
          <a:p>
            <a:pPr lvl="1"/>
            <a:r>
              <a:rPr lang="zh-TW" altLang="zh-TW" dirty="0" smtClean="0">
                <a:sym typeface="Roboto Light" pitchFamily="2" charset="0"/>
              </a:rPr>
              <a:t>Body Level Two</a:t>
            </a:r>
          </a:p>
          <a:p>
            <a:pPr lvl="2"/>
            <a:r>
              <a:rPr lang="zh-TW" altLang="zh-TW" dirty="0" smtClean="0">
                <a:sym typeface="Roboto Light" pitchFamily="2" charset="0"/>
              </a:rPr>
              <a:t>Body Level Three</a:t>
            </a:r>
          </a:p>
          <a:p>
            <a:pPr lvl="3"/>
            <a:r>
              <a:rPr lang="zh-TW" altLang="zh-TW" dirty="0" smtClean="0">
                <a:sym typeface="Roboto Light" pitchFamily="2" charset="0"/>
              </a:rPr>
              <a:t>Body Level Four</a:t>
            </a:r>
          </a:p>
          <a:p>
            <a:pPr lvl="4"/>
            <a:r>
              <a:rPr lang="zh-TW" altLang="zh-TW" dirty="0" smtClean="0">
                <a:sym typeface="Roboto Light" pitchFamily="2" charset="0"/>
              </a:rPr>
              <a:t>Body Level Five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2" hasCustomPrompt="1"/>
          </p:nvPr>
        </p:nvSpPr>
        <p:spPr>
          <a:xfrm>
            <a:off x="6242956" y="1640995"/>
            <a:ext cx="5073540" cy="4668526"/>
          </a:xfrm>
        </p:spPr>
        <p:txBody>
          <a:bodyPr>
            <a:noAutofit/>
          </a:bodyPr>
          <a:lstStyle>
            <a:lvl1pPr marL="428599" marR="0" indent="-428599" algn="l" defTabSz="410344" rtl="0" eaLnBrk="0" fontAlgn="base" latinLnBrk="0" hangingPunct="0">
              <a:lnSpc>
                <a:spcPct val="100000"/>
              </a:lnSpc>
              <a:spcBef>
                <a:spcPts val="751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422" b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  <a:lvl2pPr marL="756397" marR="0" indent="-220649" algn="l" defTabSz="410344" rtl="0" eaLnBrk="0" fontAlgn="base" latinLnBrk="0" hangingPunct="0">
              <a:lnSpc>
                <a:spcPct val="100000"/>
              </a:lnSpc>
              <a:spcBef>
                <a:spcPts val="751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3194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2pPr>
            <a:lvl3pPr marL="851642" marR="0" indent="173027" algn="l" defTabSz="410344" rtl="0" eaLnBrk="0" fontAlgn="base" latinLnBrk="0" hangingPunct="0">
              <a:lnSpc>
                <a:spcPct val="100000"/>
              </a:lnSpc>
              <a:spcBef>
                <a:spcPts val="751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738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3pPr>
            <a:lvl4pPr marL="1261191" marR="0" indent="-142072" algn="l" defTabSz="410344" rtl="0" eaLnBrk="0" fontAlgn="base" latinLnBrk="0" hangingPunct="0">
              <a:lnSpc>
                <a:spcPct val="100000"/>
              </a:lnSpc>
              <a:spcBef>
                <a:spcPts val="751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28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4pPr>
            <a:lvl5pPr marL="1481840" marR="0" indent="-142072" algn="l" defTabSz="410344" rtl="0" eaLnBrk="0" fontAlgn="base" latinLnBrk="0" hangingPunct="0">
              <a:lnSpc>
                <a:spcPct val="100000"/>
              </a:lnSpc>
              <a:spcBef>
                <a:spcPts val="751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053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zh-TW" altLang="zh-TW" dirty="0" smtClean="0">
                <a:sym typeface="Roboto Light" pitchFamily="2" charset="0"/>
              </a:rPr>
              <a:t>Body Level One</a:t>
            </a:r>
          </a:p>
          <a:p>
            <a:pPr lvl="1"/>
            <a:r>
              <a:rPr lang="zh-TW" altLang="zh-TW" dirty="0" smtClean="0">
                <a:sym typeface="Roboto Light" pitchFamily="2" charset="0"/>
              </a:rPr>
              <a:t>Body Level Two</a:t>
            </a:r>
          </a:p>
          <a:p>
            <a:pPr lvl="2"/>
            <a:r>
              <a:rPr lang="zh-TW" altLang="zh-TW" dirty="0" smtClean="0">
                <a:sym typeface="Roboto Light" pitchFamily="2" charset="0"/>
              </a:rPr>
              <a:t>Body Level Three</a:t>
            </a:r>
          </a:p>
          <a:p>
            <a:pPr lvl="3"/>
            <a:r>
              <a:rPr lang="zh-TW" altLang="zh-TW" dirty="0" smtClean="0">
                <a:sym typeface="Roboto Light" pitchFamily="2" charset="0"/>
              </a:rPr>
              <a:t>Body Level Four</a:t>
            </a:r>
          </a:p>
          <a:p>
            <a:pPr lvl="4"/>
            <a:r>
              <a:rPr lang="zh-TW" altLang="zh-TW" dirty="0" smtClean="0">
                <a:sym typeface="Roboto Light" pitchFamily="2" charset="0"/>
              </a:rPr>
              <a:t>Body Level Five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4"/>
          </p:nvPr>
        </p:nvSpPr>
        <p:spPr bwMode="auto">
          <a:xfrm>
            <a:off x="10170185" y="6493392"/>
            <a:ext cx="1146310" cy="29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itchFamily="2" charset="0"/>
              </a:defRPr>
            </a:lvl1pPr>
          </a:lstStyle>
          <a:p>
            <a:fld id="{9A93A841-2929-4FC5-848C-75531B8189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98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307">
          <p15:clr>
            <a:srgbClr val="FBAE40"/>
          </p15:clr>
        </p15:guide>
        <p15:guide id="2" pos="3376">
          <p15:clr>
            <a:srgbClr val="FBAE40"/>
          </p15:clr>
        </p15:guide>
        <p15:guide id="3" pos="34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928720" y="380659"/>
            <a:ext cx="10387776" cy="99123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zh-TW" dirty="0" smtClean="0">
                <a:sym typeface="Roboto Medium" pitchFamily="2" charset="0"/>
              </a:rPr>
              <a:t>Title Text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928720" y="1641132"/>
            <a:ext cx="5059331" cy="823912"/>
          </a:xfrm>
        </p:spPr>
        <p:txBody>
          <a:bodyPr>
            <a:normAutofit/>
          </a:bodyPr>
          <a:lstStyle>
            <a:lvl1pPr marL="0" marR="0" indent="0" algn="l" defTabSz="410344" rtl="0" eaLnBrk="0" fontAlgn="base" latinLnBrk="0" hangingPunct="0">
              <a:lnSpc>
                <a:spcPct val="150000"/>
              </a:lnSpc>
              <a:spcBef>
                <a:spcPts val="751"/>
              </a:spcBef>
              <a:spcAft>
                <a:spcPct val="0"/>
              </a:spcAft>
              <a:buClrTx/>
              <a:buSzTx/>
              <a:buFontTx/>
              <a:buNone/>
              <a:tabLst/>
              <a:defRPr sz="3422" b="1"/>
            </a:lvl1pPr>
            <a:lvl2pPr marL="457172" indent="0">
              <a:buNone/>
              <a:defRPr sz="2000" b="1"/>
            </a:lvl2pPr>
            <a:lvl3pPr marL="914343" indent="0">
              <a:buNone/>
              <a:defRPr sz="1800" b="1"/>
            </a:lvl3pPr>
            <a:lvl4pPr marL="1371515" indent="0">
              <a:buNone/>
              <a:defRPr sz="1600" b="1"/>
            </a:lvl4pPr>
            <a:lvl5pPr marL="1828686" indent="0">
              <a:buNone/>
              <a:defRPr sz="1600" b="1"/>
            </a:lvl5pPr>
            <a:lvl6pPr marL="2285858" indent="0">
              <a:buNone/>
              <a:defRPr sz="1600" b="1"/>
            </a:lvl6pPr>
            <a:lvl7pPr marL="2743029" indent="0">
              <a:buNone/>
              <a:defRPr sz="1600" b="1"/>
            </a:lvl7pPr>
            <a:lvl8pPr marL="3200201" indent="0">
              <a:buNone/>
              <a:defRPr sz="1600" b="1"/>
            </a:lvl8pPr>
            <a:lvl9pPr marL="3657372" indent="0">
              <a:buNone/>
              <a:defRPr sz="1600" b="1"/>
            </a:lvl9pPr>
          </a:lstStyle>
          <a:p>
            <a:pPr marL="0" marR="0" lvl="0" indent="0" algn="l" defTabSz="410344" rtl="0" eaLnBrk="0" fontAlgn="base" latinLnBrk="0" hangingPunct="0">
              <a:lnSpc>
                <a:spcPct val="150000"/>
              </a:lnSpc>
              <a:spcBef>
                <a:spcPts val="751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 smtClean="0">
                <a:sym typeface="Roboto Light" pitchFamily="2" charset="0"/>
              </a:rPr>
              <a:t>Body Level One</a:t>
            </a:r>
            <a:endParaRPr lang="zh-TW" altLang="en-US" dirty="0" smtClean="0">
              <a:sym typeface="Roboto Light" pitchFamily="2" charset="0"/>
            </a:endParaRPr>
          </a:p>
        </p:txBody>
      </p:sp>
      <p:sp>
        <p:nvSpPr>
          <p:cNvPr id="14" name="文字版面配置區 2"/>
          <p:cNvSpPr>
            <a:spLocks noGrp="1"/>
          </p:cNvSpPr>
          <p:nvPr>
            <p:ph type="body" idx="14" hasCustomPrompt="1"/>
          </p:nvPr>
        </p:nvSpPr>
        <p:spPr>
          <a:xfrm>
            <a:off x="6257164" y="1641554"/>
            <a:ext cx="5059331" cy="823912"/>
          </a:xfrm>
        </p:spPr>
        <p:txBody>
          <a:bodyPr>
            <a:normAutofit/>
          </a:bodyPr>
          <a:lstStyle>
            <a:lvl1pPr marL="0" marR="0" indent="0" algn="l" defTabSz="410344" rtl="0" eaLnBrk="0" fontAlgn="base" latinLnBrk="0" hangingPunct="0">
              <a:lnSpc>
                <a:spcPct val="150000"/>
              </a:lnSpc>
              <a:spcBef>
                <a:spcPts val="751"/>
              </a:spcBef>
              <a:spcAft>
                <a:spcPct val="0"/>
              </a:spcAft>
              <a:buClrTx/>
              <a:buSzTx/>
              <a:buFontTx/>
              <a:buNone/>
              <a:tabLst/>
              <a:defRPr sz="3422" b="1"/>
            </a:lvl1pPr>
            <a:lvl2pPr marL="457172" indent="0">
              <a:buNone/>
              <a:defRPr sz="2000" b="1"/>
            </a:lvl2pPr>
            <a:lvl3pPr marL="914343" indent="0">
              <a:buNone/>
              <a:defRPr sz="1800" b="1"/>
            </a:lvl3pPr>
            <a:lvl4pPr marL="1371515" indent="0">
              <a:buNone/>
              <a:defRPr sz="1600" b="1"/>
            </a:lvl4pPr>
            <a:lvl5pPr marL="1828686" indent="0">
              <a:buNone/>
              <a:defRPr sz="1600" b="1"/>
            </a:lvl5pPr>
            <a:lvl6pPr marL="2285858" indent="0">
              <a:buNone/>
              <a:defRPr sz="1600" b="1"/>
            </a:lvl6pPr>
            <a:lvl7pPr marL="2743029" indent="0">
              <a:buNone/>
              <a:defRPr sz="1600" b="1"/>
            </a:lvl7pPr>
            <a:lvl8pPr marL="3200201" indent="0">
              <a:buNone/>
              <a:defRPr sz="1600" b="1"/>
            </a:lvl8pPr>
            <a:lvl9pPr marL="3657372" indent="0">
              <a:buNone/>
              <a:defRPr sz="1600" b="1"/>
            </a:lvl9pPr>
          </a:lstStyle>
          <a:p>
            <a:pPr marL="0" marR="0" lvl="0" indent="0" algn="l" defTabSz="410344" rtl="0" eaLnBrk="0" fontAlgn="base" latinLnBrk="0" hangingPunct="0">
              <a:lnSpc>
                <a:spcPct val="150000"/>
              </a:lnSpc>
              <a:spcBef>
                <a:spcPts val="751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 smtClean="0">
                <a:sym typeface="Roboto Light" pitchFamily="2" charset="0"/>
              </a:rPr>
              <a:t>Body Level One</a:t>
            </a:r>
            <a:endParaRPr lang="zh-TW" altLang="en-US" dirty="0" smtClean="0">
              <a:sym typeface="Roboto Light" pitchFamily="2" charset="0"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1" hasCustomPrompt="1"/>
          </p:nvPr>
        </p:nvSpPr>
        <p:spPr>
          <a:xfrm>
            <a:off x="945743" y="2481951"/>
            <a:ext cx="5042309" cy="3827568"/>
          </a:xfrm>
        </p:spPr>
        <p:txBody>
          <a:bodyPr>
            <a:noAutofit/>
          </a:bodyPr>
          <a:lstStyle>
            <a:lvl1pPr marL="428599" marR="0" indent="-428599" algn="l" defTabSz="410344" rtl="0" eaLnBrk="0" fontAlgn="base" latinLnBrk="0" hangingPunct="0">
              <a:lnSpc>
                <a:spcPct val="100000"/>
              </a:lnSpc>
              <a:spcBef>
                <a:spcPts val="751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194" b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  <a:lvl2pPr marL="756397" marR="0" indent="-220649" algn="l" defTabSz="410344" rtl="0" eaLnBrk="0" fontAlgn="base" latinLnBrk="0" hangingPunct="0">
              <a:lnSpc>
                <a:spcPct val="100000"/>
              </a:lnSpc>
              <a:spcBef>
                <a:spcPts val="751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738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2pPr>
            <a:lvl3pPr marL="851642" marR="0" indent="173027" algn="l" defTabSz="410344" rtl="0" eaLnBrk="0" fontAlgn="base" latinLnBrk="0" hangingPunct="0">
              <a:lnSpc>
                <a:spcPct val="100000"/>
              </a:lnSpc>
              <a:spcBef>
                <a:spcPts val="751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28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3pPr>
            <a:lvl4pPr marL="1261191" marR="0" indent="-142072" algn="l" defTabSz="410344" rtl="0" eaLnBrk="0" fontAlgn="base" latinLnBrk="0" hangingPunct="0">
              <a:lnSpc>
                <a:spcPct val="100000"/>
              </a:lnSpc>
              <a:spcBef>
                <a:spcPts val="751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053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4pPr>
            <a:lvl5pPr marL="1481840" marR="0" indent="-142072" algn="l" defTabSz="410344" rtl="0" eaLnBrk="0" fontAlgn="base" latinLnBrk="0" hangingPunct="0">
              <a:lnSpc>
                <a:spcPct val="100000"/>
              </a:lnSpc>
              <a:spcBef>
                <a:spcPts val="751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1825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zh-TW" altLang="zh-TW" dirty="0" smtClean="0">
                <a:sym typeface="Roboto Light" pitchFamily="2" charset="0"/>
              </a:rPr>
              <a:t>Body Level One</a:t>
            </a:r>
          </a:p>
          <a:p>
            <a:pPr lvl="1"/>
            <a:r>
              <a:rPr lang="zh-TW" altLang="zh-TW" dirty="0" smtClean="0">
                <a:sym typeface="Roboto Light" pitchFamily="2" charset="0"/>
              </a:rPr>
              <a:t>Body Level Two</a:t>
            </a:r>
          </a:p>
          <a:p>
            <a:pPr lvl="2"/>
            <a:r>
              <a:rPr lang="zh-TW" altLang="zh-TW" dirty="0" smtClean="0">
                <a:sym typeface="Roboto Light" pitchFamily="2" charset="0"/>
              </a:rPr>
              <a:t>Body Level Three</a:t>
            </a:r>
          </a:p>
          <a:p>
            <a:pPr lvl="3"/>
            <a:r>
              <a:rPr lang="zh-TW" altLang="zh-TW" dirty="0" smtClean="0">
                <a:sym typeface="Roboto Light" pitchFamily="2" charset="0"/>
              </a:rPr>
              <a:t>Body Level Four</a:t>
            </a:r>
          </a:p>
          <a:p>
            <a:pPr lvl="4"/>
            <a:r>
              <a:rPr lang="zh-TW" altLang="zh-TW" dirty="0" smtClean="0">
                <a:sym typeface="Roboto Light" pitchFamily="2" charset="0"/>
              </a:rPr>
              <a:t>Body Level Five</a:t>
            </a:r>
          </a:p>
        </p:txBody>
      </p:sp>
      <p:sp>
        <p:nvSpPr>
          <p:cNvPr id="9" name="內容版面配置區 2"/>
          <p:cNvSpPr>
            <a:spLocks noGrp="1"/>
          </p:cNvSpPr>
          <p:nvPr>
            <p:ph idx="15" hasCustomPrompt="1"/>
          </p:nvPr>
        </p:nvSpPr>
        <p:spPr>
          <a:xfrm>
            <a:off x="6274186" y="2483333"/>
            <a:ext cx="5042309" cy="3826188"/>
          </a:xfrm>
        </p:spPr>
        <p:txBody>
          <a:bodyPr>
            <a:noAutofit/>
          </a:bodyPr>
          <a:lstStyle>
            <a:lvl1pPr marL="428599" marR="0" indent="-428599" algn="l" defTabSz="410344" rtl="0" eaLnBrk="0" fontAlgn="base" latinLnBrk="0" hangingPunct="0">
              <a:lnSpc>
                <a:spcPct val="100000"/>
              </a:lnSpc>
              <a:spcBef>
                <a:spcPts val="751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194" b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  <a:lvl2pPr marL="756397" marR="0" indent="-220649" algn="l" defTabSz="410344" rtl="0" eaLnBrk="0" fontAlgn="base" latinLnBrk="0" hangingPunct="0">
              <a:lnSpc>
                <a:spcPct val="100000"/>
              </a:lnSpc>
              <a:spcBef>
                <a:spcPts val="751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738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2pPr>
            <a:lvl3pPr marL="851642" marR="0" indent="173027" algn="l" defTabSz="410344" rtl="0" eaLnBrk="0" fontAlgn="base" latinLnBrk="0" hangingPunct="0">
              <a:lnSpc>
                <a:spcPct val="100000"/>
              </a:lnSpc>
              <a:spcBef>
                <a:spcPts val="751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28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3pPr>
            <a:lvl4pPr marL="1261191" marR="0" indent="-142072" algn="l" defTabSz="410344" rtl="0" eaLnBrk="0" fontAlgn="base" latinLnBrk="0" hangingPunct="0">
              <a:lnSpc>
                <a:spcPct val="100000"/>
              </a:lnSpc>
              <a:spcBef>
                <a:spcPts val="751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053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4pPr>
            <a:lvl5pPr marL="1481840" marR="0" indent="-142072" algn="l" defTabSz="410344" rtl="0" eaLnBrk="0" fontAlgn="base" latinLnBrk="0" hangingPunct="0">
              <a:lnSpc>
                <a:spcPct val="100000"/>
              </a:lnSpc>
              <a:spcBef>
                <a:spcPts val="751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1825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zh-TW" altLang="zh-TW" dirty="0" smtClean="0">
                <a:sym typeface="Roboto Light" pitchFamily="2" charset="0"/>
              </a:rPr>
              <a:t>Body Level One</a:t>
            </a:r>
          </a:p>
          <a:p>
            <a:pPr lvl="1"/>
            <a:r>
              <a:rPr lang="zh-TW" altLang="zh-TW" dirty="0" smtClean="0">
                <a:sym typeface="Roboto Light" pitchFamily="2" charset="0"/>
              </a:rPr>
              <a:t>Body Level Two</a:t>
            </a:r>
          </a:p>
          <a:p>
            <a:pPr lvl="2"/>
            <a:r>
              <a:rPr lang="zh-TW" altLang="zh-TW" dirty="0" smtClean="0">
                <a:sym typeface="Roboto Light" pitchFamily="2" charset="0"/>
              </a:rPr>
              <a:t>Body Level Three</a:t>
            </a:r>
          </a:p>
          <a:p>
            <a:pPr lvl="3"/>
            <a:r>
              <a:rPr lang="zh-TW" altLang="zh-TW" dirty="0" smtClean="0">
                <a:sym typeface="Roboto Light" pitchFamily="2" charset="0"/>
              </a:rPr>
              <a:t>Body Level Four</a:t>
            </a:r>
          </a:p>
          <a:p>
            <a:pPr lvl="4"/>
            <a:r>
              <a:rPr lang="zh-TW" altLang="zh-TW" dirty="0" smtClean="0">
                <a:sym typeface="Roboto Light" pitchFamily="2" charset="0"/>
              </a:rPr>
              <a:t>Body Level Five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4"/>
          </p:nvPr>
        </p:nvSpPr>
        <p:spPr bwMode="auto">
          <a:xfrm>
            <a:off x="10170185" y="6493392"/>
            <a:ext cx="1146310" cy="29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itchFamily="2" charset="0"/>
              </a:defRPr>
            </a:lvl1pPr>
          </a:lstStyle>
          <a:p>
            <a:fld id="{9A93A841-2929-4FC5-848C-75531B8189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38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object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911226" y="391429"/>
            <a:ext cx="10405269" cy="6223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zh-TW" dirty="0" smtClean="0">
                <a:sym typeface="Roboto Medium" pitchFamily="2" charset="0"/>
              </a:rPr>
              <a:t>Title Text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1" hasCustomPrompt="1"/>
          </p:nvPr>
        </p:nvSpPr>
        <p:spPr>
          <a:xfrm>
            <a:off x="4782306" y="1240790"/>
            <a:ext cx="6533145" cy="5025539"/>
          </a:xfrm>
        </p:spPr>
        <p:txBody>
          <a:bodyPr>
            <a:noAutofit/>
          </a:bodyPr>
          <a:lstStyle>
            <a:lvl1pPr marL="428599" marR="0" indent="-428599" algn="l" defTabSz="410344" rtl="0" eaLnBrk="0" fontAlgn="base" latinLnBrk="0" hangingPunct="0">
              <a:lnSpc>
                <a:spcPct val="100000"/>
              </a:lnSpc>
              <a:spcBef>
                <a:spcPts val="751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194" b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  <a:lvl2pPr marL="756397" marR="0" indent="-220649" algn="l" defTabSz="410344" rtl="0" eaLnBrk="0" fontAlgn="base" latinLnBrk="0" hangingPunct="0">
              <a:lnSpc>
                <a:spcPct val="100000"/>
              </a:lnSpc>
              <a:spcBef>
                <a:spcPts val="751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738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2pPr>
            <a:lvl3pPr marL="851642" marR="0" indent="173027" algn="l" defTabSz="410344" rtl="0" eaLnBrk="0" fontAlgn="base" latinLnBrk="0" hangingPunct="0">
              <a:lnSpc>
                <a:spcPct val="100000"/>
              </a:lnSpc>
              <a:spcBef>
                <a:spcPts val="751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28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3pPr>
            <a:lvl4pPr marL="1261191" marR="0" indent="-142072" algn="l" defTabSz="410344" rtl="0" eaLnBrk="0" fontAlgn="base" latinLnBrk="0" hangingPunct="0">
              <a:lnSpc>
                <a:spcPct val="100000"/>
              </a:lnSpc>
              <a:spcBef>
                <a:spcPts val="751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053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4pPr>
            <a:lvl5pPr marL="1481840" marR="0" indent="-142072" algn="l" defTabSz="410344" rtl="0" eaLnBrk="0" fontAlgn="base" latinLnBrk="0" hangingPunct="0">
              <a:lnSpc>
                <a:spcPct val="100000"/>
              </a:lnSpc>
              <a:spcBef>
                <a:spcPts val="751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1597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zh-TW" altLang="zh-TW" dirty="0" smtClean="0">
                <a:sym typeface="Roboto Light" pitchFamily="2" charset="0"/>
              </a:rPr>
              <a:t>Body Level One</a:t>
            </a:r>
          </a:p>
          <a:p>
            <a:pPr lvl="1"/>
            <a:r>
              <a:rPr lang="zh-TW" altLang="zh-TW" dirty="0" smtClean="0">
                <a:sym typeface="Roboto Light" pitchFamily="2" charset="0"/>
              </a:rPr>
              <a:t>Body Level Two</a:t>
            </a:r>
          </a:p>
          <a:p>
            <a:pPr lvl="2"/>
            <a:r>
              <a:rPr lang="zh-TW" altLang="zh-TW" dirty="0" smtClean="0">
                <a:sym typeface="Roboto Light" pitchFamily="2" charset="0"/>
              </a:rPr>
              <a:t>Body Level Three</a:t>
            </a:r>
          </a:p>
          <a:p>
            <a:pPr lvl="3"/>
            <a:r>
              <a:rPr lang="zh-TW" altLang="zh-TW" dirty="0" smtClean="0">
                <a:sym typeface="Roboto Light" pitchFamily="2" charset="0"/>
              </a:rPr>
              <a:t>Body Level Four</a:t>
            </a:r>
          </a:p>
          <a:p>
            <a:pPr lvl="4"/>
            <a:r>
              <a:rPr lang="zh-TW" altLang="zh-TW" dirty="0" smtClean="0">
                <a:sym typeface="Roboto Light" pitchFamily="2" charset="0"/>
              </a:rPr>
              <a:t>Body Level Five</a:t>
            </a:r>
          </a:p>
        </p:txBody>
      </p:sp>
      <p:sp>
        <p:nvSpPr>
          <p:cNvPr id="7" name="Shape 3"/>
          <p:cNvSpPr>
            <a:spLocks noGrp="1"/>
          </p:cNvSpPr>
          <p:nvPr>
            <p:ph idx="1" hasCustomPrompt="1"/>
          </p:nvPr>
        </p:nvSpPr>
        <p:spPr bwMode="auto">
          <a:xfrm>
            <a:off x="924094" y="1260313"/>
            <a:ext cx="3612333" cy="502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sz="3194"/>
            </a:lvl1pPr>
            <a:lvl2pPr>
              <a:defRPr sz="2738"/>
            </a:lvl2pPr>
            <a:lvl3pPr>
              <a:defRPr sz="2281"/>
            </a:lvl3pPr>
            <a:lvl4pPr>
              <a:defRPr sz="2053"/>
            </a:lvl4pPr>
            <a:lvl5pPr>
              <a:defRPr sz="1597"/>
            </a:lvl5pPr>
          </a:lstStyle>
          <a:p>
            <a:pPr lvl="0"/>
            <a:r>
              <a:rPr lang="zh-TW" altLang="zh-TW" dirty="0" smtClean="0">
                <a:sym typeface="Roboto Light" pitchFamily="2" charset="0"/>
              </a:rPr>
              <a:t>Body Level One</a:t>
            </a:r>
          </a:p>
          <a:p>
            <a:pPr lvl="1"/>
            <a:r>
              <a:rPr lang="zh-TW" altLang="zh-TW" dirty="0" smtClean="0">
                <a:sym typeface="Roboto Light" pitchFamily="2" charset="0"/>
              </a:rPr>
              <a:t>Body Level Two</a:t>
            </a:r>
          </a:p>
          <a:p>
            <a:pPr lvl="2"/>
            <a:r>
              <a:rPr lang="zh-TW" altLang="zh-TW" dirty="0" smtClean="0">
                <a:sym typeface="Roboto Light" pitchFamily="2" charset="0"/>
              </a:rPr>
              <a:t>Body Level Three</a:t>
            </a:r>
          </a:p>
          <a:p>
            <a:pPr lvl="3"/>
            <a:r>
              <a:rPr lang="zh-TW" altLang="zh-TW" dirty="0" smtClean="0">
                <a:sym typeface="Roboto Light" pitchFamily="2" charset="0"/>
              </a:rPr>
              <a:t>Body Level Four</a:t>
            </a:r>
          </a:p>
          <a:p>
            <a:pPr lvl="4"/>
            <a:r>
              <a:rPr lang="zh-TW" altLang="zh-TW" dirty="0" smtClean="0">
                <a:sym typeface="Roboto Light" pitchFamily="2" charset="0"/>
              </a:rPr>
              <a:t>Body Level Five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 bwMode="auto">
          <a:xfrm>
            <a:off x="10170185" y="6493392"/>
            <a:ext cx="1146310" cy="29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itchFamily="2" charset="0"/>
              </a:defRPr>
            </a:lvl1pPr>
          </a:lstStyle>
          <a:p>
            <a:fld id="{9A93A841-2929-4FC5-848C-75531B8189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92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im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6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572000" y="2"/>
            <a:ext cx="7620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"/>
            </a:lvl1pPr>
          </a:lstStyle>
          <a:p>
            <a:r>
              <a:rPr lang="de-CH" noProof="0" dirty="0" smtClean="0"/>
              <a:t>Platzieren Sie hier ein Bild</a:t>
            </a:r>
            <a:endParaRPr lang="de-CH" noProof="0" dirty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911227" y="368303"/>
            <a:ext cx="3378387" cy="6223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zh-TW" dirty="0" smtClean="0">
                <a:sym typeface="Roboto Medium" pitchFamily="2" charset="0"/>
              </a:rPr>
              <a:t>Title Text</a:t>
            </a:r>
            <a:endParaRPr lang="zh-TW" altLang="en-US" dirty="0"/>
          </a:p>
        </p:txBody>
      </p:sp>
      <p:sp>
        <p:nvSpPr>
          <p:cNvPr id="6" name="Shape 3"/>
          <p:cNvSpPr>
            <a:spLocks noGrp="1"/>
          </p:cNvSpPr>
          <p:nvPr>
            <p:ph idx="1" hasCustomPrompt="1"/>
          </p:nvPr>
        </p:nvSpPr>
        <p:spPr bwMode="auto">
          <a:xfrm>
            <a:off x="924093" y="1638087"/>
            <a:ext cx="3531085" cy="467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sz="3194"/>
            </a:lvl1pPr>
            <a:lvl2pPr>
              <a:defRPr sz="2738"/>
            </a:lvl2pPr>
            <a:lvl3pPr>
              <a:defRPr sz="2281"/>
            </a:lvl3pPr>
            <a:lvl4pPr>
              <a:defRPr sz="2053"/>
            </a:lvl4pPr>
            <a:lvl5pPr>
              <a:defRPr sz="1597"/>
            </a:lvl5pPr>
          </a:lstStyle>
          <a:p>
            <a:pPr lvl="0"/>
            <a:r>
              <a:rPr lang="zh-TW" altLang="zh-TW" dirty="0" smtClean="0">
                <a:sym typeface="Roboto Light" pitchFamily="2" charset="0"/>
              </a:rPr>
              <a:t>Body Level One</a:t>
            </a:r>
          </a:p>
          <a:p>
            <a:pPr lvl="1"/>
            <a:r>
              <a:rPr lang="zh-TW" altLang="zh-TW" dirty="0" smtClean="0">
                <a:sym typeface="Roboto Light" pitchFamily="2" charset="0"/>
              </a:rPr>
              <a:t>Body Level Two</a:t>
            </a:r>
          </a:p>
          <a:p>
            <a:pPr lvl="2"/>
            <a:r>
              <a:rPr lang="zh-TW" altLang="zh-TW" dirty="0" smtClean="0">
                <a:sym typeface="Roboto Light" pitchFamily="2" charset="0"/>
              </a:rPr>
              <a:t>Body Level Three</a:t>
            </a:r>
          </a:p>
          <a:p>
            <a:pPr lvl="3"/>
            <a:r>
              <a:rPr lang="zh-TW" altLang="zh-TW" dirty="0" smtClean="0">
                <a:sym typeface="Roboto Light" pitchFamily="2" charset="0"/>
              </a:rPr>
              <a:t>Body Level Four</a:t>
            </a:r>
          </a:p>
          <a:p>
            <a:pPr lvl="4"/>
            <a:r>
              <a:rPr lang="zh-TW" altLang="zh-TW" dirty="0" smtClean="0">
                <a:sym typeface="Roboto Light" pitchFamily="2" charset="0"/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942789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 bwMode="auto">
          <a:xfrm>
            <a:off x="10170185" y="6493392"/>
            <a:ext cx="1146310" cy="29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itchFamily="2" charset="0"/>
              </a:defRPr>
            </a:lvl1pPr>
          </a:lstStyle>
          <a:p>
            <a:fld id="{9A93A841-2929-4FC5-848C-75531B81894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Shape 5"/>
          <p:cNvSpPr>
            <a:spLocks noChangeArrowheads="1"/>
          </p:cNvSpPr>
          <p:nvPr/>
        </p:nvSpPr>
        <p:spPr bwMode="auto">
          <a:xfrm>
            <a:off x="908051" y="6534946"/>
            <a:ext cx="3579019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0738">
              <a:defRPr sz="4200">
                <a:solidFill>
                  <a:srgbClr val="000000"/>
                </a:solidFill>
                <a:latin typeface="Roboto Bold" pitchFamily="2" charset="0"/>
                <a:ea typeface="Noto Sans CJK TC Bold" panose="020B0800000000000000" pitchFamily="34" charset="-120"/>
                <a:sym typeface="Calibri" panose="020F0502020204030204" pitchFamily="34" charset="0"/>
              </a:defRPr>
            </a:lvl1pPr>
            <a:lvl2pPr defTabSz="820738">
              <a:defRPr sz="4200">
                <a:solidFill>
                  <a:srgbClr val="000000"/>
                </a:solidFill>
                <a:latin typeface="Roboto Bold" pitchFamily="2" charset="0"/>
                <a:ea typeface="Noto Sans CJK TC Bold" panose="020B0800000000000000" pitchFamily="34" charset="-120"/>
                <a:sym typeface="Calibri" panose="020F0502020204030204" pitchFamily="34" charset="0"/>
              </a:defRPr>
            </a:lvl2pPr>
            <a:lvl3pPr defTabSz="820738">
              <a:defRPr sz="4200">
                <a:solidFill>
                  <a:srgbClr val="000000"/>
                </a:solidFill>
                <a:latin typeface="Roboto Bold" pitchFamily="2" charset="0"/>
                <a:ea typeface="Noto Sans CJK TC Bold" panose="020B0800000000000000" pitchFamily="34" charset="-120"/>
                <a:sym typeface="Calibri" panose="020F0502020204030204" pitchFamily="34" charset="0"/>
              </a:defRPr>
            </a:lvl3pPr>
            <a:lvl4pPr defTabSz="820738">
              <a:defRPr sz="4200">
                <a:solidFill>
                  <a:srgbClr val="000000"/>
                </a:solidFill>
                <a:latin typeface="Roboto Bold" pitchFamily="2" charset="0"/>
                <a:ea typeface="Noto Sans CJK TC Bold" panose="020B0800000000000000" pitchFamily="34" charset="-120"/>
                <a:sym typeface="Calibri" panose="020F0502020204030204" pitchFamily="34" charset="0"/>
              </a:defRPr>
            </a:lvl4pPr>
            <a:lvl5pPr defTabSz="820738">
              <a:defRPr sz="4200">
                <a:solidFill>
                  <a:srgbClr val="000000"/>
                </a:solidFill>
                <a:latin typeface="Roboto Bold" pitchFamily="2" charset="0"/>
                <a:ea typeface="Noto Sans CJK TC Bold" panose="020B0800000000000000" pitchFamily="34" charset="-120"/>
                <a:sym typeface="Calibri" panose="020F0502020204030204" pitchFamily="34" charset="0"/>
              </a:defRPr>
            </a:lvl5pPr>
            <a:lvl6pPr marL="457200" indent="2901950" defTabSz="820738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Roboto Bold" pitchFamily="2" charset="0"/>
                <a:ea typeface="Noto Sans CJK TC Bold" panose="020B0800000000000000" pitchFamily="34" charset="-120"/>
                <a:sym typeface="Calibri" panose="020F0502020204030204" pitchFamily="34" charset="0"/>
              </a:defRPr>
            </a:lvl6pPr>
            <a:lvl7pPr marL="914400" indent="2901950" defTabSz="820738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Roboto Bold" pitchFamily="2" charset="0"/>
                <a:ea typeface="Noto Sans CJK TC Bold" panose="020B0800000000000000" pitchFamily="34" charset="-120"/>
                <a:sym typeface="Calibri" panose="020F0502020204030204" pitchFamily="34" charset="0"/>
              </a:defRPr>
            </a:lvl7pPr>
            <a:lvl8pPr marL="1371600" indent="2901950" defTabSz="820738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Roboto Bold" pitchFamily="2" charset="0"/>
                <a:ea typeface="Noto Sans CJK TC Bold" panose="020B0800000000000000" pitchFamily="34" charset="-120"/>
                <a:sym typeface="Calibri" panose="020F0502020204030204" pitchFamily="34" charset="0"/>
              </a:defRPr>
            </a:lvl8pPr>
            <a:lvl9pPr marL="1828800" indent="2901950" defTabSz="820738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Roboto Bold" pitchFamily="2" charset="0"/>
                <a:ea typeface="Noto Sans CJK TC Bold" panose="020B0800000000000000" pitchFamily="34" charset="-120"/>
                <a:sym typeface="Calibri" panose="020F0502020204030204" pitchFamily="34" charset="0"/>
              </a:defRPr>
            </a:lvl9pPr>
          </a:lstStyle>
          <a:p>
            <a:pPr eaLnBrk="1">
              <a:spcBef>
                <a:spcPts val="251"/>
              </a:spcBef>
              <a:defRPr/>
            </a:pPr>
            <a:r>
              <a:rPr lang="zh-TW" altLang="zh-TW" sz="900" dirty="0" smtClean="0">
                <a:solidFill>
                  <a:srgbClr val="4C4C4C"/>
                </a:solidFill>
                <a:latin typeface="Roboto Light" pitchFamily="2" charset="0"/>
                <a:sym typeface="Roboto Light" pitchFamily="2" charset="0"/>
              </a:rPr>
              <a:t>©Askey Computer Corp. - </a:t>
            </a:r>
            <a:r>
              <a:rPr lang="zh-TW" altLang="zh-TW" sz="900" dirty="0" smtClean="0">
                <a:solidFill>
                  <a:srgbClr val="C82506"/>
                </a:solidFill>
                <a:sym typeface="Roboto Bold" pitchFamily="2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42426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789926" y="2981822"/>
            <a:ext cx="10389652" cy="1265236"/>
          </a:xfrm>
          <a:prstGeom prst="rect">
            <a:avLst/>
          </a:prstGeom>
        </p:spPr>
        <p:txBody>
          <a:bodyPr/>
          <a:lstStyle>
            <a:lvl1pPr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rgbClr val="DA322A"/>
                </a:solidFill>
                <a:latin typeface="Roboto Medium"/>
                <a:ea typeface="Roboto Medium"/>
                <a:cs typeface="Roboto Medium"/>
                <a:sym typeface="Roboto Medium" pitchFamily="2" charset="0"/>
              </a:defRPr>
            </a:lvl1pPr>
            <a:lvl2pPr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rgbClr val="DA322A"/>
                </a:solidFill>
                <a:latin typeface="Roboto Medium"/>
                <a:ea typeface="Roboto Medium"/>
                <a:cs typeface="Roboto Medium"/>
                <a:sym typeface="Roboto Medium" pitchFamily="2" charset="0"/>
              </a:defRPr>
            </a:lvl2pPr>
            <a:lvl3pPr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rgbClr val="DA322A"/>
                </a:solidFill>
                <a:latin typeface="Roboto Medium"/>
                <a:ea typeface="Roboto Medium"/>
                <a:cs typeface="Roboto Medium"/>
                <a:sym typeface="Roboto Medium" pitchFamily="2" charset="0"/>
              </a:defRPr>
            </a:lvl3pPr>
            <a:lvl4pPr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rgbClr val="DA322A"/>
                </a:solidFill>
                <a:latin typeface="Roboto Medium"/>
                <a:ea typeface="Roboto Medium"/>
                <a:cs typeface="Roboto Medium"/>
                <a:sym typeface="Roboto Medium" pitchFamily="2" charset="0"/>
              </a:defRPr>
            </a:lvl4pPr>
            <a:lvl5pPr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rgbClr val="DA322A"/>
                </a:solidFill>
                <a:latin typeface="Roboto Medium"/>
                <a:ea typeface="Roboto Medium"/>
                <a:cs typeface="Roboto Medium"/>
                <a:sym typeface="Roboto Medium" pitchFamily="2" charset="0"/>
              </a:defRPr>
            </a:lvl5pPr>
            <a:lvl6pPr marL="0" marR="0" indent="114300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DA322A"/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6pPr>
            <a:lvl7pPr marL="0" marR="0" indent="137160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DA322A"/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7pPr>
            <a:lvl8pPr marL="0" marR="0" indent="160020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DA322A"/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8pPr>
            <a:lvl9pPr marL="0" marR="0" indent="182880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DA322A"/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en-US" altLang="zh-TW" sz="3300" kern="0" dirty="0">
                <a:latin typeface="+mj-lt"/>
              </a:rPr>
              <a:t>Thank you!</a:t>
            </a:r>
            <a:endParaRPr lang="zh-TW" altLang="en-US" sz="33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200687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893">
          <p15:clr>
            <a:srgbClr val="FBAE40"/>
          </p15:clr>
        </p15:guide>
        <p15:guide id="2" pos="48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2"/>
          <p:cNvSpPr>
            <a:spLocks noGrp="1"/>
          </p:cNvSpPr>
          <p:nvPr>
            <p:ph type="title"/>
          </p:nvPr>
        </p:nvSpPr>
        <p:spPr bwMode="auto">
          <a:xfrm>
            <a:off x="924093" y="371045"/>
            <a:ext cx="10392402" cy="102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TW" dirty="0" smtClean="0">
                <a:sym typeface="Roboto Medium" pitchFamily="2" charset="0"/>
              </a:rPr>
              <a:t>Title Text</a:t>
            </a:r>
          </a:p>
        </p:txBody>
      </p:sp>
      <p:sp>
        <p:nvSpPr>
          <p:cNvPr id="12" name="Shape 3"/>
          <p:cNvSpPr>
            <a:spLocks noGrp="1"/>
          </p:cNvSpPr>
          <p:nvPr>
            <p:ph type="body" idx="1"/>
          </p:nvPr>
        </p:nvSpPr>
        <p:spPr bwMode="auto">
          <a:xfrm>
            <a:off x="924093" y="1638087"/>
            <a:ext cx="10392402" cy="467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zh-TW" altLang="zh-TW" dirty="0" smtClean="0">
                <a:sym typeface="Roboto Light" pitchFamily="2" charset="0"/>
              </a:rPr>
              <a:t>Body Level One</a:t>
            </a:r>
          </a:p>
          <a:p>
            <a:pPr lvl="1"/>
            <a:r>
              <a:rPr lang="zh-TW" altLang="zh-TW" dirty="0" smtClean="0">
                <a:sym typeface="Roboto Light" pitchFamily="2" charset="0"/>
              </a:rPr>
              <a:t>Body Level Two</a:t>
            </a:r>
          </a:p>
          <a:p>
            <a:pPr lvl="2"/>
            <a:r>
              <a:rPr lang="zh-TW" altLang="zh-TW" dirty="0" smtClean="0">
                <a:sym typeface="Roboto Light" pitchFamily="2" charset="0"/>
              </a:rPr>
              <a:t>Body Level Three</a:t>
            </a:r>
          </a:p>
          <a:p>
            <a:pPr lvl="3"/>
            <a:r>
              <a:rPr lang="zh-TW" altLang="zh-TW" dirty="0" smtClean="0">
                <a:sym typeface="Roboto Light" pitchFamily="2" charset="0"/>
              </a:rPr>
              <a:t>Body Level Four</a:t>
            </a:r>
          </a:p>
          <a:p>
            <a:pPr lvl="4"/>
            <a:r>
              <a:rPr lang="zh-TW" altLang="zh-TW" dirty="0" smtClean="0">
                <a:sym typeface="Roboto Light" pitchFamily="2" charset="0"/>
              </a:rPr>
              <a:t>Body Level Five</a:t>
            </a:r>
          </a:p>
        </p:txBody>
      </p:sp>
      <p:sp>
        <p:nvSpPr>
          <p:cNvPr id="13" name="Shape 5"/>
          <p:cNvSpPr>
            <a:spLocks noChangeArrowheads="1"/>
          </p:cNvSpPr>
          <p:nvPr/>
        </p:nvSpPr>
        <p:spPr bwMode="auto">
          <a:xfrm>
            <a:off x="908051" y="6534946"/>
            <a:ext cx="3579019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0738">
              <a:defRPr sz="4200">
                <a:solidFill>
                  <a:srgbClr val="000000"/>
                </a:solidFill>
                <a:latin typeface="Roboto Bold" pitchFamily="2" charset="0"/>
                <a:ea typeface="Noto Sans CJK TC Bold" panose="020B0800000000000000" pitchFamily="34" charset="-120"/>
                <a:sym typeface="Calibri" panose="020F0502020204030204" pitchFamily="34" charset="0"/>
              </a:defRPr>
            </a:lvl1pPr>
            <a:lvl2pPr defTabSz="820738">
              <a:defRPr sz="4200">
                <a:solidFill>
                  <a:srgbClr val="000000"/>
                </a:solidFill>
                <a:latin typeface="Roboto Bold" pitchFamily="2" charset="0"/>
                <a:ea typeface="Noto Sans CJK TC Bold" panose="020B0800000000000000" pitchFamily="34" charset="-120"/>
                <a:sym typeface="Calibri" panose="020F0502020204030204" pitchFamily="34" charset="0"/>
              </a:defRPr>
            </a:lvl2pPr>
            <a:lvl3pPr defTabSz="820738">
              <a:defRPr sz="4200">
                <a:solidFill>
                  <a:srgbClr val="000000"/>
                </a:solidFill>
                <a:latin typeface="Roboto Bold" pitchFamily="2" charset="0"/>
                <a:ea typeface="Noto Sans CJK TC Bold" panose="020B0800000000000000" pitchFamily="34" charset="-120"/>
                <a:sym typeface="Calibri" panose="020F0502020204030204" pitchFamily="34" charset="0"/>
              </a:defRPr>
            </a:lvl3pPr>
            <a:lvl4pPr defTabSz="820738">
              <a:defRPr sz="4200">
                <a:solidFill>
                  <a:srgbClr val="000000"/>
                </a:solidFill>
                <a:latin typeface="Roboto Bold" pitchFamily="2" charset="0"/>
                <a:ea typeface="Noto Sans CJK TC Bold" panose="020B0800000000000000" pitchFamily="34" charset="-120"/>
                <a:sym typeface="Calibri" panose="020F0502020204030204" pitchFamily="34" charset="0"/>
              </a:defRPr>
            </a:lvl4pPr>
            <a:lvl5pPr defTabSz="820738">
              <a:defRPr sz="4200">
                <a:solidFill>
                  <a:srgbClr val="000000"/>
                </a:solidFill>
                <a:latin typeface="Roboto Bold" pitchFamily="2" charset="0"/>
                <a:ea typeface="Noto Sans CJK TC Bold" panose="020B0800000000000000" pitchFamily="34" charset="-120"/>
                <a:sym typeface="Calibri" panose="020F0502020204030204" pitchFamily="34" charset="0"/>
              </a:defRPr>
            </a:lvl5pPr>
            <a:lvl6pPr marL="457200" indent="2901950" defTabSz="820738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Roboto Bold" pitchFamily="2" charset="0"/>
                <a:ea typeface="Noto Sans CJK TC Bold" panose="020B0800000000000000" pitchFamily="34" charset="-120"/>
                <a:sym typeface="Calibri" panose="020F0502020204030204" pitchFamily="34" charset="0"/>
              </a:defRPr>
            </a:lvl6pPr>
            <a:lvl7pPr marL="914400" indent="2901950" defTabSz="820738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Roboto Bold" pitchFamily="2" charset="0"/>
                <a:ea typeface="Noto Sans CJK TC Bold" panose="020B0800000000000000" pitchFamily="34" charset="-120"/>
                <a:sym typeface="Calibri" panose="020F0502020204030204" pitchFamily="34" charset="0"/>
              </a:defRPr>
            </a:lvl7pPr>
            <a:lvl8pPr marL="1371600" indent="2901950" defTabSz="820738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Roboto Bold" pitchFamily="2" charset="0"/>
                <a:ea typeface="Noto Sans CJK TC Bold" panose="020B0800000000000000" pitchFamily="34" charset="-120"/>
                <a:sym typeface="Calibri" panose="020F0502020204030204" pitchFamily="34" charset="0"/>
              </a:defRPr>
            </a:lvl8pPr>
            <a:lvl9pPr marL="1828800" indent="2901950" defTabSz="820738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Roboto Bold" pitchFamily="2" charset="0"/>
                <a:ea typeface="Noto Sans CJK TC Bold" panose="020B0800000000000000" pitchFamily="34" charset="-120"/>
                <a:sym typeface="Calibri" panose="020F0502020204030204" pitchFamily="34" charset="0"/>
              </a:defRPr>
            </a:lvl9pPr>
          </a:lstStyle>
          <a:p>
            <a:pPr eaLnBrk="1">
              <a:spcBef>
                <a:spcPts val="251"/>
              </a:spcBef>
              <a:defRPr/>
            </a:pPr>
            <a:r>
              <a:rPr lang="zh-TW" altLang="zh-TW" sz="900" dirty="0" smtClean="0">
                <a:solidFill>
                  <a:srgbClr val="4C4C4C"/>
                </a:solidFill>
                <a:latin typeface="Roboto Light" pitchFamily="2" charset="0"/>
                <a:sym typeface="Roboto Light" pitchFamily="2" charset="0"/>
              </a:rPr>
              <a:t>©Askey Computer Corp. - </a:t>
            </a:r>
            <a:r>
              <a:rPr lang="zh-TW" altLang="zh-TW" sz="900" dirty="0" smtClean="0">
                <a:solidFill>
                  <a:srgbClr val="C82506"/>
                </a:solidFill>
                <a:sym typeface="Roboto Bold" pitchFamily="2" charset="0"/>
              </a:rPr>
              <a:t>CONFIDENTIAL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 bwMode="auto">
          <a:xfrm>
            <a:off x="10197638" y="6493392"/>
            <a:ext cx="1146310" cy="29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itchFamily="2" charset="0"/>
              </a:defRPr>
            </a:lvl1pPr>
          </a:lstStyle>
          <a:p>
            <a:fld id="{9A93A841-2929-4FC5-848C-75531B8189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40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defTabSz="914343" rtl="0" eaLnBrk="1" latinLnBrk="0" hangingPunct="1">
        <a:lnSpc>
          <a:spcPct val="90000"/>
        </a:lnSpc>
        <a:spcBef>
          <a:spcPct val="0"/>
        </a:spcBef>
        <a:buNone/>
        <a:defRPr sz="3650" kern="1200">
          <a:solidFill>
            <a:srgbClr val="E2231A"/>
          </a:solidFill>
          <a:latin typeface="+mj-lt"/>
          <a:ea typeface="+mj-ea"/>
          <a:cs typeface="+mj-cs"/>
        </a:defRPr>
      </a:lvl1pPr>
    </p:titleStyle>
    <p:bodyStyle>
      <a:lvl1pPr marL="228586" indent="-228586" algn="l" defTabSz="914343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194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2474" indent="-213682" algn="l" defTabSz="914343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966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11266" indent="-199195" algn="l" defTabSz="914343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738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26759" indent="-99598" algn="l" defTabSz="914343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28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25954" indent="-99598" algn="l" defTabSz="914343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5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43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5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6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8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2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3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5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6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8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9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1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72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octave/download.html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SOP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956944"/>
            <a:ext cx="11140440" cy="5407279"/>
          </a:xfrm>
        </p:spPr>
        <p:txBody>
          <a:bodyPr>
            <a:normAutofit lnSpcReduction="10000"/>
          </a:bodyPr>
          <a:lstStyle/>
          <a:p>
            <a:r>
              <a:rPr lang="en-US" altLang="zh-TW" b="1" dirty="0"/>
              <a:t>D</a:t>
            </a:r>
            <a:r>
              <a:rPr lang="en-US" altLang="zh-TW" b="1" dirty="0" smtClean="0"/>
              <a:t>ownload Octave</a:t>
            </a:r>
          </a:p>
          <a:p>
            <a:pPr marL="265113" lvl="1" indent="0">
              <a:spcBef>
                <a:spcPts val="0"/>
              </a:spcBef>
              <a:buNone/>
            </a:pPr>
            <a:r>
              <a:rPr lang="en-US" altLang="zh-TW" dirty="0" smtClean="0">
                <a:hlinkClick r:id="rId2"/>
              </a:rPr>
              <a:t>https://www.gnu.org/software/octave/download.html</a:t>
            </a:r>
            <a:endParaRPr lang="en-US" altLang="zh-TW" dirty="0" smtClean="0"/>
          </a:p>
          <a:p>
            <a:r>
              <a:rPr lang="en-US" altLang="zh-TW" b="1" dirty="0" smtClean="0"/>
              <a:t>Install the software</a:t>
            </a:r>
          </a:p>
          <a:p>
            <a:pPr marL="265113" lvl="1" indent="0">
              <a:spcBef>
                <a:spcPts val="0"/>
              </a:spcBef>
              <a:buNone/>
            </a:pPr>
            <a:r>
              <a:rPr lang="en-US" altLang="zh-TW" dirty="0" smtClean="0"/>
              <a:t>Remember the installation directory</a:t>
            </a:r>
          </a:p>
          <a:p>
            <a:pPr marL="265113" lvl="1" indent="0">
              <a:spcBef>
                <a:spcPts val="0"/>
              </a:spcBef>
              <a:buNone/>
            </a:pPr>
            <a:r>
              <a:rPr lang="en-US" altLang="zh-TW" dirty="0" smtClean="0"/>
              <a:t>Ex: </a:t>
            </a:r>
            <a:r>
              <a:rPr lang="en-US" altLang="zh-TW" b="1" dirty="0" smtClean="0">
                <a:solidFill>
                  <a:srgbClr val="FF0000"/>
                </a:solidFill>
              </a:rPr>
              <a:t>C:\Octave\</a:t>
            </a:r>
          </a:p>
          <a:p>
            <a:r>
              <a:rPr lang="en-US" altLang="zh-TW" b="1" dirty="0" smtClean="0"/>
              <a:t>Unzip </a:t>
            </a:r>
            <a:r>
              <a:rPr lang="en-US" altLang="zh-TW" b="1" dirty="0" smtClean="0">
                <a:solidFill>
                  <a:srgbClr val="FF0000"/>
                </a:solidFill>
              </a:rPr>
              <a:t>SFR.7Z</a:t>
            </a:r>
          </a:p>
          <a:p>
            <a:r>
              <a:rPr lang="en-US" altLang="zh-TW" b="1" dirty="0" smtClean="0"/>
              <a:t>Modify the following line in </a:t>
            </a:r>
            <a:r>
              <a:rPr lang="en-US" altLang="zh-TW" b="1" i="1" dirty="0" smtClean="0">
                <a:solidFill>
                  <a:srgbClr val="FF0000"/>
                </a:solidFill>
              </a:rPr>
              <a:t>SFR-Windows.bat</a:t>
            </a:r>
          </a:p>
          <a:p>
            <a:pPr marL="283888" lvl="1" indent="0">
              <a:spcBef>
                <a:spcPts val="0"/>
              </a:spcBef>
              <a:buNone/>
            </a:pPr>
            <a:r>
              <a:rPr lang="en-US" altLang="zh-TW" dirty="0" smtClean="0"/>
              <a:t>set OCTAVE_CLI="</a:t>
            </a:r>
            <a:r>
              <a:rPr lang="en-US" altLang="zh-TW" b="1" dirty="0" smtClean="0">
                <a:solidFill>
                  <a:srgbClr val="FF0000"/>
                </a:solidFill>
              </a:rPr>
              <a:t>C:\Octave\</a:t>
            </a:r>
            <a:r>
              <a:rPr lang="en-US" altLang="zh-TW" dirty="0" smtClean="0"/>
              <a:t>Octave-5.1.0.0\mingw64\bin\octave-cli.exe“</a:t>
            </a:r>
          </a:p>
          <a:p>
            <a:r>
              <a:rPr lang="en-US" altLang="zh-TW" b="1" dirty="0" smtClean="0"/>
              <a:t>Run the </a:t>
            </a:r>
            <a:r>
              <a:rPr lang="en-US" altLang="zh-TW" b="1" dirty="0" smtClean="0"/>
              <a:t>batch file</a:t>
            </a:r>
            <a:r>
              <a:rPr lang="zh-TW" altLang="en-US" b="1" dirty="0" smtClean="0"/>
              <a:t> </a:t>
            </a:r>
            <a:r>
              <a:rPr lang="en-US" altLang="zh-TW" b="1" smtClean="0"/>
              <a:t>in </a:t>
            </a:r>
            <a:r>
              <a:rPr lang="en-US" altLang="zh-TW" b="1" smtClean="0"/>
              <a:t>command </a:t>
            </a:r>
            <a:r>
              <a:rPr lang="en-US" altLang="zh-TW" b="1" dirty="0" smtClean="0"/>
              <a:t>Line</a:t>
            </a:r>
          </a:p>
          <a:p>
            <a:pPr marL="283888" lvl="1" indent="0">
              <a:spcBef>
                <a:spcPts val="0"/>
              </a:spcBef>
              <a:buNone/>
            </a:pPr>
            <a:r>
              <a:rPr lang="en-US" altLang="zh-TW" dirty="0"/>
              <a:t>SFR-Windows.bat </a:t>
            </a:r>
            <a:r>
              <a:rPr lang="en-US" altLang="zh-TW" dirty="0" smtClean="0"/>
              <a:t>.\\200-1.jpg </a:t>
            </a:r>
            <a:r>
              <a:rPr lang="en-US" altLang="zh-TW" dirty="0"/>
              <a:t>630 510 70 25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206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Arguments to SFR-Windows.bat</a:t>
            </a:r>
            <a:endParaRPr lang="zh-TW" altLang="en-US" b="1" i="1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24093" y="1004611"/>
            <a:ext cx="10392402" cy="4671435"/>
          </a:xfrm>
        </p:spPr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b="1" i="1" dirty="0" smtClean="0">
                <a:solidFill>
                  <a:srgbClr val="FF0000"/>
                </a:solidFill>
              </a:rPr>
              <a:t>double backslashes </a:t>
            </a:r>
            <a:r>
              <a:rPr lang="en-US" altLang="zh-TW" dirty="0" smtClean="0"/>
              <a:t>for the directories in the path of the picture, for example, </a:t>
            </a:r>
            <a:r>
              <a:rPr lang="en-US" altLang="zh-TW" b="1" dirty="0" smtClean="0"/>
              <a:t>D:</a:t>
            </a:r>
            <a:r>
              <a:rPr lang="en-US" altLang="zh-TW" b="1" dirty="0" smtClean="0">
                <a:solidFill>
                  <a:srgbClr val="FF0000"/>
                </a:solidFill>
              </a:rPr>
              <a:t>\\</a:t>
            </a:r>
            <a:r>
              <a:rPr lang="en-US" altLang="zh-TW" b="1" dirty="0" smtClean="0"/>
              <a:t>test</a:t>
            </a:r>
            <a:r>
              <a:rPr lang="en-US" altLang="zh-TW" b="1" dirty="0" smtClean="0">
                <a:solidFill>
                  <a:srgbClr val="FF0000"/>
                </a:solidFill>
              </a:rPr>
              <a:t>\\</a:t>
            </a:r>
            <a:r>
              <a:rPr lang="en-US" altLang="zh-TW" b="1" dirty="0" smtClean="0"/>
              <a:t>200-1.jpg</a:t>
            </a:r>
          </a:p>
          <a:p>
            <a:r>
              <a:rPr lang="en-US" altLang="zh-TW" dirty="0" smtClean="0"/>
              <a:t>Four numbers are required to specify the ROI’s coordinate, width, and height.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977" y="3135819"/>
            <a:ext cx="6409943" cy="360559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12776" y="4888477"/>
            <a:ext cx="203972" cy="146304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7793825" y="3145246"/>
            <a:ext cx="3324" cy="1725106"/>
          </a:xfrm>
          <a:prstGeom prst="straightConnector1">
            <a:avLst/>
          </a:prstGeom>
          <a:noFill/>
          <a:ln w="22225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5659977" y="4886096"/>
            <a:ext cx="2134648" cy="1487"/>
          </a:xfrm>
          <a:prstGeom prst="straightConnector1">
            <a:avLst/>
          </a:prstGeom>
          <a:noFill/>
          <a:ln w="22225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395432" y="486153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630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237543" y="404408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510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21" name="直線接點 20"/>
          <p:cNvCxnSpPr/>
          <p:nvPr/>
        </p:nvCxnSpPr>
        <p:spPr>
          <a:xfrm>
            <a:off x="7768425" y="5034781"/>
            <a:ext cx="0" cy="234950"/>
          </a:xfrm>
          <a:prstGeom prst="line">
            <a:avLst/>
          </a:prstGeom>
          <a:ln w="222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8060525" y="5039543"/>
            <a:ext cx="0" cy="234950"/>
          </a:xfrm>
          <a:prstGeom prst="line">
            <a:avLst/>
          </a:prstGeom>
          <a:ln w="222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8035798" y="4851908"/>
            <a:ext cx="353225" cy="0"/>
          </a:xfrm>
          <a:prstGeom prst="line">
            <a:avLst/>
          </a:prstGeom>
          <a:ln w="222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8058025" y="5049552"/>
            <a:ext cx="353225" cy="0"/>
          </a:xfrm>
          <a:prstGeom prst="line">
            <a:avLst/>
          </a:prstGeom>
          <a:ln w="222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7625556" y="5230863"/>
            <a:ext cx="141619" cy="3716"/>
          </a:xfrm>
          <a:prstGeom prst="straightConnector1">
            <a:avLst/>
          </a:prstGeom>
          <a:noFill/>
          <a:ln w="22225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8077994" y="5247196"/>
            <a:ext cx="134416" cy="0"/>
          </a:xfrm>
          <a:prstGeom prst="straightConnector1">
            <a:avLst/>
          </a:prstGeom>
          <a:noFill/>
          <a:ln w="22225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文字方塊 38"/>
          <p:cNvSpPr txBox="1"/>
          <p:nvPr/>
        </p:nvSpPr>
        <p:spPr>
          <a:xfrm>
            <a:off x="7707581" y="520752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70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8324708" y="478292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25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8365210" y="4714036"/>
            <a:ext cx="0" cy="137776"/>
          </a:xfrm>
          <a:prstGeom prst="straightConnector1">
            <a:avLst/>
          </a:prstGeom>
          <a:noFill/>
          <a:ln w="22225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線單箭頭接點 44"/>
          <p:cNvCxnSpPr/>
          <p:nvPr/>
        </p:nvCxnSpPr>
        <p:spPr>
          <a:xfrm flipH="1" flipV="1">
            <a:off x="8369603" y="5059480"/>
            <a:ext cx="915" cy="148044"/>
          </a:xfrm>
          <a:prstGeom prst="straightConnector1">
            <a:avLst/>
          </a:prstGeom>
          <a:noFill/>
          <a:ln w="22225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63714912"/>
      </p:ext>
    </p:extLst>
  </p:cSld>
  <p:clrMapOvr>
    <a:masterClrMapping/>
  </p:clrMapOvr>
</p:sld>
</file>

<file path=ppt/theme/theme1.xml><?xml version="1.0" encoding="utf-8"?>
<a:theme xmlns:a="http://schemas.openxmlformats.org/drawingml/2006/main" name="Askey Template">
  <a:themeElements>
    <a:clrScheme name="自訂 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2231A"/>
      </a:accent1>
      <a:accent2>
        <a:srgbClr val="595757"/>
      </a:accent2>
      <a:accent3>
        <a:srgbClr val="DCDDDD"/>
      </a:accent3>
      <a:accent4>
        <a:srgbClr val="9FA0A0"/>
      </a:accent4>
      <a:accent5>
        <a:srgbClr val="E2231A"/>
      </a:accent5>
      <a:accent6>
        <a:srgbClr val="F2F2F2"/>
      </a:accent6>
      <a:hlink>
        <a:srgbClr val="0000FF"/>
      </a:hlink>
      <a:folHlink>
        <a:srgbClr val="FF00FF"/>
      </a:folHlink>
    </a:clrScheme>
    <a:fontScheme name="自訂 7">
      <a:majorFont>
        <a:latin typeface="Open Sans Semibold"/>
        <a:ea typeface="Noto Sans CJK TC Bold"/>
        <a:cs typeface=""/>
      </a:majorFont>
      <a:minorFont>
        <a:latin typeface="Open Sans"/>
        <a:ea typeface="Noto Sans CJK TC Medium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Askey Template</Template>
  <TotalTime>107</TotalTime>
  <Words>92</Words>
  <Application>Microsoft Office PowerPoint</Application>
  <PresentationFormat>寬螢幕</PresentationFormat>
  <Paragraphs>19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3" baseType="lpstr">
      <vt:lpstr>Noto Sans CJK TC Bold</vt:lpstr>
      <vt:lpstr>Noto Sans CJK TC Medium</vt:lpstr>
      <vt:lpstr>Roboto Bold</vt:lpstr>
      <vt:lpstr>新細明體</vt:lpstr>
      <vt:lpstr>Arial</vt:lpstr>
      <vt:lpstr>Calibri</vt:lpstr>
      <vt:lpstr>Open Sans</vt:lpstr>
      <vt:lpstr>Open Sans Semibold</vt:lpstr>
      <vt:lpstr>Roboto Light</vt:lpstr>
      <vt:lpstr>Roboto Medium</vt:lpstr>
      <vt:lpstr>Askey Template</vt:lpstr>
      <vt:lpstr>SOP</vt:lpstr>
      <vt:lpstr>Arguments to SFR-Windows.bat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Bruceyw Lee (李鈺文_Askey_TW)</dc:creator>
  <cp:lastModifiedBy>Bruceyw Lee (李鈺文_Askey_TW)</cp:lastModifiedBy>
  <cp:revision>21</cp:revision>
  <dcterms:created xsi:type="dcterms:W3CDTF">2019-03-14T03:04:43Z</dcterms:created>
  <dcterms:modified xsi:type="dcterms:W3CDTF">2019-03-14T06:17:33Z</dcterms:modified>
</cp:coreProperties>
</file>