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a02be87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a02be87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zh-TW" sz="4400" b="1">
                <a:latin typeface="Times New Roman"/>
                <a:ea typeface="Times New Roman"/>
                <a:cs typeface="Times New Roman"/>
                <a:sym typeface="Times New Roman"/>
              </a:rPr>
              <a:t>Usage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08005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zh-TW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(檔案) -&gt; Open Existing File (開啟舊檔)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zh-TW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mouse to select the regions to be measured (at most 6 regions)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zh-TW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 ‘S’ when all the interested regions are selected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</a:pPr>
            <a:r>
              <a:rPr lang="zh-TW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is saved in measure_result_1.2.csv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423" y="3203671"/>
            <a:ext cx="2907983" cy="166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8509" y="3203672"/>
            <a:ext cx="2907982" cy="166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如螢幕大小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</dc:title>
  <cp:lastModifiedBy>Bruceyw Lee (李鈺文_Askey_TW)</cp:lastModifiedBy>
  <cp:revision>1</cp:revision>
  <dcterms:modified xsi:type="dcterms:W3CDTF">2023-07-18T03:52:26Z</dcterms:modified>
</cp:coreProperties>
</file>