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7" r:id="rId2"/>
    <p:sldId id="286" r:id="rId3"/>
    <p:sldId id="333" r:id="rId4"/>
    <p:sldId id="405" r:id="rId5"/>
    <p:sldId id="406" r:id="rId6"/>
    <p:sldId id="407" r:id="rId7"/>
    <p:sldId id="402" r:id="rId8"/>
    <p:sldId id="436" r:id="rId9"/>
    <p:sldId id="437" r:id="rId10"/>
    <p:sldId id="403" r:id="rId11"/>
    <p:sldId id="410" r:id="rId12"/>
    <p:sldId id="404" r:id="rId13"/>
    <p:sldId id="415" r:id="rId14"/>
    <p:sldId id="445" r:id="rId15"/>
    <p:sldId id="443" r:id="rId16"/>
    <p:sldId id="444" r:id="rId17"/>
    <p:sldId id="438" r:id="rId18"/>
    <p:sldId id="439" r:id="rId19"/>
    <p:sldId id="440" r:id="rId20"/>
    <p:sldId id="441" r:id="rId21"/>
    <p:sldId id="442" r:id="rId22"/>
    <p:sldId id="435" r:id="rId23"/>
  </p:sldIdLst>
  <p:sldSz cx="12190413" cy="6859588"/>
  <p:notesSz cx="6858000" cy="9144000"/>
  <p:custDataLst>
    <p:tags r:id="rId25"/>
  </p:custDataLst>
  <p:defaultTextStyle>
    <a:defPPr>
      <a:defRPr lang="zh-CN"/>
    </a:defPPr>
    <a:lvl1pPr marL="0" algn="l" defTabSz="724479" rtl="0" eaLnBrk="1" latinLnBrk="0" hangingPunct="1">
      <a:defRPr sz="1400" kern="1200">
        <a:solidFill>
          <a:schemeClr val="tx1"/>
        </a:solidFill>
        <a:latin typeface="+mn-lt"/>
        <a:ea typeface="+mn-ea"/>
        <a:cs typeface="+mn-cs"/>
      </a:defRPr>
    </a:lvl1pPr>
    <a:lvl2pPr marL="362240" algn="l" defTabSz="724479" rtl="0" eaLnBrk="1" latinLnBrk="0" hangingPunct="1">
      <a:defRPr sz="1400" kern="1200">
        <a:solidFill>
          <a:schemeClr val="tx1"/>
        </a:solidFill>
        <a:latin typeface="+mn-lt"/>
        <a:ea typeface="+mn-ea"/>
        <a:cs typeface="+mn-cs"/>
      </a:defRPr>
    </a:lvl2pPr>
    <a:lvl3pPr marL="724479" algn="l" defTabSz="724479" rtl="0" eaLnBrk="1" latinLnBrk="0" hangingPunct="1">
      <a:defRPr sz="1400" kern="1200">
        <a:solidFill>
          <a:schemeClr val="tx1"/>
        </a:solidFill>
        <a:latin typeface="+mn-lt"/>
        <a:ea typeface="+mn-ea"/>
        <a:cs typeface="+mn-cs"/>
      </a:defRPr>
    </a:lvl3pPr>
    <a:lvl4pPr marL="1086719" algn="l" defTabSz="724479" rtl="0" eaLnBrk="1" latinLnBrk="0" hangingPunct="1">
      <a:defRPr sz="1400" kern="1200">
        <a:solidFill>
          <a:schemeClr val="tx1"/>
        </a:solidFill>
        <a:latin typeface="+mn-lt"/>
        <a:ea typeface="+mn-ea"/>
        <a:cs typeface="+mn-cs"/>
      </a:defRPr>
    </a:lvl4pPr>
    <a:lvl5pPr marL="1448958" algn="l" defTabSz="724479" rtl="0" eaLnBrk="1" latinLnBrk="0" hangingPunct="1">
      <a:defRPr sz="1400" kern="1200">
        <a:solidFill>
          <a:schemeClr val="tx1"/>
        </a:solidFill>
        <a:latin typeface="+mn-lt"/>
        <a:ea typeface="+mn-ea"/>
        <a:cs typeface="+mn-cs"/>
      </a:defRPr>
    </a:lvl5pPr>
    <a:lvl6pPr marL="1811198" algn="l" defTabSz="724479" rtl="0" eaLnBrk="1" latinLnBrk="0" hangingPunct="1">
      <a:defRPr sz="1400" kern="1200">
        <a:solidFill>
          <a:schemeClr val="tx1"/>
        </a:solidFill>
        <a:latin typeface="+mn-lt"/>
        <a:ea typeface="+mn-ea"/>
        <a:cs typeface="+mn-cs"/>
      </a:defRPr>
    </a:lvl6pPr>
    <a:lvl7pPr marL="2173437" algn="l" defTabSz="724479" rtl="0" eaLnBrk="1" latinLnBrk="0" hangingPunct="1">
      <a:defRPr sz="1400" kern="1200">
        <a:solidFill>
          <a:schemeClr val="tx1"/>
        </a:solidFill>
        <a:latin typeface="+mn-lt"/>
        <a:ea typeface="+mn-ea"/>
        <a:cs typeface="+mn-cs"/>
      </a:defRPr>
    </a:lvl7pPr>
    <a:lvl8pPr marL="2535677" algn="l" defTabSz="724479" rtl="0" eaLnBrk="1" latinLnBrk="0" hangingPunct="1">
      <a:defRPr sz="1400" kern="1200">
        <a:solidFill>
          <a:schemeClr val="tx1"/>
        </a:solidFill>
        <a:latin typeface="+mn-lt"/>
        <a:ea typeface="+mn-ea"/>
        <a:cs typeface="+mn-cs"/>
      </a:defRPr>
    </a:lvl8pPr>
    <a:lvl9pPr marL="2897916" algn="l" defTabSz="724479"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pos="4150" userDrawn="1">
          <p15:clr>
            <a:srgbClr val="A4A3A4"/>
          </p15:clr>
        </p15:guide>
        <p15:guide id="3" orient="horz" pos="233">
          <p15:clr>
            <a:srgbClr val="A4A3A4"/>
          </p15:clr>
        </p15:guide>
        <p15:guide id="4" pos="55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xuan Zeng" initials="x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6D65"/>
    <a:srgbClr val="99C17F"/>
    <a:srgbClr val="FFFFFF"/>
    <a:srgbClr val="9AC280"/>
    <a:srgbClr val="DE6860"/>
    <a:srgbClr val="F88F85"/>
    <a:srgbClr val="95BD7B"/>
    <a:srgbClr val="44546A"/>
    <a:srgbClr val="3366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67" autoAdjust="0"/>
    <p:restoredTop sz="86707" autoAdjust="0"/>
  </p:normalViewPr>
  <p:slideViewPr>
    <p:cSldViewPr snapToGrid="0">
      <p:cViewPr>
        <p:scale>
          <a:sx n="100" d="100"/>
          <a:sy n="100" d="100"/>
        </p:scale>
        <p:origin x="968" y="80"/>
      </p:cViewPr>
      <p:guideLst>
        <p:guide orient="horz" pos="232"/>
        <p:guide pos="4150"/>
        <p:guide orient="horz" pos="233"/>
        <p:guide pos="5532"/>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tags" Target="tags/tag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8861F-529F-4270-8DE9-84777EBAD0A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18F09-5854-43D5-BC8D-088631B89FE4}" type="slidenum">
              <a:rPr lang="zh-CN" altLang="en-US" smtClean="0"/>
              <a:t>‹#›</a:t>
            </a:fld>
            <a:endParaRPr lang="zh-CN" altLang="en-US"/>
          </a:p>
        </p:txBody>
      </p:sp>
    </p:spTree>
    <p:extLst>
      <p:ext uri="{BB962C8B-B14F-4D97-AF65-F5344CB8AC3E}">
        <p14:creationId xmlns:p14="http://schemas.microsoft.com/office/powerpoint/2010/main" val="1659023736"/>
      </p:ext>
    </p:extLst>
  </p:cSld>
  <p:clrMap bg1="lt1" tx1="dk1" bg2="lt2" tx2="dk2" accent1="accent1" accent2="accent2" accent3="accent3" accent4="accent4" accent5="accent5" accent6="accent6" hlink="hlink" folHlink="folHlink"/>
  <p:notesStyle>
    <a:lvl1pPr marL="0" algn="l" defTabSz="724479" rtl="0" eaLnBrk="1" latinLnBrk="0" hangingPunct="1">
      <a:defRPr sz="1000" kern="1200">
        <a:solidFill>
          <a:schemeClr val="tx1"/>
        </a:solidFill>
        <a:latin typeface="+mn-lt"/>
        <a:ea typeface="+mn-ea"/>
        <a:cs typeface="+mn-cs"/>
      </a:defRPr>
    </a:lvl1pPr>
    <a:lvl2pPr marL="362240" algn="l" defTabSz="724479" rtl="0" eaLnBrk="1" latinLnBrk="0" hangingPunct="1">
      <a:defRPr sz="1000" kern="1200">
        <a:solidFill>
          <a:schemeClr val="tx1"/>
        </a:solidFill>
        <a:latin typeface="+mn-lt"/>
        <a:ea typeface="+mn-ea"/>
        <a:cs typeface="+mn-cs"/>
      </a:defRPr>
    </a:lvl2pPr>
    <a:lvl3pPr marL="724479" algn="l" defTabSz="724479" rtl="0" eaLnBrk="1" latinLnBrk="0" hangingPunct="1">
      <a:defRPr sz="1000" kern="1200">
        <a:solidFill>
          <a:schemeClr val="tx1"/>
        </a:solidFill>
        <a:latin typeface="+mn-lt"/>
        <a:ea typeface="+mn-ea"/>
        <a:cs typeface="+mn-cs"/>
      </a:defRPr>
    </a:lvl3pPr>
    <a:lvl4pPr marL="1086719" algn="l" defTabSz="724479" rtl="0" eaLnBrk="1" latinLnBrk="0" hangingPunct="1">
      <a:defRPr sz="1000" kern="1200">
        <a:solidFill>
          <a:schemeClr val="tx1"/>
        </a:solidFill>
        <a:latin typeface="+mn-lt"/>
        <a:ea typeface="+mn-ea"/>
        <a:cs typeface="+mn-cs"/>
      </a:defRPr>
    </a:lvl4pPr>
    <a:lvl5pPr marL="1448958" algn="l" defTabSz="724479" rtl="0" eaLnBrk="1" latinLnBrk="0" hangingPunct="1">
      <a:defRPr sz="1000" kern="1200">
        <a:solidFill>
          <a:schemeClr val="tx1"/>
        </a:solidFill>
        <a:latin typeface="+mn-lt"/>
        <a:ea typeface="+mn-ea"/>
        <a:cs typeface="+mn-cs"/>
      </a:defRPr>
    </a:lvl5pPr>
    <a:lvl6pPr marL="1811198" algn="l" defTabSz="724479" rtl="0" eaLnBrk="1" latinLnBrk="0" hangingPunct="1">
      <a:defRPr sz="1000" kern="1200">
        <a:solidFill>
          <a:schemeClr val="tx1"/>
        </a:solidFill>
        <a:latin typeface="+mn-lt"/>
        <a:ea typeface="+mn-ea"/>
        <a:cs typeface="+mn-cs"/>
      </a:defRPr>
    </a:lvl6pPr>
    <a:lvl7pPr marL="2173437" algn="l" defTabSz="724479" rtl="0" eaLnBrk="1" latinLnBrk="0" hangingPunct="1">
      <a:defRPr sz="1000" kern="1200">
        <a:solidFill>
          <a:schemeClr val="tx1"/>
        </a:solidFill>
        <a:latin typeface="+mn-lt"/>
        <a:ea typeface="+mn-ea"/>
        <a:cs typeface="+mn-cs"/>
      </a:defRPr>
    </a:lvl7pPr>
    <a:lvl8pPr marL="2535677" algn="l" defTabSz="724479" rtl="0" eaLnBrk="1" latinLnBrk="0" hangingPunct="1">
      <a:defRPr sz="1000" kern="1200">
        <a:solidFill>
          <a:schemeClr val="tx1"/>
        </a:solidFill>
        <a:latin typeface="+mn-lt"/>
        <a:ea typeface="+mn-ea"/>
        <a:cs typeface="+mn-cs"/>
      </a:defRPr>
    </a:lvl8pPr>
    <a:lvl9pPr marL="2897916" algn="l" defTabSz="724479"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a:t>
            </a:fld>
            <a:endParaRPr lang="zh-CN" altLang="en-US"/>
          </a:p>
        </p:txBody>
      </p:sp>
    </p:spTree>
    <p:extLst>
      <p:ext uri="{BB962C8B-B14F-4D97-AF65-F5344CB8AC3E}">
        <p14:creationId xmlns:p14="http://schemas.microsoft.com/office/powerpoint/2010/main" val="2953973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10</a:t>
            </a:fld>
            <a:endParaRPr lang="zh-CN" altLang="en-US"/>
          </a:p>
        </p:txBody>
      </p:sp>
    </p:spTree>
    <p:extLst>
      <p:ext uri="{BB962C8B-B14F-4D97-AF65-F5344CB8AC3E}">
        <p14:creationId xmlns:p14="http://schemas.microsoft.com/office/powerpoint/2010/main" val="28462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11</a:t>
            </a:fld>
            <a:endParaRPr lang="en-US" altLang="zh-CN"/>
          </a:p>
        </p:txBody>
      </p:sp>
    </p:spTree>
    <p:extLst>
      <p:ext uri="{BB962C8B-B14F-4D97-AF65-F5344CB8AC3E}">
        <p14:creationId xmlns:p14="http://schemas.microsoft.com/office/powerpoint/2010/main" val="1673211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12</a:t>
            </a:fld>
            <a:endParaRPr lang="zh-CN" altLang="en-US"/>
          </a:p>
        </p:txBody>
      </p:sp>
    </p:spTree>
    <p:extLst>
      <p:ext uri="{BB962C8B-B14F-4D97-AF65-F5344CB8AC3E}">
        <p14:creationId xmlns:p14="http://schemas.microsoft.com/office/powerpoint/2010/main" val="284624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13</a:t>
            </a:fld>
            <a:endParaRPr lang="en-US" altLang="zh-CN"/>
          </a:p>
        </p:txBody>
      </p:sp>
    </p:spTree>
    <p:extLst>
      <p:ext uri="{BB962C8B-B14F-4D97-AF65-F5344CB8AC3E}">
        <p14:creationId xmlns:p14="http://schemas.microsoft.com/office/powerpoint/2010/main" val="4119324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14</a:t>
            </a:fld>
            <a:endParaRPr lang="en-US" altLang="zh-CN"/>
          </a:p>
        </p:txBody>
      </p:sp>
    </p:spTree>
    <p:extLst>
      <p:ext uri="{BB962C8B-B14F-4D97-AF65-F5344CB8AC3E}">
        <p14:creationId xmlns:p14="http://schemas.microsoft.com/office/powerpoint/2010/main" val="1750755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15</a:t>
            </a:fld>
            <a:endParaRPr lang="en-US" altLang="zh-CN"/>
          </a:p>
        </p:txBody>
      </p:sp>
    </p:spTree>
    <p:extLst>
      <p:ext uri="{BB962C8B-B14F-4D97-AF65-F5344CB8AC3E}">
        <p14:creationId xmlns:p14="http://schemas.microsoft.com/office/powerpoint/2010/main" val="1372044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16</a:t>
            </a:fld>
            <a:endParaRPr lang="en-US" altLang="zh-CN"/>
          </a:p>
        </p:txBody>
      </p:sp>
    </p:spTree>
    <p:extLst>
      <p:ext uri="{BB962C8B-B14F-4D97-AF65-F5344CB8AC3E}">
        <p14:creationId xmlns:p14="http://schemas.microsoft.com/office/powerpoint/2010/main" val="181927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17</a:t>
            </a:fld>
            <a:endParaRPr lang="en-US" altLang="zh-CN"/>
          </a:p>
        </p:txBody>
      </p:sp>
    </p:spTree>
    <p:extLst>
      <p:ext uri="{BB962C8B-B14F-4D97-AF65-F5344CB8AC3E}">
        <p14:creationId xmlns:p14="http://schemas.microsoft.com/office/powerpoint/2010/main" val="945320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18</a:t>
            </a:fld>
            <a:endParaRPr lang="en-US" altLang="zh-CN"/>
          </a:p>
        </p:txBody>
      </p:sp>
    </p:spTree>
    <p:extLst>
      <p:ext uri="{BB962C8B-B14F-4D97-AF65-F5344CB8AC3E}">
        <p14:creationId xmlns:p14="http://schemas.microsoft.com/office/powerpoint/2010/main" val="308678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19</a:t>
            </a:fld>
            <a:endParaRPr lang="en-US" altLang="zh-CN"/>
          </a:p>
        </p:txBody>
      </p:sp>
    </p:spTree>
    <p:extLst>
      <p:ext uri="{BB962C8B-B14F-4D97-AF65-F5344CB8AC3E}">
        <p14:creationId xmlns:p14="http://schemas.microsoft.com/office/powerpoint/2010/main" val="151926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2</a:t>
            </a:fld>
            <a:endParaRPr lang="zh-CN" altLang="en-US"/>
          </a:p>
        </p:txBody>
      </p:sp>
    </p:spTree>
    <p:extLst>
      <p:ext uri="{BB962C8B-B14F-4D97-AF65-F5344CB8AC3E}">
        <p14:creationId xmlns:p14="http://schemas.microsoft.com/office/powerpoint/2010/main" val="686528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20</a:t>
            </a:fld>
            <a:endParaRPr lang="en-US" altLang="zh-CN"/>
          </a:p>
        </p:txBody>
      </p:sp>
    </p:spTree>
    <p:extLst>
      <p:ext uri="{BB962C8B-B14F-4D97-AF65-F5344CB8AC3E}">
        <p14:creationId xmlns:p14="http://schemas.microsoft.com/office/powerpoint/2010/main" val="2119343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21</a:t>
            </a:fld>
            <a:endParaRPr lang="en-US" altLang="zh-CN"/>
          </a:p>
        </p:txBody>
      </p:sp>
    </p:spTree>
    <p:extLst>
      <p:ext uri="{BB962C8B-B14F-4D97-AF65-F5344CB8AC3E}">
        <p14:creationId xmlns:p14="http://schemas.microsoft.com/office/powerpoint/2010/main" val="580778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22</a:t>
            </a:fld>
            <a:endParaRPr lang="zh-CN" altLang="en-US"/>
          </a:p>
        </p:txBody>
      </p:sp>
    </p:spTree>
    <p:extLst>
      <p:ext uri="{BB962C8B-B14F-4D97-AF65-F5344CB8AC3E}">
        <p14:creationId xmlns:p14="http://schemas.microsoft.com/office/powerpoint/2010/main" val="366045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3</a:t>
            </a:fld>
            <a:endParaRPr lang="zh-CN" altLang="en-US"/>
          </a:p>
        </p:txBody>
      </p:sp>
    </p:spTree>
    <p:extLst>
      <p:ext uri="{BB962C8B-B14F-4D97-AF65-F5344CB8AC3E}">
        <p14:creationId xmlns:p14="http://schemas.microsoft.com/office/powerpoint/2010/main" val="28462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4</a:t>
            </a:fld>
            <a:endParaRPr lang="en-US" altLang="zh-CN"/>
          </a:p>
        </p:txBody>
      </p:sp>
    </p:spTree>
    <p:extLst>
      <p:ext uri="{BB962C8B-B14F-4D97-AF65-F5344CB8AC3E}">
        <p14:creationId xmlns:p14="http://schemas.microsoft.com/office/powerpoint/2010/main" val="173409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5</a:t>
            </a:fld>
            <a:endParaRPr lang="en-US" altLang="zh-CN"/>
          </a:p>
        </p:txBody>
      </p:sp>
    </p:spTree>
    <p:extLst>
      <p:ext uri="{BB962C8B-B14F-4D97-AF65-F5344CB8AC3E}">
        <p14:creationId xmlns:p14="http://schemas.microsoft.com/office/powerpoint/2010/main" val="131521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6</a:t>
            </a:fld>
            <a:endParaRPr lang="en-US" altLang="zh-CN"/>
          </a:p>
        </p:txBody>
      </p:sp>
    </p:spTree>
    <p:extLst>
      <p:ext uri="{BB962C8B-B14F-4D97-AF65-F5344CB8AC3E}">
        <p14:creationId xmlns:p14="http://schemas.microsoft.com/office/powerpoint/2010/main" val="24008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7</a:t>
            </a:fld>
            <a:endParaRPr lang="zh-CN" altLang="en-US"/>
          </a:p>
        </p:txBody>
      </p:sp>
    </p:spTree>
    <p:extLst>
      <p:ext uri="{BB962C8B-B14F-4D97-AF65-F5344CB8AC3E}">
        <p14:creationId xmlns:p14="http://schemas.microsoft.com/office/powerpoint/2010/main" val="28462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91160" rtl="0">
              <a:lnSpc>
                <a:spcPct val="150000"/>
              </a:lnSpc>
              <a:spcBef>
                <a:spcPts val="1300"/>
              </a:spcBef>
              <a:spcAft>
                <a:spcPts val="0"/>
              </a:spcAft>
              <a:buSzPts val="2200"/>
              <a:buFont typeface="Microsoft JhengHei"/>
              <a:buChar char="▶"/>
            </a:pPr>
            <a:r>
              <a:rPr lang="en-US" altLang="zh-TW" sz="1000" dirty="0" smtClean="0">
                <a:solidFill>
                  <a:srgbClr val="222222"/>
                </a:solidFill>
                <a:latin typeface="Microsoft JhengHei"/>
                <a:ea typeface="Microsoft JhengHei"/>
                <a:cs typeface="Microsoft JhengHei"/>
                <a:sym typeface="Microsoft JhengHei"/>
              </a:rPr>
              <a:t>Instagram</a:t>
            </a:r>
            <a:r>
              <a:rPr lang="zh-TW" altLang="en-US" sz="1000" dirty="0" smtClean="0">
                <a:solidFill>
                  <a:srgbClr val="222222"/>
                </a:solidFill>
                <a:latin typeface="Microsoft JhengHei"/>
                <a:ea typeface="Microsoft JhengHei"/>
                <a:cs typeface="Microsoft JhengHei"/>
                <a:sym typeface="Microsoft JhengHei"/>
              </a:rPr>
              <a:t>是一款免費提供線上圖片及視訊分享的社交</a:t>
            </a:r>
            <a:r>
              <a:rPr lang="zh-TW" altLang="en-US" sz="1000" dirty="0" smtClean="0">
                <a:solidFill>
                  <a:srgbClr val="000000"/>
                </a:solidFill>
                <a:latin typeface="Microsoft JhengHei"/>
                <a:ea typeface="Microsoft JhengHei"/>
                <a:cs typeface="Microsoft JhengHei"/>
                <a:sym typeface="Microsoft JhengHei"/>
              </a:rPr>
              <a:t>應用軟體</a:t>
            </a:r>
            <a:r>
              <a:rPr lang="zh-TW" altLang="en-US" sz="1000" dirty="0" smtClean="0">
                <a:solidFill>
                  <a:srgbClr val="222222"/>
                </a:solidFill>
                <a:latin typeface="Microsoft JhengHei"/>
                <a:ea typeface="Microsoft JhengHei"/>
                <a:cs typeface="Microsoft JhengHei"/>
                <a:sym typeface="Microsoft JhengHei"/>
              </a:rPr>
              <a:t>，於</a:t>
            </a:r>
            <a:r>
              <a:rPr lang="en-US" altLang="zh-TW" sz="1000" dirty="0" smtClean="0">
                <a:solidFill>
                  <a:srgbClr val="222222"/>
                </a:solidFill>
                <a:latin typeface="Microsoft JhengHei"/>
                <a:ea typeface="Microsoft JhengHei"/>
                <a:cs typeface="Microsoft JhengHei"/>
                <a:sym typeface="Microsoft JhengHei"/>
              </a:rPr>
              <a:t>2010</a:t>
            </a:r>
            <a:r>
              <a:rPr lang="zh-TW" altLang="en-US" sz="1000" dirty="0" smtClean="0">
                <a:solidFill>
                  <a:srgbClr val="222222"/>
                </a:solidFill>
                <a:latin typeface="Microsoft JhengHei"/>
                <a:ea typeface="Microsoft JhengHei"/>
                <a:cs typeface="Microsoft JhengHei"/>
                <a:sym typeface="Microsoft JhengHei"/>
              </a:rPr>
              <a:t>年</a:t>
            </a:r>
            <a:r>
              <a:rPr lang="en-US" altLang="zh-TW" sz="1000" dirty="0" smtClean="0">
                <a:solidFill>
                  <a:srgbClr val="222222"/>
                </a:solidFill>
                <a:latin typeface="Microsoft JhengHei"/>
                <a:ea typeface="Microsoft JhengHei"/>
                <a:cs typeface="Microsoft JhengHei"/>
                <a:sym typeface="Microsoft JhengHei"/>
              </a:rPr>
              <a:t>10</a:t>
            </a:r>
            <a:r>
              <a:rPr lang="zh-TW" altLang="en-US" sz="1000" dirty="0" smtClean="0">
                <a:solidFill>
                  <a:srgbClr val="222222"/>
                </a:solidFill>
                <a:latin typeface="Microsoft JhengHei"/>
                <a:ea typeface="Microsoft JhengHei"/>
                <a:cs typeface="Microsoft JhengHei"/>
                <a:sym typeface="Microsoft JhengHei"/>
              </a:rPr>
              <a:t>月發布。它可以讓用戶用智慧型手機拍下相片後再將不同的濾鏡效果添加到相片上， 分享到</a:t>
            </a:r>
            <a:r>
              <a:rPr lang="en-US" altLang="zh-TW" sz="1000" dirty="0" smtClean="0">
                <a:solidFill>
                  <a:srgbClr val="222222"/>
                </a:solidFill>
                <a:latin typeface="Microsoft JhengHei"/>
                <a:ea typeface="Microsoft JhengHei"/>
                <a:cs typeface="Microsoft JhengHei"/>
                <a:sym typeface="Microsoft JhengHei"/>
              </a:rPr>
              <a:t>Facebook</a:t>
            </a:r>
            <a:r>
              <a:rPr lang="zh-TW" altLang="en-US" sz="1000" dirty="0" smtClean="0">
                <a:solidFill>
                  <a:srgbClr val="222222"/>
                </a:solidFill>
                <a:latin typeface="Microsoft JhengHei"/>
                <a:ea typeface="Microsoft JhengHei"/>
                <a:cs typeface="Microsoft JhengHei"/>
                <a:sym typeface="Microsoft JhengHei"/>
              </a:rPr>
              <a:t>、</a:t>
            </a:r>
            <a:r>
              <a:rPr lang="en-US" altLang="zh-TW" sz="1000" dirty="0" smtClean="0">
                <a:solidFill>
                  <a:srgbClr val="222222"/>
                </a:solidFill>
                <a:latin typeface="Microsoft JhengHei"/>
                <a:ea typeface="Microsoft JhengHei"/>
                <a:cs typeface="Microsoft JhengHei"/>
                <a:sym typeface="Microsoft JhengHei"/>
              </a:rPr>
              <a:t>Twitter</a:t>
            </a:r>
            <a:r>
              <a:rPr lang="zh-TW" altLang="en-US" sz="1000" dirty="0" smtClean="0">
                <a:solidFill>
                  <a:srgbClr val="222222"/>
                </a:solidFill>
                <a:latin typeface="Microsoft JhengHei"/>
                <a:ea typeface="Microsoft JhengHei"/>
                <a:cs typeface="Microsoft JhengHei"/>
                <a:sym typeface="Microsoft JhengHei"/>
              </a:rPr>
              <a:t>、</a:t>
            </a:r>
            <a:r>
              <a:rPr lang="en-US" altLang="zh-TW" sz="1000" dirty="0" smtClean="0">
                <a:solidFill>
                  <a:srgbClr val="222222"/>
                </a:solidFill>
                <a:latin typeface="Microsoft JhengHei"/>
                <a:ea typeface="Microsoft JhengHei"/>
                <a:cs typeface="Microsoft JhengHei"/>
                <a:sym typeface="Microsoft JhengHei"/>
              </a:rPr>
              <a:t>Tumblr</a:t>
            </a:r>
            <a:r>
              <a:rPr lang="zh-TW" altLang="en-US" sz="1000" dirty="0" smtClean="0">
                <a:solidFill>
                  <a:srgbClr val="222222"/>
                </a:solidFill>
                <a:latin typeface="Microsoft JhengHei"/>
                <a:ea typeface="Microsoft JhengHei"/>
                <a:cs typeface="Microsoft JhengHei"/>
                <a:sym typeface="Microsoft JhengHei"/>
              </a:rPr>
              <a:t>及</a:t>
            </a:r>
            <a:r>
              <a:rPr lang="en-US" altLang="zh-TW" sz="1000" dirty="0" smtClean="0">
                <a:solidFill>
                  <a:srgbClr val="222222"/>
                </a:solidFill>
                <a:latin typeface="Microsoft JhengHei"/>
                <a:ea typeface="Microsoft JhengHei"/>
                <a:cs typeface="Microsoft JhengHei"/>
                <a:sym typeface="Microsoft JhengHei"/>
              </a:rPr>
              <a:t>Flickr</a:t>
            </a:r>
            <a:r>
              <a:rPr lang="zh-TW" altLang="en-US" sz="1000" dirty="0" smtClean="0">
                <a:solidFill>
                  <a:srgbClr val="222222"/>
                </a:solidFill>
                <a:latin typeface="Microsoft JhengHei"/>
                <a:ea typeface="Microsoft JhengHei"/>
                <a:cs typeface="Microsoft JhengHei"/>
                <a:sym typeface="Microsoft JhengHei"/>
              </a:rPr>
              <a:t>等社群網路服務、或是</a:t>
            </a:r>
            <a:r>
              <a:rPr lang="en-US" altLang="zh-TW" sz="1000" dirty="0" smtClean="0">
                <a:solidFill>
                  <a:srgbClr val="222222"/>
                </a:solidFill>
                <a:latin typeface="Microsoft JhengHei"/>
                <a:ea typeface="Microsoft JhengHei"/>
                <a:cs typeface="Microsoft JhengHei"/>
                <a:sym typeface="Microsoft JhengHei"/>
              </a:rPr>
              <a:t>Instagram</a:t>
            </a:r>
            <a:r>
              <a:rPr lang="zh-TW" altLang="en-US" sz="1000" dirty="0" smtClean="0">
                <a:solidFill>
                  <a:srgbClr val="222222"/>
                </a:solidFill>
                <a:latin typeface="Microsoft JhengHei"/>
                <a:ea typeface="Microsoft JhengHei"/>
                <a:cs typeface="Microsoft JhengHei"/>
                <a:sym typeface="Microsoft JhengHei"/>
              </a:rPr>
              <a:t>的伺服器上。</a:t>
            </a:r>
          </a:p>
          <a:p>
            <a:pPr marL="342900" lvl="0" indent="-391160" rtl="0">
              <a:lnSpc>
                <a:spcPct val="150000"/>
              </a:lnSpc>
              <a:spcBef>
                <a:spcPts val="0"/>
              </a:spcBef>
              <a:spcAft>
                <a:spcPts val="0"/>
              </a:spcAft>
              <a:buSzPts val="2200"/>
              <a:buFont typeface="Microsoft JhengHei"/>
              <a:buChar char="▶"/>
            </a:pPr>
            <a:r>
              <a:rPr lang="en-US" altLang="zh-TW" sz="1000" dirty="0" smtClean="0">
                <a:solidFill>
                  <a:srgbClr val="222222"/>
                </a:solidFill>
                <a:latin typeface="Microsoft JhengHei"/>
                <a:ea typeface="Microsoft JhengHei"/>
                <a:cs typeface="Microsoft JhengHei"/>
                <a:sym typeface="Microsoft JhengHei"/>
              </a:rPr>
              <a:t>Instagram</a:t>
            </a:r>
            <a:r>
              <a:rPr lang="zh-TW" altLang="en-US" sz="1000" dirty="0" smtClean="0">
                <a:solidFill>
                  <a:srgbClr val="222222"/>
                </a:solidFill>
                <a:latin typeface="Microsoft JhengHei"/>
                <a:ea typeface="Microsoft JhengHei"/>
                <a:cs typeface="Microsoft JhengHei"/>
                <a:sym typeface="Microsoft JhengHei"/>
              </a:rPr>
              <a:t>的名稱取自「即時」（</a:t>
            </a:r>
            <a:r>
              <a:rPr lang="en-US" altLang="zh-TW" sz="1000" dirty="0" smtClean="0">
                <a:solidFill>
                  <a:srgbClr val="222222"/>
                </a:solidFill>
                <a:latin typeface="Microsoft JhengHei"/>
                <a:ea typeface="Microsoft JhengHei"/>
                <a:cs typeface="Microsoft JhengHei"/>
                <a:sym typeface="Microsoft JhengHei"/>
              </a:rPr>
              <a:t>instant</a:t>
            </a:r>
            <a:r>
              <a:rPr lang="zh-TW" altLang="en-US" sz="1000" dirty="0" smtClean="0">
                <a:solidFill>
                  <a:srgbClr val="222222"/>
                </a:solidFill>
                <a:latin typeface="Microsoft JhengHei"/>
                <a:ea typeface="Microsoft JhengHei"/>
                <a:cs typeface="Microsoft JhengHei"/>
                <a:sym typeface="Microsoft JhengHei"/>
              </a:rPr>
              <a:t>）與「電報」（</a:t>
            </a:r>
            <a:r>
              <a:rPr lang="en-US" altLang="zh-TW" sz="1000" dirty="0" smtClean="0">
                <a:solidFill>
                  <a:srgbClr val="222222"/>
                </a:solidFill>
                <a:latin typeface="Microsoft JhengHei"/>
                <a:ea typeface="Microsoft JhengHei"/>
                <a:cs typeface="Microsoft JhengHei"/>
                <a:sym typeface="Microsoft JhengHei"/>
              </a:rPr>
              <a:t>telegram</a:t>
            </a:r>
            <a:r>
              <a:rPr lang="zh-TW" altLang="en-US" sz="1000" dirty="0" smtClean="0">
                <a:solidFill>
                  <a:srgbClr val="222222"/>
                </a:solidFill>
                <a:latin typeface="Microsoft JhengHei"/>
                <a:ea typeface="Microsoft JhengHei"/>
                <a:cs typeface="Microsoft JhengHei"/>
                <a:sym typeface="Microsoft JhengHei"/>
              </a:rPr>
              <a:t>）兩個單詞的結合。</a:t>
            </a:r>
          </a:p>
          <a:p>
            <a:pPr marL="342900" lvl="0" indent="-391160" rtl="0">
              <a:lnSpc>
                <a:spcPct val="150000"/>
              </a:lnSpc>
              <a:spcBef>
                <a:spcPts val="0"/>
              </a:spcBef>
              <a:spcAft>
                <a:spcPts val="1300"/>
              </a:spcAft>
              <a:buSzPts val="2200"/>
              <a:buFont typeface="Microsoft JhengHei"/>
              <a:buChar char="▶"/>
            </a:pPr>
            <a:r>
              <a:rPr lang="zh-TW" altLang="en-US" sz="1000" dirty="0" smtClean="0">
                <a:solidFill>
                  <a:srgbClr val="222222"/>
                </a:solidFill>
                <a:latin typeface="Microsoft JhengHei"/>
                <a:ea typeface="Microsoft JhengHei"/>
                <a:cs typeface="Microsoft JhengHei"/>
                <a:sym typeface="Microsoft JhengHei"/>
              </a:rPr>
              <a:t>創始人靈感來自即時成像相機，且認為人與人之間的相片分享「就像用電線傳遞電報訊息」，因而將兩個單詞結合成軟體名稱。</a:t>
            </a:r>
            <a:endParaRPr lang="en-US" altLang="zh-TW" sz="1000" dirty="0" smtClean="0">
              <a:solidFill>
                <a:schemeClr val="dk1"/>
              </a:solidFill>
              <a:latin typeface="Microsoft JhengHei"/>
              <a:ea typeface="Microsoft JhengHei"/>
              <a:cs typeface="Microsoft JhengHei"/>
              <a:sym typeface="Microsoft JhengHei"/>
            </a:endParaRPr>
          </a:p>
          <a:p>
            <a:pPr marL="342900" lvl="0" indent="-391160" rtl="0">
              <a:lnSpc>
                <a:spcPct val="150000"/>
              </a:lnSpc>
              <a:spcBef>
                <a:spcPts val="0"/>
              </a:spcBef>
              <a:spcAft>
                <a:spcPts val="0"/>
              </a:spcAft>
              <a:buSzPts val="2200"/>
              <a:buFont typeface="Microsoft JhengHei"/>
              <a:buChar char="▶"/>
            </a:pPr>
            <a:r>
              <a:rPr lang="zh-TW" altLang="zh-TW" sz="1000" dirty="0" smtClean="0">
                <a:solidFill>
                  <a:schemeClr val="dk1"/>
                </a:solidFill>
                <a:latin typeface="Microsoft JhengHei"/>
                <a:ea typeface="Microsoft JhengHei"/>
                <a:cs typeface="Microsoft JhengHei"/>
                <a:sym typeface="Microsoft JhengHei"/>
              </a:rPr>
              <a:t>洞察報告：洞察報告幫助企業用戶能以更簡單的方式，透過行動裝置隨時隨地檢視他們在Instagram上的經營成效，洞察報告中包含各種幫助企業了解追蹤者與品牌帳號互動連結狀況的資訊，並以簡單易懂的方式呈現。</a:t>
            </a:r>
          </a:p>
          <a:p>
            <a:pPr marL="342900" lvl="0" indent="-391160" rtl="0">
              <a:lnSpc>
                <a:spcPct val="150000"/>
              </a:lnSpc>
              <a:spcBef>
                <a:spcPts val="0"/>
              </a:spcBef>
              <a:spcAft>
                <a:spcPts val="2300"/>
              </a:spcAft>
              <a:buSzPts val="2200"/>
              <a:buFont typeface="Microsoft JhengHei"/>
              <a:buChar char="▶"/>
            </a:pPr>
            <a:r>
              <a:rPr lang="zh-TW" altLang="zh-TW" sz="1000" dirty="0" smtClean="0">
                <a:solidFill>
                  <a:schemeClr val="dk1"/>
                </a:solidFill>
                <a:latin typeface="Microsoft JhengHei"/>
                <a:ea typeface="Microsoft JhengHei"/>
                <a:cs typeface="Microsoft JhengHei"/>
                <a:sym typeface="Microsoft JhengHei"/>
              </a:rPr>
              <a:t>推廣：為了幫助企業用戶達到行銷目標，推廣這項功能讓用戶運用創意，以貼文引起Instagram社群用戶的共鳴，並且將成效較好的貼文轉成廣告，吸引新的追蹤者或潛在客戶，企業可以自行選擇推廣族群，就如同Facebook粉絲專頁中目標族群設定與統計的操作。</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8</a:t>
            </a:fld>
            <a:endParaRPr lang="en-US" altLang="zh-CN"/>
          </a:p>
        </p:txBody>
      </p:sp>
    </p:spTree>
    <p:extLst>
      <p:ext uri="{BB962C8B-B14F-4D97-AF65-F5344CB8AC3E}">
        <p14:creationId xmlns:p14="http://schemas.microsoft.com/office/powerpoint/2010/main" val="976742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9</a:t>
            </a:fld>
            <a:endParaRPr lang="en-US" altLang="zh-CN"/>
          </a:p>
        </p:txBody>
      </p:sp>
    </p:spTree>
    <p:extLst>
      <p:ext uri="{BB962C8B-B14F-4D97-AF65-F5344CB8AC3E}">
        <p14:creationId xmlns:p14="http://schemas.microsoft.com/office/powerpoint/2010/main" val="107418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282" y="1122623"/>
            <a:ext cx="10361851" cy="2388153"/>
          </a:xfrm>
        </p:spPr>
        <p:txBody>
          <a:bodyPr anchor="b"/>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3803" y="3602872"/>
            <a:ext cx="9142809" cy="1656146"/>
          </a:xfrm>
        </p:spPr>
        <p:txBody>
          <a:bodyPr/>
          <a:lstStyle>
            <a:lvl1pPr marL="0" indent="0" algn="ctr">
              <a:buNone/>
              <a:defRPr sz="1900"/>
            </a:lvl1pPr>
            <a:lvl2pPr marL="362240" indent="0" algn="ctr">
              <a:buNone/>
              <a:defRPr sz="1600"/>
            </a:lvl2pPr>
            <a:lvl3pPr marL="724479" indent="0" algn="ctr">
              <a:buNone/>
              <a:defRPr sz="1400"/>
            </a:lvl3pPr>
            <a:lvl4pPr marL="1086719" indent="0" algn="ctr">
              <a:buNone/>
              <a:defRPr sz="1300"/>
            </a:lvl4pPr>
            <a:lvl5pPr marL="1448958" indent="0" algn="ctr">
              <a:buNone/>
              <a:defRPr sz="1300"/>
            </a:lvl5pPr>
            <a:lvl6pPr marL="1811198" indent="0" algn="ctr">
              <a:buNone/>
              <a:defRPr sz="1300"/>
            </a:lvl6pPr>
            <a:lvl7pPr marL="2173437" indent="0" algn="ctr">
              <a:buNone/>
              <a:defRPr sz="1300"/>
            </a:lvl7pPr>
            <a:lvl8pPr marL="2535677" indent="0" algn="ctr">
              <a:buNone/>
              <a:defRPr sz="1300"/>
            </a:lvl8pPr>
            <a:lvl9pPr marL="2897916" indent="0" algn="ctr">
              <a:buNone/>
              <a:defRPr sz="13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39907656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102500406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6" y="365211"/>
            <a:ext cx="2628557" cy="5813183"/>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091" y="365211"/>
            <a:ext cx="7733293" cy="581318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412905151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93199670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7"/>
            <a:ext cx="10514232" cy="2853398"/>
          </a:xfrm>
        </p:spPr>
        <p:txBody>
          <a:bodyPr anchor="b"/>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742" y="4590529"/>
            <a:ext cx="10514232" cy="1500534"/>
          </a:xfrm>
        </p:spPr>
        <p:txBody>
          <a:bodyPr/>
          <a:lstStyle>
            <a:lvl1pPr marL="0" indent="0">
              <a:buNone/>
              <a:defRPr sz="1900">
                <a:solidFill>
                  <a:schemeClr val="tx1"/>
                </a:solidFill>
              </a:defRPr>
            </a:lvl1pPr>
            <a:lvl2pPr marL="362240" indent="0">
              <a:buNone/>
              <a:defRPr sz="1600">
                <a:solidFill>
                  <a:schemeClr val="tx1">
                    <a:tint val="75000"/>
                  </a:schemeClr>
                </a:solidFill>
              </a:defRPr>
            </a:lvl2pPr>
            <a:lvl3pPr marL="724479" indent="0">
              <a:buNone/>
              <a:defRPr sz="1400">
                <a:solidFill>
                  <a:schemeClr val="tx1">
                    <a:tint val="75000"/>
                  </a:schemeClr>
                </a:solidFill>
              </a:defRPr>
            </a:lvl3pPr>
            <a:lvl4pPr marL="1086719" indent="0">
              <a:buNone/>
              <a:defRPr sz="1300">
                <a:solidFill>
                  <a:schemeClr val="tx1">
                    <a:tint val="75000"/>
                  </a:schemeClr>
                </a:solidFill>
              </a:defRPr>
            </a:lvl4pPr>
            <a:lvl5pPr marL="1448958" indent="0">
              <a:buNone/>
              <a:defRPr sz="1300">
                <a:solidFill>
                  <a:schemeClr val="tx1">
                    <a:tint val="75000"/>
                  </a:schemeClr>
                </a:solidFill>
              </a:defRPr>
            </a:lvl5pPr>
            <a:lvl6pPr marL="1811198" indent="0">
              <a:buNone/>
              <a:defRPr sz="1300">
                <a:solidFill>
                  <a:schemeClr val="tx1">
                    <a:tint val="75000"/>
                  </a:schemeClr>
                </a:solidFill>
              </a:defRPr>
            </a:lvl6pPr>
            <a:lvl7pPr marL="2173437" indent="0">
              <a:buNone/>
              <a:defRPr sz="1300">
                <a:solidFill>
                  <a:schemeClr val="tx1">
                    <a:tint val="75000"/>
                  </a:schemeClr>
                </a:solidFill>
              </a:defRPr>
            </a:lvl7pPr>
            <a:lvl8pPr marL="2535677" indent="0">
              <a:buNone/>
              <a:defRPr sz="1300">
                <a:solidFill>
                  <a:schemeClr val="tx1">
                    <a:tint val="75000"/>
                  </a:schemeClr>
                </a:solidFill>
              </a:defRPr>
            </a:lvl8pPr>
            <a:lvl9pPr marL="2897916" indent="0">
              <a:buNone/>
              <a:defRPr sz="13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8725812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092" y="1826049"/>
            <a:ext cx="5180926" cy="43523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1397" y="1826049"/>
            <a:ext cx="5180926" cy="43523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47552389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78" y="365212"/>
            <a:ext cx="10514232" cy="132587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681" y="1681552"/>
            <a:ext cx="5157115" cy="824104"/>
          </a:xfrm>
        </p:spPr>
        <p:txBody>
          <a:bodyPr anchor="b"/>
          <a:lstStyle>
            <a:lvl1pPr marL="0" indent="0">
              <a:buNone/>
              <a:defRPr sz="1900" b="1"/>
            </a:lvl1pPr>
            <a:lvl2pPr marL="362240" indent="0">
              <a:buNone/>
              <a:defRPr sz="1600" b="1"/>
            </a:lvl2pPr>
            <a:lvl3pPr marL="724479" indent="0">
              <a:buNone/>
              <a:defRPr sz="1400" b="1"/>
            </a:lvl3pPr>
            <a:lvl4pPr marL="1086719" indent="0">
              <a:buNone/>
              <a:defRPr sz="1300" b="1"/>
            </a:lvl4pPr>
            <a:lvl5pPr marL="1448958" indent="0">
              <a:buNone/>
              <a:defRPr sz="1300" b="1"/>
            </a:lvl5pPr>
            <a:lvl6pPr marL="1811198" indent="0">
              <a:buNone/>
              <a:defRPr sz="1300" b="1"/>
            </a:lvl6pPr>
            <a:lvl7pPr marL="2173437" indent="0">
              <a:buNone/>
              <a:defRPr sz="1300" b="1"/>
            </a:lvl7pPr>
            <a:lvl8pPr marL="2535677" indent="0">
              <a:buNone/>
              <a:defRPr sz="1300" b="1"/>
            </a:lvl8pPr>
            <a:lvl9pPr marL="2897916" indent="0">
              <a:buNone/>
              <a:defRPr sz="1300" b="1"/>
            </a:lvl9pPr>
          </a:lstStyle>
          <a:p>
            <a:pPr lvl="0"/>
            <a:r>
              <a:rPr lang="zh-CN" altLang="en-US" smtClean="0"/>
              <a:t>单击此处编辑母版文本样式</a:t>
            </a:r>
          </a:p>
        </p:txBody>
      </p:sp>
      <p:sp>
        <p:nvSpPr>
          <p:cNvPr id="4" name="Content Placeholder 3"/>
          <p:cNvSpPr>
            <a:spLocks noGrp="1"/>
          </p:cNvSpPr>
          <p:nvPr>
            <p:ph sz="half" idx="2"/>
          </p:nvPr>
        </p:nvSpPr>
        <p:spPr>
          <a:xfrm>
            <a:off x="839681" y="2505656"/>
            <a:ext cx="5157115" cy="368544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1399" y="1681552"/>
            <a:ext cx="5182514" cy="824104"/>
          </a:xfrm>
        </p:spPr>
        <p:txBody>
          <a:bodyPr anchor="b"/>
          <a:lstStyle>
            <a:lvl1pPr marL="0" indent="0">
              <a:buNone/>
              <a:defRPr sz="1900" b="1"/>
            </a:lvl1pPr>
            <a:lvl2pPr marL="362240" indent="0">
              <a:buNone/>
              <a:defRPr sz="1600" b="1"/>
            </a:lvl2pPr>
            <a:lvl3pPr marL="724479" indent="0">
              <a:buNone/>
              <a:defRPr sz="1400" b="1"/>
            </a:lvl3pPr>
            <a:lvl4pPr marL="1086719" indent="0">
              <a:buNone/>
              <a:defRPr sz="1300" b="1"/>
            </a:lvl4pPr>
            <a:lvl5pPr marL="1448958" indent="0">
              <a:buNone/>
              <a:defRPr sz="1300" b="1"/>
            </a:lvl5pPr>
            <a:lvl6pPr marL="1811198" indent="0">
              <a:buNone/>
              <a:defRPr sz="1300" b="1"/>
            </a:lvl6pPr>
            <a:lvl7pPr marL="2173437" indent="0">
              <a:buNone/>
              <a:defRPr sz="1300" b="1"/>
            </a:lvl7pPr>
            <a:lvl8pPr marL="2535677" indent="0">
              <a:buNone/>
              <a:defRPr sz="1300" b="1"/>
            </a:lvl8pPr>
            <a:lvl9pPr marL="2897916" indent="0">
              <a:buNone/>
              <a:defRPr sz="1300" b="1"/>
            </a:lvl9pPr>
          </a:lstStyle>
          <a:p>
            <a:pPr lvl="0"/>
            <a:r>
              <a:rPr lang="zh-CN" altLang="en-US" smtClean="0"/>
              <a:t>单击此处编辑母版文本样式</a:t>
            </a:r>
          </a:p>
        </p:txBody>
      </p:sp>
      <p:sp>
        <p:nvSpPr>
          <p:cNvPr id="6" name="Content Placeholder 5"/>
          <p:cNvSpPr>
            <a:spLocks noGrp="1"/>
          </p:cNvSpPr>
          <p:nvPr>
            <p:ph sz="quarter" idx="4"/>
          </p:nvPr>
        </p:nvSpPr>
        <p:spPr>
          <a:xfrm>
            <a:off x="6171399" y="2505656"/>
            <a:ext cx="5182514" cy="368544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7532032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41111722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83113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2515" y="987656"/>
            <a:ext cx="6171396" cy="4874753"/>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681" y="2057878"/>
            <a:ext cx="3931725" cy="3812470"/>
          </a:xfrm>
        </p:spPr>
        <p:txBody>
          <a:bodyPr/>
          <a:lstStyle>
            <a:lvl1pPr marL="0" indent="0">
              <a:buNone/>
              <a:defRPr sz="1300"/>
            </a:lvl1pPr>
            <a:lvl2pPr marL="362240" indent="0">
              <a:buNone/>
              <a:defRPr sz="1100"/>
            </a:lvl2pPr>
            <a:lvl3pPr marL="724479" indent="0">
              <a:buNone/>
              <a:defRPr sz="1000"/>
            </a:lvl3pPr>
            <a:lvl4pPr marL="1086719" indent="0">
              <a:buNone/>
              <a:defRPr sz="800"/>
            </a:lvl4pPr>
            <a:lvl5pPr marL="1448958" indent="0">
              <a:buNone/>
              <a:defRPr sz="800"/>
            </a:lvl5pPr>
            <a:lvl6pPr marL="1811198" indent="0">
              <a:buNone/>
              <a:defRPr sz="800"/>
            </a:lvl6pPr>
            <a:lvl7pPr marL="2173437" indent="0">
              <a:buNone/>
              <a:defRPr sz="800"/>
            </a:lvl7pPr>
            <a:lvl8pPr marL="2535677" indent="0">
              <a:buNone/>
              <a:defRPr sz="800"/>
            </a:lvl8pPr>
            <a:lvl9pPr marL="2897916" indent="0">
              <a:buNone/>
              <a:defRPr sz="8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53123115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81" y="457306"/>
            <a:ext cx="3931725" cy="1600571"/>
          </a:xfrm>
        </p:spPr>
        <p:txBody>
          <a:bodyPr anchor="b"/>
          <a:lstStyle>
            <a:lvl1pPr>
              <a:defRPr sz="25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2515" y="987656"/>
            <a:ext cx="6171396" cy="4874753"/>
          </a:xfrm>
        </p:spPr>
        <p:txBody>
          <a:bodyPr anchor="t"/>
          <a:lstStyle>
            <a:lvl1pPr marL="0" indent="0">
              <a:buNone/>
              <a:defRPr sz="2500"/>
            </a:lvl1pPr>
            <a:lvl2pPr marL="362240" indent="0">
              <a:buNone/>
              <a:defRPr sz="2200"/>
            </a:lvl2pPr>
            <a:lvl3pPr marL="724479" indent="0">
              <a:buNone/>
              <a:defRPr sz="1900"/>
            </a:lvl3pPr>
            <a:lvl4pPr marL="1086719" indent="0">
              <a:buNone/>
              <a:defRPr sz="1600"/>
            </a:lvl4pPr>
            <a:lvl5pPr marL="1448958" indent="0">
              <a:buNone/>
              <a:defRPr sz="1600"/>
            </a:lvl5pPr>
            <a:lvl6pPr marL="1811198" indent="0">
              <a:buNone/>
              <a:defRPr sz="1600"/>
            </a:lvl6pPr>
            <a:lvl7pPr marL="2173437" indent="0">
              <a:buNone/>
              <a:defRPr sz="1600"/>
            </a:lvl7pPr>
            <a:lvl8pPr marL="2535677" indent="0">
              <a:buNone/>
              <a:defRPr sz="1600"/>
            </a:lvl8pPr>
            <a:lvl9pPr marL="2897916"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681" y="2057878"/>
            <a:ext cx="3931725" cy="3812470"/>
          </a:xfrm>
        </p:spPr>
        <p:txBody>
          <a:bodyPr/>
          <a:lstStyle>
            <a:lvl1pPr marL="0" indent="0">
              <a:buNone/>
              <a:defRPr sz="1300"/>
            </a:lvl1pPr>
            <a:lvl2pPr marL="362240" indent="0">
              <a:buNone/>
              <a:defRPr sz="1100"/>
            </a:lvl2pPr>
            <a:lvl3pPr marL="724479" indent="0">
              <a:buNone/>
              <a:defRPr sz="1000"/>
            </a:lvl3pPr>
            <a:lvl4pPr marL="1086719" indent="0">
              <a:buNone/>
              <a:defRPr sz="800"/>
            </a:lvl4pPr>
            <a:lvl5pPr marL="1448958" indent="0">
              <a:buNone/>
              <a:defRPr sz="800"/>
            </a:lvl5pPr>
            <a:lvl6pPr marL="1811198" indent="0">
              <a:buNone/>
              <a:defRPr sz="800"/>
            </a:lvl6pPr>
            <a:lvl7pPr marL="2173437" indent="0">
              <a:buNone/>
              <a:defRPr sz="800"/>
            </a:lvl7pPr>
            <a:lvl8pPr marL="2535677" indent="0">
              <a:buNone/>
              <a:defRPr sz="800"/>
            </a:lvl8pPr>
            <a:lvl9pPr marL="2897916" indent="0">
              <a:buNone/>
              <a:defRPr sz="8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E970364-8C18-4747-B562-0D9376530B6F}"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37502390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2" y="365212"/>
            <a:ext cx="10514232" cy="1325870"/>
          </a:xfrm>
          <a:prstGeom prst="rect">
            <a:avLst/>
          </a:prstGeom>
        </p:spPr>
        <p:txBody>
          <a:bodyPr vert="horz" lIns="72448" tIns="36224" rIns="72448" bIns="36224"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092" y="1826049"/>
            <a:ext cx="10514232" cy="4352345"/>
          </a:xfrm>
          <a:prstGeom prst="rect">
            <a:avLst/>
          </a:prstGeom>
        </p:spPr>
        <p:txBody>
          <a:bodyPr vert="horz" lIns="72448" tIns="36224" rIns="72448" bIns="362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093" y="6357825"/>
            <a:ext cx="2742843" cy="365210"/>
          </a:xfrm>
          <a:prstGeom prst="rect">
            <a:avLst/>
          </a:prstGeom>
        </p:spPr>
        <p:txBody>
          <a:bodyPr vert="horz" lIns="72448" tIns="36224" rIns="72448" bIns="36224" rtlCol="0" anchor="ctr"/>
          <a:lstStyle>
            <a:lvl1pPr algn="l">
              <a:defRPr sz="1000">
                <a:solidFill>
                  <a:schemeClr val="tx1">
                    <a:tint val="75000"/>
                  </a:schemeClr>
                </a:solidFill>
              </a:defRPr>
            </a:lvl1pPr>
          </a:lstStyle>
          <a:p>
            <a:fld id="{4E970364-8C18-4747-B562-0D9376530B6F}" type="datetimeFigureOut">
              <a:rPr lang="zh-CN" altLang="en-US" smtClean="0"/>
              <a:t>2018/1/14</a:t>
            </a:fld>
            <a:endParaRPr lang="zh-CN" altLang="en-US"/>
          </a:p>
        </p:txBody>
      </p:sp>
      <p:sp>
        <p:nvSpPr>
          <p:cNvPr id="5" name="Footer Placeholder 4"/>
          <p:cNvSpPr>
            <a:spLocks noGrp="1"/>
          </p:cNvSpPr>
          <p:nvPr>
            <p:ph type="ftr" sz="quarter" idx="3"/>
          </p:nvPr>
        </p:nvSpPr>
        <p:spPr>
          <a:xfrm>
            <a:off x="4038075" y="6357825"/>
            <a:ext cx="4114265" cy="365210"/>
          </a:xfrm>
          <a:prstGeom prst="rect">
            <a:avLst/>
          </a:prstGeom>
        </p:spPr>
        <p:txBody>
          <a:bodyPr vert="horz" lIns="72448" tIns="36224" rIns="72448" bIns="36224" rtlCol="0" anchor="ctr"/>
          <a:lstStyle>
            <a:lvl1pPr algn="ctr">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09480" y="6357825"/>
            <a:ext cx="2742843" cy="365210"/>
          </a:xfrm>
          <a:prstGeom prst="rect">
            <a:avLst/>
          </a:prstGeom>
        </p:spPr>
        <p:txBody>
          <a:bodyPr vert="horz" lIns="72448" tIns="36224" rIns="72448" bIns="36224" rtlCol="0" anchor="ctr"/>
          <a:lstStyle>
            <a:lvl1pPr algn="r">
              <a:defRPr sz="1000">
                <a:solidFill>
                  <a:schemeClr val="tx1">
                    <a:tint val="75000"/>
                  </a:schemeClr>
                </a:solidFill>
              </a:defRPr>
            </a:lvl1pPr>
          </a:lstStyle>
          <a:p>
            <a:fld id="{93B9249D-033E-4043-BE27-F92B2E216FDD}" type="slidenum">
              <a:rPr lang="zh-CN" altLang="en-US" smtClean="0"/>
              <a:t>‹#›</a:t>
            </a:fld>
            <a:endParaRPr lang="zh-CN" altLang="en-US"/>
          </a:p>
        </p:txBody>
      </p:sp>
    </p:spTree>
    <p:extLst>
      <p:ext uri="{BB962C8B-B14F-4D97-AF65-F5344CB8AC3E}">
        <p14:creationId xmlns:p14="http://schemas.microsoft.com/office/powerpoint/2010/main" val="1894321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724479"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181120" indent="-181120" algn="l" defTabSz="724479" rtl="0" eaLnBrk="1" latinLnBrk="0" hangingPunct="1">
        <a:lnSpc>
          <a:spcPct val="90000"/>
        </a:lnSpc>
        <a:spcBef>
          <a:spcPts val="792"/>
        </a:spcBef>
        <a:buFont typeface="Arial" panose="020B0604020202020204" pitchFamily="34" charset="0"/>
        <a:buChar char="•"/>
        <a:defRPr sz="2200" kern="1200">
          <a:solidFill>
            <a:schemeClr val="tx1"/>
          </a:solidFill>
          <a:latin typeface="+mn-lt"/>
          <a:ea typeface="+mn-ea"/>
          <a:cs typeface="+mn-cs"/>
        </a:defRPr>
      </a:lvl1pPr>
      <a:lvl2pPr marL="543359" indent="-181120" algn="l" defTabSz="724479" rtl="0" eaLnBrk="1" latinLnBrk="0" hangingPunct="1">
        <a:lnSpc>
          <a:spcPct val="90000"/>
        </a:lnSpc>
        <a:spcBef>
          <a:spcPts val="396"/>
        </a:spcBef>
        <a:buFont typeface="Arial" panose="020B0604020202020204" pitchFamily="34" charset="0"/>
        <a:buChar char="•"/>
        <a:defRPr sz="1900" kern="1200">
          <a:solidFill>
            <a:schemeClr val="tx1"/>
          </a:solidFill>
          <a:latin typeface="+mn-lt"/>
          <a:ea typeface="+mn-ea"/>
          <a:cs typeface="+mn-cs"/>
        </a:defRPr>
      </a:lvl2pPr>
      <a:lvl3pPr marL="905599" indent="-181120" algn="l" defTabSz="724479" rtl="0" eaLnBrk="1" latinLnBrk="0" hangingPunct="1">
        <a:lnSpc>
          <a:spcPct val="90000"/>
        </a:lnSpc>
        <a:spcBef>
          <a:spcPts val="396"/>
        </a:spcBef>
        <a:buFont typeface="Arial" panose="020B0604020202020204" pitchFamily="34" charset="0"/>
        <a:buChar char="•"/>
        <a:defRPr sz="1600" kern="1200">
          <a:solidFill>
            <a:schemeClr val="tx1"/>
          </a:solidFill>
          <a:latin typeface="+mn-lt"/>
          <a:ea typeface="+mn-ea"/>
          <a:cs typeface="+mn-cs"/>
        </a:defRPr>
      </a:lvl3pPr>
      <a:lvl4pPr marL="1267838" indent="-181120" algn="l" defTabSz="724479" rtl="0" eaLnBrk="1" latinLnBrk="0" hangingPunct="1">
        <a:lnSpc>
          <a:spcPct val="90000"/>
        </a:lnSpc>
        <a:spcBef>
          <a:spcPts val="396"/>
        </a:spcBef>
        <a:buFont typeface="Arial" panose="020B0604020202020204" pitchFamily="34" charset="0"/>
        <a:buChar char="•"/>
        <a:defRPr sz="1400" kern="1200">
          <a:solidFill>
            <a:schemeClr val="tx1"/>
          </a:solidFill>
          <a:latin typeface="+mn-lt"/>
          <a:ea typeface="+mn-ea"/>
          <a:cs typeface="+mn-cs"/>
        </a:defRPr>
      </a:lvl4pPr>
      <a:lvl5pPr marL="1630078" indent="-181120" algn="l" defTabSz="724479" rtl="0" eaLnBrk="1" latinLnBrk="0" hangingPunct="1">
        <a:lnSpc>
          <a:spcPct val="90000"/>
        </a:lnSpc>
        <a:spcBef>
          <a:spcPts val="396"/>
        </a:spcBef>
        <a:buFont typeface="Arial" panose="020B0604020202020204" pitchFamily="34" charset="0"/>
        <a:buChar char="•"/>
        <a:defRPr sz="1400" kern="1200">
          <a:solidFill>
            <a:schemeClr val="tx1"/>
          </a:solidFill>
          <a:latin typeface="+mn-lt"/>
          <a:ea typeface="+mn-ea"/>
          <a:cs typeface="+mn-cs"/>
        </a:defRPr>
      </a:lvl5pPr>
      <a:lvl6pPr marL="1992318" indent="-181120" algn="l" defTabSz="724479" rtl="0" eaLnBrk="1" latinLnBrk="0" hangingPunct="1">
        <a:lnSpc>
          <a:spcPct val="90000"/>
        </a:lnSpc>
        <a:spcBef>
          <a:spcPts val="396"/>
        </a:spcBef>
        <a:buFont typeface="Arial" panose="020B0604020202020204" pitchFamily="34" charset="0"/>
        <a:buChar char="•"/>
        <a:defRPr sz="1400" kern="1200">
          <a:solidFill>
            <a:schemeClr val="tx1"/>
          </a:solidFill>
          <a:latin typeface="+mn-lt"/>
          <a:ea typeface="+mn-ea"/>
          <a:cs typeface="+mn-cs"/>
        </a:defRPr>
      </a:lvl6pPr>
      <a:lvl7pPr marL="2354557" indent="-181120" algn="l" defTabSz="724479" rtl="0" eaLnBrk="1" latinLnBrk="0" hangingPunct="1">
        <a:lnSpc>
          <a:spcPct val="90000"/>
        </a:lnSpc>
        <a:spcBef>
          <a:spcPts val="396"/>
        </a:spcBef>
        <a:buFont typeface="Arial" panose="020B0604020202020204" pitchFamily="34" charset="0"/>
        <a:buChar char="•"/>
        <a:defRPr sz="1400" kern="1200">
          <a:solidFill>
            <a:schemeClr val="tx1"/>
          </a:solidFill>
          <a:latin typeface="+mn-lt"/>
          <a:ea typeface="+mn-ea"/>
          <a:cs typeface="+mn-cs"/>
        </a:defRPr>
      </a:lvl7pPr>
      <a:lvl8pPr marL="2716797" indent="-181120" algn="l" defTabSz="724479" rtl="0" eaLnBrk="1" latinLnBrk="0" hangingPunct="1">
        <a:lnSpc>
          <a:spcPct val="90000"/>
        </a:lnSpc>
        <a:spcBef>
          <a:spcPts val="396"/>
        </a:spcBef>
        <a:buFont typeface="Arial" panose="020B0604020202020204" pitchFamily="34" charset="0"/>
        <a:buChar char="•"/>
        <a:defRPr sz="1400" kern="1200">
          <a:solidFill>
            <a:schemeClr val="tx1"/>
          </a:solidFill>
          <a:latin typeface="+mn-lt"/>
          <a:ea typeface="+mn-ea"/>
          <a:cs typeface="+mn-cs"/>
        </a:defRPr>
      </a:lvl8pPr>
      <a:lvl9pPr marL="3079036" indent="-181120" algn="l" defTabSz="724479" rtl="0" eaLnBrk="1" latinLnBrk="0" hangingPunct="1">
        <a:lnSpc>
          <a:spcPct val="90000"/>
        </a:lnSpc>
        <a:spcBef>
          <a:spcPts val="396"/>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724479" rtl="0" eaLnBrk="1" latinLnBrk="0" hangingPunct="1">
        <a:defRPr sz="1400" kern="1200">
          <a:solidFill>
            <a:schemeClr val="tx1"/>
          </a:solidFill>
          <a:latin typeface="+mn-lt"/>
          <a:ea typeface="+mn-ea"/>
          <a:cs typeface="+mn-cs"/>
        </a:defRPr>
      </a:lvl1pPr>
      <a:lvl2pPr marL="362240" algn="l" defTabSz="724479" rtl="0" eaLnBrk="1" latinLnBrk="0" hangingPunct="1">
        <a:defRPr sz="1400" kern="1200">
          <a:solidFill>
            <a:schemeClr val="tx1"/>
          </a:solidFill>
          <a:latin typeface="+mn-lt"/>
          <a:ea typeface="+mn-ea"/>
          <a:cs typeface="+mn-cs"/>
        </a:defRPr>
      </a:lvl2pPr>
      <a:lvl3pPr marL="724479" algn="l" defTabSz="724479" rtl="0" eaLnBrk="1" latinLnBrk="0" hangingPunct="1">
        <a:defRPr sz="1400" kern="1200">
          <a:solidFill>
            <a:schemeClr val="tx1"/>
          </a:solidFill>
          <a:latin typeface="+mn-lt"/>
          <a:ea typeface="+mn-ea"/>
          <a:cs typeface="+mn-cs"/>
        </a:defRPr>
      </a:lvl3pPr>
      <a:lvl4pPr marL="1086719" algn="l" defTabSz="724479" rtl="0" eaLnBrk="1" latinLnBrk="0" hangingPunct="1">
        <a:defRPr sz="1400" kern="1200">
          <a:solidFill>
            <a:schemeClr val="tx1"/>
          </a:solidFill>
          <a:latin typeface="+mn-lt"/>
          <a:ea typeface="+mn-ea"/>
          <a:cs typeface="+mn-cs"/>
        </a:defRPr>
      </a:lvl4pPr>
      <a:lvl5pPr marL="1448958" algn="l" defTabSz="724479" rtl="0" eaLnBrk="1" latinLnBrk="0" hangingPunct="1">
        <a:defRPr sz="1400" kern="1200">
          <a:solidFill>
            <a:schemeClr val="tx1"/>
          </a:solidFill>
          <a:latin typeface="+mn-lt"/>
          <a:ea typeface="+mn-ea"/>
          <a:cs typeface="+mn-cs"/>
        </a:defRPr>
      </a:lvl5pPr>
      <a:lvl6pPr marL="1811198" algn="l" defTabSz="724479" rtl="0" eaLnBrk="1" latinLnBrk="0" hangingPunct="1">
        <a:defRPr sz="1400" kern="1200">
          <a:solidFill>
            <a:schemeClr val="tx1"/>
          </a:solidFill>
          <a:latin typeface="+mn-lt"/>
          <a:ea typeface="+mn-ea"/>
          <a:cs typeface="+mn-cs"/>
        </a:defRPr>
      </a:lvl6pPr>
      <a:lvl7pPr marL="2173437" algn="l" defTabSz="724479" rtl="0" eaLnBrk="1" latinLnBrk="0" hangingPunct="1">
        <a:defRPr sz="1400" kern="1200">
          <a:solidFill>
            <a:schemeClr val="tx1"/>
          </a:solidFill>
          <a:latin typeface="+mn-lt"/>
          <a:ea typeface="+mn-ea"/>
          <a:cs typeface="+mn-cs"/>
        </a:defRPr>
      </a:lvl7pPr>
      <a:lvl8pPr marL="2535677" algn="l" defTabSz="724479" rtl="0" eaLnBrk="1" latinLnBrk="0" hangingPunct="1">
        <a:defRPr sz="1400" kern="1200">
          <a:solidFill>
            <a:schemeClr val="tx1"/>
          </a:solidFill>
          <a:latin typeface="+mn-lt"/>
          <a:ea typeface="+mn-ea"/>
          <a:cs typeface="+mn-cs"/>
        </a:defRPr>
      </a:lvl8pPr>
      <a:lvl9pPr marL="2897916" algn="l" defTabSz="72447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4" name="组合 243"/>
          <p:cNvGrpSpPr/>
          <p:nvPr/>
        </p:nvGrpSpPr>
        <p:grpSpPr>
          <a:xfrm>
            <a:off x="4589311" y="1912735"/>
            <a:ext cx="1290703" cy="235751"/>
            <a:chOff x="8971447" y="2172617"/>
            <a:chExt cx="759125" cy="568897"/>
          </a:xfrm>
        </p:grpSpPr>
        <p:sp>
          <p:nvSpPr>
            <p:cNvPr id="218" name="矩形 217"/>
            <p:cNvSpPr/>
            <p:nvPr/>
          </p:nvSpPr>
          <p:spPr>
            <a:xfrm>
              <a:off x="8971447" y="2172617"/>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9312857" y="2172617"/>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9522704" y="2172617"/>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9692788" y="2172617"/>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5" name="TextBox 42"/>
          <p:cNvSpPr txBox="1"/>
          <p:nvPr/>
        </p:nvSpPr>
        <p:spPr>
          <a:xfrm>
            <a:off x="1344718" y="2368213"/>
            <a:ext cx="9418532" cy="1569660"/>
          </a:xfrm>
          <a:prstGeom prst="rect">
            <a:avLst/>
          </a:prstGeom>
          <a:noFill/>
        </p:spPr>
        <p:txBody>
          <a:bodyPr wrap="square" rtlCol="0">
            <a:spAutoFit/>
          </a:bodyPr>
          <a:lstStyle/>
          <a:p>
            <a:r>
              <a:rPr lang="zh-TW" altLang="en-US" sz="4800" b="1" dirty="0">
                <a:latin typeface="Microsoft JhengHei" charset="-120"/>
                <a:ea typeface="Microsoft JhengHei" charset="-120"/>
                <a:cs typeface="Microsoft JhengHei" charset="-120"/>
              </a:rPr>
              <a:t>探討</a:t>
            </a:r>
            <a:r>
              <a:rPr lang="en-US" altLang="zh-TW" sz="4800" b="1" dirty="0">
                <a:latin typeface="Microsoft JhengHei" charset="-120"/>
                <a:ea typeface="Microsoft JhengHei" charset="-120"/>
                <a:cs typeface="Microsoft JhengHei" charset="-120"/>
              </a:rPr>
              <a:t>Instagram</a:t>
            </a:r>
            <a:r>
              <a:rPr lang="zh-TW" altLang="en-US" sz="4800" b="1" dirty="0">
                <a:latin typeface="Microsoft JhengHei" charset="-120"/>
                <a:ea typeface="Microsoft JhengHei" charset="-120"/>
                <a:cs typeface="Microsoft JhengHei" charset="-120"/>
              </a:rPr>
              <a:t>對品牌體驗及購買行為之影響</a:t>
            </a:r>
            <a:endParaRPr lang="zh-CN" altLang="zh-CN" sz="4800" b="1" dirty="0">
              <a:solidFill>
                <a:schemeClr val="tx2"/>
              </a:solidFill>
              <a:latin typeface="Microsoft JhengHei" charset="-120"/>
              <a:ea typeface="Microsoft JhengHei" charset="-120"/>
              <a:cs typeface="Microsoft JhengHei" charset="-120"/>
            </a:endParaRPr>
          </a:p>
        </p:txBody>
      </p:sp>
      <p:sp>
        <p:nvSpPr>
          <p:cNvPr id="251" name="TextBox 250"/>
          <p:cNvSpPr txBox="1"/>
          <p:nvPr/>
        </p:nvSpPr>
        <p:spPr>
          <a:xfrm>
            <a:off x="1497118" y="4050515"/>
            <a:ext cx="6922982" cy="861774"/>
          </a:xfrm>
          <a:prstGeom prst="rect">
            <a:avLst/>
          </a:prstGeom>
          <a:noFill/>
        </p:spPr>
        <p:txBody>
          <a:bodyPr wrap="square" rtlCol="0">
            <a:spAutoFit/>
          </a:bodyPr>
          <a:lstStyle/>
          <a:p>
            <a:r>
              <a:rPr lang="zh-TW" altLang="en-US" sz="2500" dirty="0" smtClean="0">
                <a:solidFill>
                  <a:srgbClr val="44546A"/>
                </a:solidFill>
                <a:latin typeface="Microsoft JhengHei" charset="-120"/>
                <a:ea typeface="Microsoft JhengHei" charset="-120"/>
                <a:cs typeface="Microsoft JhengHei" charset="-120"/>
              </a:rPr>
              <a:t>組員：</a:t>
            </a:r>
            <a:r>
              <a:rPr lang="en-US" altLang="zh-TW" sz="2500" dirty="0" smtClean="0">
                <a:solidFill>
                  <a:srgbClr val="44546A"/>
                </a:solidFill>
                <a:latin typeface="Microsoft JhengHei" charset="-120"/>
                <a:ea typeface="Microsoft JhengHei" charset="-120"/>
                <a:cs typeface="Microsoft JhengHei" charset="-120"/>
              </a:rPr>
              <a:t>0424029</a:t>
            </a:r>
            <a:r>
              <a:rPr lang="zh-TW" altLang="en-US" sz="2500" dirty="0" smtClean="0">
                <a:solidFill>
                  <a:srgbClr val="44546A"/>
                </a:solidFill>
                <a:latin typeface="Microsoft JhengHei" charset="-120"/>
                <a:ea typeface="Microsoft JhengHei" charset="-120"/>
                <a:cs typeface="Microsoft JhengHei" charset="-120"/>
              </a:rPr>
              <a:t>翁宇玟</a:t>
            </a:r>
            <a:endParaRPr lang="en-US" altLang="zh-TW" sz="2500" dirty="0" smtClean="0">
              <a:solidFill>
                <a:srgbClr val="44546A"/>
              </a:solidFill>
              <a:latin typeface="Microsoft JhengHei" charset="-120"/>
              <a:ea typeface="Microsoft JhengHei" charset="-120"/>
              <a:cs typeface="Microsoft JhengHei" charset="-120"/>
            </a:endParaRPr>
          </a:p>
          <a:p>
            <a:r>
              <a:rPr lang="en-US" altLang="zh-CN" sz="2500" dirty="0">
                <a:solidFill>
                  <a:srgbClr val="44546A"/>
                </a:solidFill>
                <a:latin typeface="Microsoft JhengHei" charset="-120"/>
                <a:ea typeface="Microsoft JhengHei" charset="-120"/>
                <a:cs typeface="Microsoft JhengHei" charset="-120"/>
              </a:rPr>
              <a:t>	</a:t>
            </a:r>
            <a:r>
              <a:rPr lang="en-US" altLang="zh-CN" sz="2500" dirty="0" smtClean="0">
                <a:solidFill>
                  <a:srgbClr val="44546A"/>
                </a:solidFill>
                <a:latin typeface="Microsoft JhengHei" charset="-120"/>
                <a:ea typeface="Microsoft JhengHei" charset="-120"/>
                <a:cs typeface="Microsoft JhengHei" charset="-120"/>
              </a:rPr>
              <a:t>  0424097</a:t>
            </a:r>
            <a:r>
              <a:rPr lang="zh-TW" altLang="en-US" sz="2500" dirty="0" smtClean="0">
                <a:solidFill>
                  <a:srgbClr val="44546A"/>
                </a:solidFill>
                <a:latin typeface="Microsoft JhengHei" charset="-120"/>
                <a:ea typeface="Microsoft JhengHei" charset="-120"/>
                <a:cs typeface="Microsoft JhengHei" charset="-120"/>
              </a:rPr>
              <a:t>黃郁涵</a:t>
            </a:r>
            <a:r>
              <a:rPr lang="zh-CN" altLang="zh-CN" sz="2500" dirty="0" smtClean="0">
                <a:solidFill>
                  <a:schemeClr val="bg1"/>
                </a:solidFill>
                <a:latin typeface="Microsoft JhengHei" charset="-120"/>
                <a:ea typeface="Microsoft JhengHei" charset="-120"/>
                <a:cs typeface="Microsoft JhengHei" charset="-120"/>
              </a:rPr>
              <a:t>宣传</a:t>
            </a:r>
            <a:endParaRPr lang="zh-CN" altLang="zh-CN" sz="2500" dirty="0">
              <a:solidFill>
                <a:schemeClr val="bg1"/>
              </a:solidFill>
              <a:latin typeface="Microsoft JhengHei" charset="-120"/>
              <a:ea typeface="Microsoft JhengHei" charset="-120"/>
              <a:cs typeface="Microsoft JhengHei" charset="-120"/>
            </a:endParaRPr>
          </a:p>
        </p:txBody>
      </p:sp>
      <p:sp>
        <p:nvSpPr>
          <p:cNvPr id="31" name="圆角矩形 30"/>
          <p:cNvSpPr/>
          <p:nvPr/>
        </p:nvSpPr>
        <p:spPr bwMode="auto">
          <a:xfrm>
            <a:off x="748880" y="1766528"/>
            <a:ext cx="566074" cy="551241"/>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38" name="圆角矩形 37"/>
          <p:cNvSpPr/>
          <p:nvPr/>
        </p:nvSpPr>
        <p:spPr bwMode="auto">
          <a:xfrm>
            <a:off x="436627" y="2440040"/>
            <a:ext cx="413206" cy="394327"/>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40" name="圆角矩形 39"/>
          <p:cNvSpPr/>
          <p:nvPr/>
        </p:nvSpPr>
        <p:spPr bwMode="auto">
          <a:xfrm>
            <a:off x="487614" y="1505263"/>
            <a:ext cx="435442" cy="435442"/>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27" name="TextBox 42"/>
          <p:cNvSpPr txBox="1"/>
          <p:nvPr/>
        </p:nvSpPr>
        <p:spPr>
          <a:xfrm>
            <a:off x="1386482" y="1842094"/>
            <a:ext cx="3202829" cy="400110"/>
          </a:xfrm>
          <a:prstGeom prst="rect">
            <a:avLst/>
          </a:prstGeom>
          <a:noFill/>
        </p:spPr>
        <p:txBody>
          <a:bodyPr wrap="square" rtlCol="0">
            <a:spAutoFit/>
          </a:bodyPr>
          <a:lstStyle/>
          <a:p>
            <a:pPr algn="ctr"/>
            <a:r>
              <a:rPr lang="zh-TW" altLang="en-US" sz="2000" smtClean="0">
                <a:solidFill>
                  <a:schemeClr val="accent2">
                    <a:lumMod val="75000"/>
                  </a:schemeClr>
                </a:solidFill>
                <a:latin typeface="微软雅黑" pitchFamily="34" charset="-122"/>
                <a:ea typeface="微软雅黑" pitchFamily="34" charset="-122"/>
              </a:rPr>
              <a:t>系統分析與設計</a:t>
            </a:r>
            <a:endParaRPr lang="zh-CN" altLang="zh-CN" sz="2000" dirty="0">
              <a:solidFill>
                <a:schemeClr val="accent2">
                  <a:lumMod val="75000"/>
                </a:schemeClr>
              </a:solidFill>
              <a:latin typeface="微软雅黑" pitchFamily="34" charset="-122"/>
              <a:ea typeface="微软雅黑" pitchFamily="34" charset="-122"/>
            </a:endParaRPr>
          </a:p>
        </p:txBody>
      </p:sp>
      <p:sp>
        <p:nvSpPr>
          <p:cNvPr id="16" name="六边形 15"/>
          <p:cNvSpPr/>
          <p:nvPr/>
        </p:nvSpPr>
        <p:spPr>
          <a:xfrm>
            <a:off x="10550724" y="5613273"/>
            <a:ext cx="667674" cy="667674"/>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17" name="六边形 16"/>
          <p:cNvSpPr/>
          <p:nvPr/>
        </p:nvSpPr>
        <p:spPr>
          <a:xfrm>
            <a:off x="11389026" y="4386224"/>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nvGrpSpPr>
          <p:cNvPr id="18" name="组合 17"/>
          <p:cNvGrpSpPr/>
          <p:nvPr/>
        </p:nvGrpSpPr>
        <p:grpSpPr>
          <a:xfrm>
            <a:off x="9736789" y="6038983"/>
            <a:ext cx="292947" cy="292947"/>
            <a:chOff x="304800" y="673100"/>
            <a:chExt cx="4000500" cy="4000500"/>
          </a:xfrm>
          <a:solidFill>
            <a:srgbClr val="9AC280"/>
          </a:solidFill>
          <a:effectLst>
            <a:outerShdw blurRad="381000" dist="152400" dir="8100000" algn="tr" rotWithShape="0">
              <a:prstClr val="black">
                <a:alpha val="70000"/>
              </a:prstClr>
            </a:outerShdw>
          </a:effectLst>
        </p:grpSpPr>
        <p:sp>
          <p:nvSpPr>
            <p:cNvPr id="19" name="同心圆 56"/>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0" name="椭圆 57"/>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1" name="组合 20"/>
          <p:cNvGrpSpPr/>
          <p:nvPr/>
        </p:nvGrpSpPr>
        <p:grpSpPr>
          <a:xfrm>
            <a:off x="9913080" y="5151120"/>
            <a:ext cx="383775" cy="383775"/>
            <a:chOff x="304800" y="673100"/>
            <a:chExt cx="4000500" cy="4000500"/>
          </a:xfrm>
          <a:solidFill>
            <a:srgbClr val="9AC280"/>
          </a:solidFill>
          <a:effectLst>
            <a:outerShdw blurRad="381000" dist="152400" dir="8100000" algn="tr" rotWithShape="0">
              <a:prstClr val="black">
                <a:alpha val="70000"/>
              </a:prstClr>
            </a:outerShdw>
          </a:effectLst>
        </p:grpSpPr>
        <p:sp>
          <p:nvSpPr>
            <p:cNvPr id="22" name="同心圆 59"/>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3" name="椭圆 60"/>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4" name="组合 23"/>
          <p:cNvGrpSpPr/>
          <p:nvPr/>
        </p:nvGrpSpPr>
        <p:grpSpPr>
          <a:xfrm>
            <a:off x="11373537" y="5224037"/>
            <a:ext cx="544337" cy="544337"/>
            <a:chOff x="304800" y="673100"/>
            <a:chExt cx="4000500" cy="4000500"/>
          </a:xfrm>
          <a:solidFill>
            <a:srgbClr val="9AC280"/>
          </a:solidFill>
          <a:effectLst>
            <a:outerShdw blurRad="317500" dist="190500" dir="8100000" algn="tr" rotWithShape="0">
              <a:prstClr val="black">
                <a:alpha val="50000"/>
              </a:prstClr>
            </a:outerShdw>
          </a:effectLst>
        </p:grpSpPr>
        <p:sp>
          <p:nvSpPr>
            <p:cNvPr id="25" name="同心圆 62"/>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6" name="椭圆 63"/>
            <p:cNvSpPr/>
            <p:nvPr/>
          </p:nvSpPr>
          <p:spPr>
            <a:xfrm>
              <a:off x="392113" y="760413"/>
              <a:ext cx="3825874" cy="382587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sp>
        <p:nvSpPr>
          <p:cNvPr id="29" name="六边形 28"/>
          <p:cNvSpPr/>
          <p:nvPr/>
        </p:nvSpPr>
        <p:spPr>
          <a:xfrm>
            <a:off x="8998027" y="5965672"/>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32" name="六边形 31"/>
          <p:cNvSpPr/>
          <p:nvPr/>
        </p:nvSpPr>
        <p:spPr>
          <a:xfrm>
            <a:off x="11604924" y="6334310"/>
            <a:ext cx="183130" cy="183130"/>
          </a:xfrm>
          <a:prstGeom prst="hexagon">
            <a:avLst/>
          </a:prstGeom>
          <a:solidFill>
            <a:srgbClr val="9AC28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Tree>
    <p:extLst>
      <p:ext uri="{BB962C8B-B14F-4D97-AF65-F5344CB8AC3E}">
        <p14:creationId xmlns:p14="http://schemas.microsoft.com/office/powerpoint/2010/main" val="6101978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anim calcmode="lin" valueType="num">
                                      <p:cBhvr>
                                        <p:cTn id="8" dur="250" fill="hold"/>
                                        <p:tgtEl>
                                          <p:spTgt spid="31"/>
                                        </p:tgtEl>
                                        <p:attrNameLst>
                                          <p:attrName>ppt_x</p:attrName>
                                        </p:attrNameLst>
                                      </p:cBhvr>
                                      <p:tavLst>
                                        <p:tav tm="0">
                                          <p:val>
                                            <p:strVal val="#ppt_x"/>
                                          </p:val>
                                        </p:tav>
                                        <p:tav tm="100000">
                                          <p:val>
                                            <p:strVal val="#ppt_x"/>
                                          </p:val>
                                        </p:tav>
                                      </p:tavLst>
                                    </p:anim>
                                    <p:anim calcmode="lin" valueType="num">
                                      <p:cBhvr>
                                        <p:cTn id="9" dur="25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250"/>
                                        <p:tgtEl>
                                          <p:spTgt spid="38"/>
                                        </p:tgtEl>
                                      </p:cBhvr>
                                    </p:animEffect>
                                    <p:anim calcmode="lin" valueType="num">
                                      <p:cBhvr>
                                        <p:cTn id="20" dur="250" fill="hold"/>
                                        <p:tgtEl>
                                          <p:spTgt spid="38"/>
                                        </p:tgtEl>
                                        <p:attrNameLst>
                                          <p:attrName>ppt_x</p:attrName>
                                        </p:attrNameLst>
                                      </p:cBhvr>
                                      <p:tavLst>
                                        <p:tav tm="0">
                                          <p:val>
                                            <p:strVal val="#ppt_x"/>
                                          </p:val>
                                        </p:tav>
                                        <p:tav tm="100000">
                                          <p:val>
                                            <p:strVal val="#ppt_x"/>
                                          </p:val>
                                        </p:tav>
                                      </p:tavLst>
                                    </p:anim>
                                    <p:anim calcmode="lin" valueType="num">
                                      <p:cBhvr>
                                        <p:cTn id="21" dur="250" fill="hold"/>
                                        <p:tgtEl>
                                          <p:spTgt spid="38"/>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45"/>
                                        </p:tgtEl>
                                        <p:attrNameLst>
                                          <p:attrName>style.visibility</p:attrName>
                                        </p:attrNameLst>
                                      </p:cBhvr>
                                      <p:to>
                                        <p:strVal val="visible"/>
                                      </p:to>
                                    </p:set>
                                    <p:anim by="(-#ppt_w*2)" calcmode="lin" valueType="num">
                                      <p:cBhvr rctx="PPT">
                                        <p:cTn id="25" dur="250" autoRev="1" fill="hold">
                                          <p:stCondLst>
                                            <p:cond delay="0"/>
                                          </p:stCondLst>
                                        </p:cTn>
                                        <p:tgtEl>
                                          <p:spTgt spid="245"/>
                                        </p:tgtEl>
                                        <p:attrNameLst>
                                          <p:attrName>ppt_w</p:attrName>
                                        </p:attrNameLst>
                                      </p:cBhvr>
                                    </p:anim>
                                    <p:anim by="(#ppt_w*0.50)" calcmode="lin" valueType="num">
                                      <p:cBhvr>
                                        <p:cTn id="26" dur="250" decel="50000" autoRev="1" fill="hold">
                                          <p:stCondLst>
                                            <p:cond delay="0"/>
                                          </p:stCondLst>
                                        </p:cTn>
                                        <p:tgtEl>
                                          <p:spTgt spid="245"/>
                                        </p:tgtEl>
                                        <p:attrNameLst>
                                          <p:attrName>ppt_x</p:attrName>
                                        </p:attrNameLst>
                                      </p:cBhvr>
                                    </p:anim>
                                    <p:anim from="(-#ppt_h/2)" to="(#ppt_y)" calcmode="lin" valueType="num">
                                      <p:cBhvr>
                                        <p:cTn id="27" dur="500" fill="hold">
                                          <p:stCondLst>
                                            <p:cond delay="0"/>
                                          </p:stCondLst>
                                        </p:cTn>
                                        <p:tgtEl>
                                          <p:spTgt spid="245"/>
                                        </p:tgtEl>
                                        <p:attrNameLst>
                                          <p:attrName>ppt_y</p:attrName>
                                        </p:attrNameLst>
                                      </p:cBhvr>
                                    </p:anim>
                                    <p:animRot by="21600000">
                                      <p:cBhvr>
                                        <p:cTn id="28" dur="500" fill="hold">
                                          <p:stCondLst>
                                            <p:cond delay="0"/>
                                          </p:stCondLst>
                                        </p:cTn>
                                        <p:tgtEl>
                                          <p:spTgt spid="245"/>
                                        </p:tgtEl>
                                        <p:attrNameLst>
                                          <p:attrName>r</p:attrName>
                                        </p:attrNameLst>
                                      </p:cBhvr>
                                    </p:animRot>
                                  </p:childTnLst>
                                </p:cTn>
                              </p:par>
                            </p:childTnLst>
                          </p:cTn>
                        </p:par>
                        <p:par>
                          <p:cTn id="29" fill="hold">
                            <p:stCondLst>
                              <p:cond delay="265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27"/>
                                        </p:tgtEl>
                                        <p:attrNameLst>
                                          <p:attrName>style.visibility</p:attrName>
                                        </p:attrNameLst>
                                      </p:cBhvr>
                                      <p:to>
                                        <p:strVal val="visible"/>
                                      </p:to>
                                    </p:set>
                                    <p:anim by="(-#ppt_w*2)" calcmode="lin" valueType="num">
                                      <p:cBhvr rctx="PPT">
                                        <p:cTn id="32" dur="250" autoRev="1" fill="hold">
                                          <p:stCondLst>
                                            <p:cond delay="0"/>
                                          </p:stCondLst>
                                        </p:cTn>
                                        <p:tgtEl>
                                          <p:spTgt spid="27"/>
                                        </p:tgtEl>
                                        <p:attrNameLst>
                                          <p:attrName>ppt_w</p:attrName>
                                        </p:attrNameLst>
                                      </p:cBhvr>
                                    </p:anim>
                                    <p:anim by="(#ppt_w*0.50)" calcmode="lin" valueType="num">
                                      <p:cBhvr>
                                        <p:cTn id="33" dur="250" decel="50000" autoRev="1" fill="hold">
                                          <p:stCondLst>
                                            <p:cond delay="0"/>
                                          </p:stCondLst>
                                        </p:cTn>
                                        <p:tgtEl>
                                          <p:spTgt spid="27"/>
                                        </p:tgtEl>
                                        <p:attrNameLst>
                                          <p:attrName>ppt_x</p:attrName>
                                        </p:attrNameLst>
                                      </p:cBhvr>
                                    </p:anim>
                                    <p:anim from="(-#ppt_h/2)" to="(#ppt_y)" calcmode="lin" valueType="num">
                                      <p:cBhvr>
                                        <p:cTn id="34" dur="500" fill="hold">
                                          <p:stCondLst>
                                            <p:cond delay="0"/>
                                          </p:stCondLst>
                                        </p:cTn>
                                        <p:tgtEl>
                                          <p:spTgt spid="27"/>
                                        </p:tgtEl>
                                        <p:attrNameLst>
                                          <p:attrName>ppt_y</p:attrName>
                                        </p:attrNameLst>
                                      </p:cBhvr>
                                    </p:anim>
                                    <p:animRot by="21600000">
                                      <p:cBhvr>
                                        <p:cTn id="35" dur="500" fill="hold">
                                          <p:stCondLst>
                                            <p:cond delay="0"/>
                                          </p:stCondLst>
                                        </p:cTn>
                                        <p:tgtEl>
                                          <p:spTgt spid="27"/>
                                        </p:tgtEl>
                                        <p:attrNameLst>
                                          <p:attrName>r</p:attrName>
                                        </p:attrNameLst>
                                      </p:cBhvr>
                                    </p:animRot>
                                  </p:childTnLst>
                                </p:cTn>
                              </p:par>
                            </p:childTnLst>
                          </p:cTn>
                        </p:par>
                        <p:par>
                          <p:cTn id="36" fill="hold">
                            <p:stCondLst>
                              <p:cond delay="3450"/>
                            </p:stCondLst>
                            <p:childTnLst>
                              <p:par>
                                <p:cTn id="37" presetID="53" presetClass="entr" presetSubtype="16" fill="hold" nodeType="afterEffect">
                                  <p:stCondLst>
                                    <p:cond delay="0"/>
                                  </p:stCondLst>
                                  <p:childTnLst>
                                    <p:set>
                                      <p:cBhvr>
                                        <p:cTn id="38" dur="1" fill="hold">
                                          <p:stCondLst>
                                            <p:cond delay="0"/>
                                          </p:stCondLst>
                                        </p:cTn>
                                        <p:tgtEl>
                                          <p:spTgt spid="244"/>
                                        </p:tgtEl>
                                        <p:attrNameLst>
                                          <p:attrName>style.visibility</p:attrName>
                                        </p:attrNameLst>
                                      </p:cBhvr>
                                      <p:to>
                                        <p:strVal val="visible"/>
                                      </p:to>
                                    </p:set>
                                    <p:anim calcmode="lin" valueType="num">
                                      <p:cBhvr>
                                        <p:cTn id="39" dur="500" fill="hold"/>
                                        <p:tgtEl>
                                          <p:spTgt spid="244"/>
                                        </p:tgtEl>
                                        <p:attrNameLst>
                                          <p:attrName>ppt_w</p:attrName>
                                        </p:attrNameLst>
                                      </p:cBhvr>
                                      <p:tavLst>
                                        <p:tav tm="0">
                                          <p:val>
                                            <p:fltVal val="0"/>
                                          </p:val>
                                        </p:tav>
                                        <p:tav tm="100000">
                                          <p:val>
                                            <p:strVal val="#ppt_w"/>
                                          </p:val>
                                        </p:tav>
                                      </p:tavLst>
                                    </p:anim>
                                    <p:anim calcmode="lin" valueType="num">
                                      <p:cBhvr>
                                        <p:cTn id="40" dur="500" fill="hold"/>
                                        <p:tgtEl>
                                          <p:spTgt spid="244"/>
                                        </p:tgtEl>
                                        <p:attrNameLst>
                                          <p:attrName>ppt_h</p:attrName>
                                        </p:attrNameLst>
                                      </p:cBhvr>
                                      <p:tavLst>
                                        <p:tav tm="0">
                                          <p:val>
                                            <p:fltVal val="0"/>
                                          </p:val>
                                        </p:tav>
                                        <p:tav tm="100000">
                                          <p:val>
                                            <p:strVal val="#ppt_h"/>
                                          </p:val>
                                        </p:tav>
                                      </p:tavLst>
                                    </p:anim>
                                    <p:animEffect transition="in" filter="fade">
                                      <p:cBhvr>
                                        <p:cTn id="41" dur="500"/>
                                        <p:tgtEl>
                                          <p:spTgt spid="244"/>
                                        </p:tgtEl>
                                      </p:cBhvr>
                                    </p:animEffect>
                                  </p:childTnLst>
                                </p:cTn>
                              </p:par>
                            </p:childTnLst>
                          </p:cTn>
                        </p:par>
                        <p:par>
                          <p:cTn id="42" fill="hold">
                            <p:stCondLst>
                              <p:cond delay="3950"/>
                            </p:stCondLst>
                            <p:childTnLst>
                              <p:par>
                                <p:cTn id="43" presetID="42" presetClass="entr" presetSubtype="0" fill="hold" grpId="0" nodeType="afterEffect">
                                  <p:stCondLst>
                                    <p:cond delay="0"/>
                                  </p:stCondLst>
                                  <p:childTnLst>
                                    <p:set>
                                      <p:cBhvr>
                                        <p:cTn id="44" dur="1" fill="hold">
                                          <p:stCondLst>
                                            <p:cond delay="0"/>
                                          </p:stCondLst>
                                        </p:cTn>
                                        <p:tgtEl>
                                          <p:spTgt spid="251"/>
                                        </p:tgtEl>
                                        <p:attrNameLst>
                                          <p:attrName>style.visibility</p:attrName>
                                        </p:attrNameLst>
                                      </p:cBhvr>
                                      <p:to>
                                        <p:strVal val="visible"/>
                                      </p:to>
                                    </p:set>
                                    <p:animEffect transition="in" filter="fade">
                                      <p:cBhvr>
                                        <p:cTn id="45" dur="500"/>
                                        <p:tgtEl>
                                          <p:spTgt spid="251"/>
                                        </p:tgtEl>
                                      </p:cBhvr>
                                    </p:animEffect>
                                    <p:anim calcmode="lin" valueType="num">
                                      <p:cBhvr>
                                        <p:cTn id="46" dur="500" fill="hold"/>
                                        <p:tgtEl>
                                          <p:spTgt spid="251"/>
                                        </p:tgtEl>
                                        <p:attrNameLst>
                                          <p:attrName>ppt_x</p:attrName>
                                        </p:attrNameLst>
                                      </p:cBhvr>
                                      <p:tavLst>
                                        <p:tav tm="0">
                                          <p:val>
                                            <p:strVal val="#ppt_x"/>
                                          </p:val>
                                        </p:tav>
                                        <p:tav tm="100000">
                                          <p:val>
                                            <p:strVal val="#ppt_x"/>
                                          </p:val>
                                        </p:tav>
                                      </p:tavLst>
                                    </p:anim>
                                    <p:anim calcmode="lin" valueType="num">
                                      <p:cBhvr>
                                        <p:cTn id="47" dur="500" fill="hold"/>
                                        <p:tgtEl>
                                          <p:spTgt spid="251"/>
                                        </p:tgtEl>
                                        <p:attrNameLst>
                                          <p:attrName>ppt_y</p:attrName>
                                        </p:attrNameLst>
                                      </p:cBhvr>
                                      <p:tavLst>
                                        <p:tav tm="0">
                                          <p:val>
                                            <p:strVal val="#ppt_y+.1"/>
                                          </p:val>
                                        </p:tav>
                                        <p:tav tm="100000">
                                          <p:val>
                                            <p:strVal val="#ppt_y"/>
                                          </p:val>
                                        </p:tav>
                                      </p:tavLst>
                                    </p:anim>
                                  </p:childTnLst>
                                </p:cTn>
                              </p:par>
                              <p:par>
                                <p:cTn id="48" presetID="53"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par>
                                <p:cTn id="53" presetID="53" presetClass="entr" presetSubtype="16" fill="hold" grpId="0" nodeType="withEffect">
                                  <p:stCondLst>
                                    <p:cond delay="40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par>
                                <p:cTn id="58" presetID="53" presetClass="entr" presetSubtype="16" fill="hold" nodeType="withEffect">
                                  <p:stCondLst>
                                    <p:cond delay="40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par>
                                <p:cTn id="63" presetID="53" presetClass="entr" presetSubtype="16" fill="hold" nodeType="withEffect">
                                  <p:stCondLst>
                                    <p:cond delay="20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animEffect transition="in" filter="fade">
                                      <p:cBhvr>
                                        <p:cTn id="67" dur="500"/>
                                        <p:tgtEl>
                                          <p:spTgt spid="21"/>
                                        </p:tgtEl>
                                      </p:cBhvr>
                                    </p:animEffect>
                                  </p:childTnLst>
                                </p:cTn>
                              </p:par>
                              <p:par>
                                <p:cTn id="68" presetID="53" presetClass="entr" presetSubtype="16" fill="hold" nodeType="withEffect">
                                  <p:stCondLst>
                                    <p:cond delay="400"/>
                                  </p:stCondLst>
                                  <p:childTnLst>
                                    <p:set>
                                      <p:cBhvr>
                                        <p:cTn id="69" dur="1" fill="hold">
                                          <p:stCondLst>
                                            <p:cond delay="0"/>
                                          </p:stCondLst>
                                        </p:cTn>
                                        <p:tgtEl>
                                          <p:spTgt spid="24"/>
                                        </p:tgtEl>
                                        <p:attrNameLst>
                                          <p:attrName>style.visibility</p:attrName>
                                        </p:attrNameLst>
                                      </p:cBhvr>
                                      <p:to>
                                        <p:strVal val="visible"/>
                                      </p:to>
                                    </p:set>
                                    <p:anim calcmode="lin" valueType="num">
                                      <p:cBhvr>
                                        <p:cTn id="70" dur="500" fill="hold"/>
                                        <p:tgtEl>
                                          <p:spTgt spid="24"/>
                                        </p:tgtEl>
                                        <p:attrNameLst>
                                          <p:attrName>ppt_w</p:attrName>
                                        </p:attrNameLst>
                                      </p:cBhvr>
                                      <p:tavLst>
                                        <p:tav tm="0">
                                          <p:val>
                                            <p:fltVal val="0"/>
                                          </p:val>
                                        </p:tav>
                                        <p:tav tm="100000">
                                          <p:val>
                                            <p:strVal val="#ppt_w"/>
                                          </p:val>
                                        </p:tav>
                                      </p:tavLst>
                                    </p:anim>
                                    <p:anim calcmode="lin" valueType="num">
                                      <p:cBhvr>
                                        <p:cTn id="71" dur="500" fill="hold"/>
                                        <p:tgtEl>
                                          <p:spTgt spid="24"/>
                                        </p:tgtEl>
                                        <p:attrNameLst>
                                          <p:attrName>ppt_h</p:attrName>
                                        </p:attrNameLst>
                                      </p:cBhvr>
                                      <p:tavLst>
                                        <p:tav tm="0">
                                          <p:val>
                                            <p:fltVal val="0"/>
                                          </p:val>
                                        </p:tav>
                                        <p:tav tm="100000">
                                          <p:val>
                                            <p:strVal val="#ppt_h"/>
                                          </p:val>
                                        </p:tav>
                                      </p:tavLst>
                                    </p:anim>
                                    <p:animEffect transition="in" filter="fade">
                                      <p:cBhvr>
                                        <p:cTn id="72" dur="500"/>
                                        <p:tgtEl>
                                          <p:spTgt spid="24"/>
                                        </p:tgtEl>
                                      </p:cBhvr>
                                    </p:animEffect>
                                  </p:childTnLst>
                                </p:cTn>
                              </p:par>
                              <p:par>
                                <p:cTn id="73" presetID="53" presetClass="entr" presetSubtype="16" fill="hold" grpId="0" nodeType="withEffect">
                                  <p:stCondLst>
                                    <p:cond delay="40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fltVal val="0"/>
                                          </p:val>
                                        </p:tav>
                                        <p:tav tm="100000">
                                          <p:val>
                                            <p:strVal val="#ppt_h"/>
                                          </p:val>
                                        </p:tav>
                                      </p:tavLst>
                                    </p:anim>
                                    <p:animEffect transition="in" filter="fade">
                                      <p:cBhvr>
                                        <p:cTn id="77" dur="500"/>
                                        <p:tgtEl>
                                          <p:spTgt spid="29"/>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500" fill="hold"/>
                                        <p:tgtEl>
                                          <p:spTgt spid="32"/>
                                        </p:tgtEl>
                                        <p:attrNameLst>
                                          <p:attrName>ppt_w</p:attrName>
                                        </p:attrNameLst>
                                      </p:cBhvr>
                                      <p:tavLst>
                                        <p:tav tm="0">
                                          <p:val>
                                            <p:fltVal val="0"/>
                                          </p:val>
                                        </p:tav>
                                        <p:tav tm="100000">
                                          <p:val>
                                            <p:strVal val="#ppt_w"/>
                                          </p:val>
                                        </p:tav>
                                      </p:tavLst>
                                    </p:anim>
                                    <p:anim calcmode="lin" valueType="num">
                                      <p:cBhvr>
                                        <p:cTn id="81" dur="500" fill="hold"/>
                                        <p:tgtEl>
                                          <p:spTgt spid="32"/>
                                        </p:tgtEl>
                                        <p:attrNameLst>
                                          <p:attrName>ppt_h</p:attrName>
                                        </p:attrNameLst>
                                      </p:cBhvr>
                                      <p:tavLst>
                                        <p:tav tm="0">
                                          <p:val>
                                            <p:fltVal val="0"/>
                                          </p:val>
                                        </p:tav>
                                        <p:tav tm="100000">
                                          <p:val>
                                            <p:strVal val="#ppt_h"/>
                                          </p:val>
                                        </p:tav>
                                      </p:tavLst>
                                    </p:anim>
                                    <p:animEffect transition="in" filter="fade">
                                      <p:cBhvr>
                                        <p:cTn id="8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251" grpId="0"/>
      <p:bldP spid="31" grpId="0" animBg="1"/>
      <p:bldP spid="38" grpId="0" animBg="1"/>
      <p:bldP spid="40" grpId="0" animBg="1"/>
      <p:bldP spid="27" grpId="0"/>
      <p:bldP spid="16" grpId="0" animBg="1"/>
      <p:bldP spid="17" grpId="0" animBg="1"/>
      <p:bldP spid="29"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文本框 33"/>
          <p:cNvSpPr txBox="1"/>
          <p:nvPr/>
        </p:nvSpPr>
        <p:spPr>
          <a:xfrm>
            <a:off x="6318250" y="2085675"/>
            <a:ext cx="3211768" cy="769441"/>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itchFamily="34" charset="-122"/>
                <a:ea typeface="微软雅黑" pitchFamily="34" charset="-122"/>
              </a:defRPr>
            </a:lvl1pPr>
          </a:lstStyle>
          <a:p>
            <a:r>
              <a:rPr lang="zh-TW" altLang="en-US" sz="4400" smtClean="0"/>
              <a:t>進度規劃</a:t>
            </a:r>
            <a:endParaRPr lang="zh-CN" altLang="zh-CN" sz="4400" dirty="0"/>
          </a:p>
        </p:txBody>
      </p:sp>
      <p:sp>
        <p:nvSpPr>
          <p:cNvPr id="100" name="TextBox 99"/>
          <p:cNvSpPr txBox="1"/>
          <p:nvPr/>
        </p:nvSpPr>
        <p:spPr>
          <a:xfrm>
            <a:off x="6989065" y="3049128"/>
            <a:ext cx="1655825" cy="400110"/>
          </a:xfrm>
          <a:prstGeom prst="rect">
            <a:avLst/>
          </a:prstGeom>
          <a:noFill/>
        </p:spPr>
        <p:txBody>
          <a:bodyPr wrap="square" rtlCol="0">
            <a:spAutoFit/>
          </a:bodyPr>
          <a:lstStyle>
            <a:defPPr>
              <a:defRPr lang="zh-CN"/>
            </a:defPPr>
            <a:lvl1pPr>
              <a:defRPr sz="2000" b="1">
                <a:solidFill>
                  <a:schemeClr val="tx1">
                    <a:lumMod val="65000"/>
                    <a:lumOff val="35000"/>
                  </a:schemeClr>
                </a:solidFill>
                <a:latin typeface="微软雅黑" pitchFamily="34" charset="-122"/>
                <a:ea typeface="微软雅黑" pitchFamily="34" charset="-122"/>
              </a:defRPr>
            </a:lvl1pPr>
          </a:lstStyle>
          <a:p>
            <a:pPr marL="342900" indent="-342900">
              <a:buFont typeface="Arial" charset="0"/>
              <a:buChar char="•"/>
            </a:pPr>
            <a:r>
              <a:rPr lang="zh-TW" altLang="en-US" dirty="0" smtClean="0"/>
              <a:t>目前進度</a:t>
            </a:r>
            <a:endParaRPr lang="zh-CN" altLang="en-US" dirty="0"/>
          </a:p>
        </p:txBody>
      </p:sp>
      <p:sp>
        <p:nvSpPr>
          <p:cNvPr id="101" name="圆角矩形 100"/>
          <p:cNvSpPr/>
          <p:nvPr/>
        </p:nvSpPr>
        <p:spPr bwMode="auto">
          <a:xfrm>
            <a:off x="4590578" y="4856539"/>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2" name="圆角矩形 101"/>
          <p:cNvSpPr/>
          <p:nvPr/>
        </p:nvSpPr>
        <p:spPr bwMode="auto">
          <a:xfrm>
            <a:off x="4376264" y="1641829"/>
            <a:ext cx="857256" cy="857256"/>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3" name="圆角矩形 102"/>
          <p:cNvSpPr/>
          <p:nvPr/>
        </p:nvSpPr>
        <p:spPr bwMode="auto">
          <a:xfrm>
            <a:off x="1875934" y="2213333"/>
            <a:ext cx="714380" cy="714380"/>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4" name="圆角矩形 103"/>
          <p:cNvSpPr/>
          <p:nvPr/>
        </p:nvSpPr>
        <p:spPr bwMode="auto">
          <a:xfrm>
            <a:off x="2590314" y="1427515"/>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5" name="对角圆角矩形 104"/>
          <p:cNvSpPr/>
          <p:nvPr/>
        </p:nvSpPr>
        <p:spPr bwMode="auto">
          <a:xfrm>
            <a:off x="2947504" y="2356209"/>
            <a:ext cx="1785950"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6600" b="1" i="0" u="none" strike="noStrike" cap="none" normalizeH="0" baseline="0" dirty="0" smtClean="0">
              <a:ln>
                <a:noFill/>
              </a:ln>
              <a:solidFill>
                <a:srgbClr val="C00000"/>
              </a:solidFill>
              <a:effectLst>
                <a:innerShdw blurRad="63500" dist="50800" dir="18900000">
                  <a:prstClr val="black">
                    <a:alpha val="50000"/>
                  </a:prstClr>
                </a:innerShdw>
              </a:effectLst>
              <a:latin typeface="微软雅黑" pitchFamily="34" charset="-122"/>
              <a:ea typeface="微软雅黑" pitchFamily="34" charset="-122"/>
            </a:endParaRPr>
          </a:p>
        </p:txBody>
      </p:sp>
      <p:sp>
        <p:nvSpPr>
          <p:cNvPr id="106" name="圆角矩形 105"/>
          <p:cNvSpPr/>
          <p:nvPr/>
        </p:nvSpPr>
        <p:spPr bwMode="auto">
          <a:xfrm>
            <a:off x="2304562" y="1927581"/>
            <a:ext cx="500066" cy="500066"/>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7" name="圆角矩形 106"/>
          <p:cNvSpPr/>
          <p:nvPr/>
        </p:nvSpPr>
        <p:spPr bwMode="auto">
          <a:xfrm>
            <a:off x="4804892" y="3784969"/>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8" name="圆角矩形 107"/>
          <p:cNvSpPr/>
          <p:nvPr/>
        </p:nvSpPr>
        <p:spPr bwMode="auto">
          <a:xfrm>
            <a:off x="4090512" y="4356473"/>
            <a:ext cx="428628" cy="428628"/>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9" name="圆角矩形 108"/>
          <p:cNvSpPr/>
          <p:nvPr/>
        </p:nvSpPr>
        <p:spPr bwMode="auto">
          <a:xfrm>
            <a:off x="2161686" y="3927845"/>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10" name="圆角矩形 109"/>
          <p:cNvSpPr/>
          <p:nvPr/>
        </p:nvSpPr>
        <p:spPr bwMode="auto">
          <a:xfrm>
            <a:off x="4376264" y="4642225"/>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84" name="文本框 27"/>
          <p:cNvSpPr txBox="1"/>
          <p:nvPr/>
        </p:nvSpPr>
        <p:spPr>
          <a:xfrm>
            <a:off x="3183540" y="2587464"/>
            <a:ext cx="1451038" cy="1323439"/>
          </a:xfrm>
          <a:prstGeom prst="rect">
            <a:avLst/>
          </a:prstGeom>
          <a:noFill/>
        </p:spPr>
        <p:txBody>
          <a:bodyPr wrap="none" rtlCol="0">
            <a:spAutoFit/>
          </a:bodyPr>
          <a:lstStyle/>
          <a:p>
            <a:r>
              <a:rPr lang="en-US" altLang="zh-CN" sz="8000" b="1" dirty="0" smtClean="0">
                <a:solidFill>
                  <a:schemeClr val="accent1">
                    <a:lumMod val="50000"/>
                  </a:schemeClr>
                </a:solidFill>
                <a:latin typeface="微软雅黑" pitchFamily="34" charset="-122"/>
                <a:ea typeface="微软雅黑" pitchFamily="34" charset="-122"/>
              </a:rPr>
              <a:t>03</a:t>
            </a:r>
            <a:endParaRPr lang="zh-CN" altLang="en-US" sz="8000" b="1" dirty="0">
              <a:solidFill>
                <a:schemeClr val="accent1">
                  <a:lumMod val="50000"/>
                </a:schemeClr>
              </a:solidFill>
              <a:latin typeface="微软雅黑" pitchFamily="34" charset="-122"/>
              <a:ea typeface="微软雅黑" pitchFamily="34" charset="-122"/>
            </a:endParaRPr>
          </a:p>
        </p:txBody>
      </p:sp>
      <p:sp>
        <p:nvSpPr>
          <p:cNvPr id="22" name="六边形 21"/>
          <p:cNvSpPr/>
          <p:nvPr/>
        </p:nvSpPr>
        <p:spPr>
          <a:xfrm>
            <a:off x="10389360" y="5923331"/>
            <a:ext cx="667674" cy="667674"/>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23" name="六边形 22"/>
          <p:cNvSpPr/>
          <p:nvPr/>
        </p:nvSpPr>
        <p:spPr>
          <a:xfrm>
            <a:off x="11227662" y="4696282"/>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nvGrpSpPr>
          <p:cNvPr id="24" name="组合 23"/>
          <p:cNvGrpSpPr/>
          <p:nvPr/>
        </p:nvGrpSpPr>
        <p:grpSpPr>
          <a:xfrm>
            <a:off x="9575425" y="6349041"/>
            <a:ext cx="292947" cy="292947"/>
            <a:chOff x="304800" y="673100"/>
            <a:chExt cx="4000500" cy="4000500"/>
          </a:xfrm>
          <a:solidFill>
            <a:srgbClr val="9AC280"/>
          </a:solidFill>
          <a:effectLst>
            <a:outerShdw blurRad="381000" dist="152400" dir="8100000" algn="tr" rotWithShape="0">
              <a:prstClr val="black">
                <a:alpha val="70000"/>
              </a:prstClr>
            </a:outerShdw>
          </a:effectLst>
        </p:grpSpPr>
        <p:sp>
          <p:nvSpPr>
            <p:cNvPr id="25" name="同心圆 56"/>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6" name="椭圆 57"/>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7" name="组合 26"/>
          <p:cNvGrpSpPr/>
          <p:nvPr/>
        </p:nvGrpSpPr>
        <p:grpSpPr>
          <a:xfrm>
            <a:off x="9751716" y="5461178"/>
            <a:ext cx="383775" cy="383775"/>
            <a:chOff x="304800" y="673100"/>
            <a:chExt cx="4000500" cy="4000500"/>
          </a:xfrm>
          <a:solidFill>
            <a:srgbClr val="9AC280"/>
          </a:solidFill>
          <a:effectLst>
            <a:outerShdw blurRad="381000" dist="152400" dir="8100000" algn="tr" rotWithShape="0">
              <a:prstClr val="black">
                <a:alpha val="70000"/>
              </a:prstClr>
            </a:outerShdw>
          </a:effectLst>
        </p:grpSpPr>
        <p:sp>
          <p:nvSpPr>
            <p:cNvPr id="28" name="同心圆 59"/>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9" name="椭圆 60"/>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30" name="组合 29"/>
          <p:cNvGrpSpPr/>
          <p:nvPr/>
        </p:nvGrpSpPr>
        <p:grpSpPr>
          <a:xfrm>
            <a:off x="11212173" y="5534095"/>
            <a:ext cx="544337" cy="544337"/>
            <a:chOff x="304800" y="673100"/>
            <a:chExt cx="4000500" cy="4000500"/>
          </a:xfrm>
          <a:solidFill>
            <a:srgbClr val="9AC280"/>
          </a:solidFill>
          <a:effectLst>
            <a:outerShdw blurRad="317500" dist="190500" dir="8100000" algn="tr" rotWithShape="0">
              <a:prstClr val="black">
                <a:alpha val="50000"/>
              </a:prstClr>
            </a:outerShdw>
          </a:effectLst>
        </p:grpSpPr>
        <p:sp>
          <p:nvSpPr>
            <p:cNvPr id="31" name="同心圆 62"/>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32" name="椭圆 63"/>
            <p:cNvSpPr/>
            <p:nvPr/>
          </p:nvSpPr>
          <p:spPr>
            <a:xfrm>
              <a:off x="392113" y="760413"/>
              <a:ext cx="3825874" cy="382587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sp>
        <p:nvSpPr>
          <p:cNvPr id="33" name="六边形 32"/>
          <p:cNvSpPr/>
          <p:nvPr/>
        </p:nvSpPr>
        <p:spPr>
          <a:xfrm>
            <a:off x="8836663" y="6275730"/>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34" name="六边形 33"/>
          <p:cNvSpPr/>
          <p:nvPr/>
        </p:nvSpPr>
        <p:spPr>
          <a:xfrm>
            <a:off x="11443560" y="6644368"/>
            <a:ext cx="183130" cy="183130"/>
          </a:xfrm>
          <a:prstGeom prst="hexagon">
            <a:avLst/>
          </a:prstGeom>
          <a:solidFill>
            <a:srgbClr val="9AC28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Tree>
    <p:extLst>
      <p:ext uri="{BB962C8B-B14F-4D97-AF65-F5344CB8AC3E}">
        <p14:creationId xmlns:p14="http://schemas.microsoft.com/office/powerpoint/2010/main" val="3048736342"/>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400" fill="hold"/>
                                        <p:tgtEl>
                                          <p:spTgt spid="109"/>
                                        </p:tgtEl>
                                        <p:attrNameLst>
                                          <p:attrName>ppt_w</p:attrName>
                                        </p:attrNameLst>
                                      </p:cBhvr>
                                      <p:tavLst>
                                        <p:tav tm="0">
                                          <p:val>
                                            <p:fltVal val="0"/>
                                          </p:val>
                                        </p:tav>
                                        <p:tav tm="100000">
                                          <p:val>
                                            <p:strVal val="#ppt_w"/>
                                          </p:val>
                                        </p:tav>
                                      </p:tavLst>
                                    </p:anim>
                                    <p:anim calcmode="lin" valueType="num">
                                      <p:cBhvr>
                                        <p:cTn id="8" dur="400" fill="hold"/>
                                        <p:tgtEl>
                                          <p:spTgt spid="109"/>
                                        </p:tgtEl>
                                        <p:attrNameLst>
                                          <p:attrName>ppt_h</p:attrName>
                                        </p:attrNameLst>
                                      </p:cBhvr>
                                      <p:tavLst>
                                        <p:tav tm="0">
                                          <p:val>
                                            <p:fltVal val="0"/>
                                          </p:val>
                                        </p:tav>
                                        <p:tav tm="100000">
                                          <p:val>
                                            <p:strVal val="#ppt_h"/>
                                          </p:val>
                                        </p:tav>
                                      </p:tavLst>
                                    </p:anim>
                                    <p:animEffect transition="in" filter="fade">
                                      <p:cBhvr>
                                        <p:cTn id="9" dur="400"/>
                                        <p:tgtEl>
                                          <p:spTgt spid="109"/>
                                        </p:tgtEl>
                                      </p:cBhvr>
                                    </p:animEffect>
                                  </p:childTnLst>
                                </p:cTn>
                              </p:par>
                            </p:childTnLst>
                          </p:cTn>
                        </p:par>
                        <p:par>
                          <p:cTn id="10" fill="hold">
                            <p:stCondLst>
                              <p:cond delay="400"/>
                            </p:stCondLst>
                            <p:childTnLst>
                              <p:par>
                                <p:cTn id="11" presetID="53" presetClass="entr" presetSubtype="16" fill="hold" grpId="0" nodeType="after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p:cTn id="13" dur="400" fill="hold"/>
                                        <p:tgtEl>
                                          <p:spTgt spid="105"/>
                                        </p:tgtEl>
                                        <p:attrNameLst>
                                          <p:attrName>ppt_w</p:attrName>
                                        </p:attrNameLst>
                                      </p:cBhvr>
                                      <p:tavLst>
                                        <p:tav tm="0">
                                          <p:val>
                                            <p:fltVal val="0"/>
                                          </p:val>
                                        </p:tav>
                                        <p:tav tm="100000">
                                          <p:val>
                                            <p:strVal val="#ppt_w"/>
                                          </p:val>
                                        </p:tav>
                                      </p:tavLst>
                                    </p:anim>
                                    <p:anim calcmode="lin" valueType="num">
                                      <p:cBhvr>
                                        <p:cTn id="14" dur="400" fill="hold"/>
                                        <p:tgtEl>
                                          <p:spTgt spid="105"/>
                                        </p:tgtEl>
                                        <p:attrNameLst>
                                          <p:attrName>ppt_h</p:attrName>
                                        </p:attrNameLst>
                                      </p:cBhvr>
                                      <p:tavLst>
                                        <p:tav tm="0">
                                          <p:val>
                                            <p:fltVal val="0"/>
                                          </p:val>
                                        </p:tav>
                                        <p:tav tm="100000">
                                          <p:val>
                                            <p:strVal val="#ppt_h"/>
                                          </p:val>
                                        </p:tav>
                                      </p:tavLst>
                                    </p:anim>
                                    <p:animEffect transition="in" filter="fade">
                                      <p:cBhvr>
                                        <p:cTn id="15" dur="400"/>
                                        <p:tgtEl>
                                          <p:spTgt spid="105"/>
                                        </p:tgtEl>
                                      </p:cBhvr>
                                    </p:animEffect>
                                  </p:childTnLst>
                                </p:cTn>
                              </p:par>
                            </p:childTnLst>
                          </p:cTn>
                        </p:par>
                        <p:par>
                          <p:cTn id="16" fill="hold">
                            <p:stCondLst>
                              <p:cond delay="800"/>
                            </p:stCondLst>
                            <p:childTnLst>
                              <p:par>
                                <p:cTn id="17" presetID="53" presetClass="entr" presetSubtype="16" fill="hold" grpId="0" nodeType="afterEffect">
                                  <p:stCondLst>
                                    <p:cond delay="0"/>
                                  </p:stCondLst>
                                  <p:iterate type="lt">
                                    <p:tmPct val="0"/>
                                  </p:iterate>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400" fill="hold"/>
                                        <p:tgtEl>
                                          <p:spTgt spid="102"/>
                                        </p:tgtEl>
                                        <p:attrNameLst>
                                          <p:attrName>ppt_w</p:attrName>
                                        </p:attrNameLst>
                                      </p:cBhvr>
                                      <p:tavLst>
                                        <p:tav tm="0">
                                          <p:val>
                                            <p:fltVal val="0"/>
                                          </p:val>
                                        </p:tav>
                                        <p:tav tm="100000">
                                          <p:val>
                                            <p:strVal val="#ppt_w"/>
                                          </p:val>
                                        </p:tav>
                                      </p:tavLst>
                                    </p:anim>
                                    <p:anim calcmode="lin" valueType="num">
                                      <p:cBhvr>
                                        <p:cTn id="25" dur="400" fill="hold"/>
                                        <p:tgtEl>
                                          <p:spTgt spid="102"/>
                                        </p:tgtEl>
                                        <p:attrNameLst>
                                          <p:attrName>ppt_h</p:attrName>
                                        </p:attrNameLst>
                                      </p:cBhvr>
                                      <p:tavLst>
                                        <p:tav tm="0">
                                          <p:val>
                                            <p:fltVal val="0"/>
                                          </p:val>
                                        </p:tav>
                                        <p:tav tm="100000">
                                          <p:val>
                                            <p:strVal val="#ppt_h"/>
                                          </p:val>
                                        </p:tav>
                                      </p:tavLst>
                                    </p:anim>
                                    <p:animEffect transition="in" filter="fade">
                                      <p:cBhvr>
                                        <p:cTn id="26" dur="400"/>
                                        <p:tgtEl>
                                          <p:spTgt spid="102"/>
                                        </p:tgtEl>
                                      </p:cBhvr>
                                    </p:animEffect>
                                  </p:childTnLst>
                                </p:cTn>
                              </p:par>
                            </p:childTnLst>
                          </p:cTn>
                        </p:par>
                        <p:par>
                          <p:cTn id="27" fill="hold">
                            <p:stCondLst>
                              <p:cond delay="13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84"/>
                                        </p:tgtEl>
                                      </p:cBhvr>
                                    </p:animEffect>
                                    <p:animScale>
                                      <p:cBhvr>
                                        <p:cTn id="30" dur="250" autoRev="1" fill="hold"/>
                                        <p:tgtEl>
                                          <p:spTgt spid="84"/>
                                        </p:tgtEl>
                                      </p:cBhvr>
                                      <p:by x="105000" y="105000"/>
                                    </p:animScale>
                                  </p:childTnLst>
                                </p:cTn>
                              </p:par>
                              <p:par>
                                <p:cTn id="31" presetID="53" presetClass="entr" presetSubtype="16"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250" fill="hold"/>
                                        <p:tgtEl>
                                          <p:spTgt spid="107"/>
                                        </p:tgtEl>
                                        <p:attrNameLst>
                                          <p:attrName>ppt_w</p:attrName>
                                        </p:attrNameLst>
                                      </p:cBhvr>
                                      <p:tavLst>
                                        <p:tav tm="0">
                                          <p:val>
                                            <p:fltVal val="0"/>
                                          </p:val>
                                        </p:tav>
                                        <p:tav tm="100000">
                                          <p:val>
                                            <p:strVal val="#ppt_w"/>
                                          </p:val>
                                        </p:tav>
                                      </p:tavLst>
                                    </p:anim>
                                    <p:anim calcmode="lin" valueType="num">
                                      <p:cBhvr>
                                        <p:cTn id="34" dur="250" fill="hold"/>
                                        <p:tgtEl>
                                          <p:spTgt spid="107"/>
                                        </p:tgtEl>
                                        <p:attrNameLst>
                                          <p:attrName>ppt_h</p:attrName>
                                        </p:attrNameLst>
                                      </p:cBhvr>
                                      <p:tavLst>
                                        <p:tav tm="0">
                                          <p:val>
                                            <p:fltVal val="0"/>
                                          </p:val>
                                        </p:tav>
                                        <p:tav tm="100000">
                                          <p:val>
                                            <p:strVal val="#ppt_h"/>
                                          </p:val>
                                        </p:tav>
                                      </p:tavLst>
                                    </p:anim>
                                    <p:animEffect transition="in" filter="fade">
                                      <p:cBhvr>
                                        <p:cTn id="35" dur="250"/>
                                        <p:tgtEl>
                                          <p:spTgt spid="107"/>
                                        </p:tgtEl>
                                      </p:cBhvr>
                                    </p:animEffect>
                                  </p:childTnLst>
                                </p:cTn>
                              </p:par>
                            </p:childTnLst>
                          </p:cTn>
                        </p:par>
                        <p:par>
                          <p:cTn id="36" fill="hold">
                            <p:stCondLst>
                              <p:cond delay="18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99"/>
                                        </p:tgtEl>
                                        <p:attrNameLst>
                                          <p:attrName>style.visibility</p:attrName>
                                        </p:attrNameLst>
                                      </p:cBhvr>
                                      <p:to>
                                        <p:strVal val="visible"/>
                                      </p:to>
                                    </p:set>
                                    <p:anim calcmode="lin" valueType="num">
                                      <p:cBhvr>
                                        <p:cTn id="39"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99"/>
                                        </p:tgtEl>
                                        <p:attrNameLst>
                                          <p:attrName>ppt_y</p:attrName>
                                        </p:attrNameLst>
                                      </p:cBhvr>
                                      <p:tavLst>
                                        <p:tav tm="0">
                                          <p:val>
                                            <p:strVal val="#ppt_y"/>
                                          </p:val>
                                        </p:tav>
                                        <p:tav tm="100000">
                                          <p:val>
                                            <p:strVal val="#ppt_y"/>
                                          </p:val>
                                        </p:tav>
                                      </p:tavLst>
                                    </p:anim>
                                    <p:anim calcmode="lin" valueType="num">
                                      <p:cBhvr>
                                        <p:cTn id="41"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99"/>
                                        </p:tgtEl>
                                      </p:cBhvr>
                                    </p:animEffect>
                                  </p:childTnLst>
                                </p:cTn>
                              </p:par>
                            </p:childTnLst>
                          </p:cTn>
                        </p:par>
                        <p:par>
                          <p:cTn id="44" fill="hold">
                            <p:stCondLst>
                              <p:cond delay="24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00"/>
                                        </p:tgtEl>
                                        <p:attrNameLst>
                                          <p:attrName>style.visibility</p:attrName>
                                        </p:attrNameLst>
                                      </p:cBhvr>
                                      <p:to>
                                        <p:strVal val="visible"/>
                                      </p:to>
                                    </p:set>
                                    <p:anim calcmode="lin" valueType="num">
                                      <p:cBhvr>
                                        <p:cTn id="47" dur="250" fill="hold"/>
                                        <p:tgtEl>
                                          <p:spTgt spid="100"/>
                                        </p:tgtEl>
                                        <p:attrNameLst>
                                          <p:attrName>ppt_x</p:attrName>
                                        </p:attrNameLst>
                                      </p:cBhvr>
                                      <p:tavLst>
                                        <p:tav tm="0">
                                          <p:val>
                                            <p:strVal val="#ppt_x"/>
                                          </p:val>
                                        </p:tav>
                                        <p:tav tm="50000">
                                          <p:val>
                                            <p:strVal val="#ppt_x+.1"/>
                                          </p:val>
                                        </p:tav>
                                        <p:tav tm="100000">
                                          <p:val>
                                            <p:strVal val="#ppt_x"/>
                                          </p:val>
                                        </p:tav>
                                      </p:tavLst>
                                    </p:anim>
                                    <p:anim calcmode="lin" valueType="num">
                                      <p:cBhvr>
                                        <p:cTn id="48" dur="250" fill="hold"/>
                                        <p:tgtEl>
                                          <p:spTgt spid="100"/>
                                        </p:tgtEl>
                                        <p:attrNameLst>
                                          <p:attrName>ppt_y</p:attrName>
                                        </p:attrNameLst>
                                      </p:cBhvr>
                                      <p:tavLst>
                                        <p:tav tm="0">
                                          <p:val>
                                            <p:strVal val="#ppt_y"/>
                                          </p:val>
                                        </p:tav>
                                        <p:tav tm="100000">
                                          <p:val>
                                            <p:strVal val="#ppt_y"/>
                                          </p:val>
                                        </p:tav>
                                      </p:tavLst>
                                    </p:anim>
                                    <p:anim calcmode="lin" valueType="num">
                                      <p:cBhvr>
                                        <p:cTn id="49" dur="250" fill="hold"/>
                                        <p:tgtEl>
                                          <p:spTgt spid="100"/>
                                        </p:tgtEl>
                                        <p:attrNameLst>
                                          <p:attrName>ppt_h</p:attrName>
                                        </p:attrNameLst>
                                      </p:cBhvr>
                                      <p:tavLst>
                                        <p:tav tm="0">
                                          <p:val>
                                            <p:strVal val="#ppt_h/10"/>
                                          </p:val>
                                        </p:tav>
                                        <p:tav tm="50000">
                                          <p:val>
                                            <p:strVal val="#ppt_h+.01"/>
                                          </p:val>
                                        </p:tav>
                                        <p:tav tm="100000">
                                          <p:val>
                                            <p:strVal val="#ppt_h"/>
                                          </p:val>
                                        </p:tav>
                                      </p:tavLst>
                                    </p:anim>
                                    <p:anim calcmode="lin" valueType="num">
                                      <p:cBhvr>
                                        <p:cTn id="50" dur="250" fill="hold"/>
                                        <p:tgtEl>
                                          <p:spTgt spid="100"/>
                                        </p:tgtEl>
                                        <p:attrNameLst>
                                          <p:attrName>ppt_w</p:attrName>
                                        </p:attrNameLst>
                                      </p:cBhvr>
                                      <p:tavLst>
                                        <p:tav tm="0">
                                          <p:val>
                                            <p:strVal val="#ppt_w/10"/>
                                          </p:val>
                                        </p:tav>
                                        <p:tav tm="50000">
                                          <p:val>
                                            <p:strVal val="#ppt_w+.01"/>
                                          </p:val>
                                        </p:tav>
                                        <p:tav tm="100000">
                                          <p:val>
                                            <p:strVal val="#ppt_w"/>
                                          </p:val>
                                        </p:tav>
                                      </p:tavLst>
                                    </p:anim>
                                    <p:animEffect transition="in" filter="fade">
                                      <p:cBhvr>
                                        <p:cTn id="51" dur="250" tmFilter="0,0; .5, 1; 1, 1"/>
                                        <p:tgtEl>
                                          <p:spTgt spid="10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 calcmode="lin" valueType="num">
                                      <p:cBhvr>
                                        <p:cTn id="54" dur="400" fill="hold"/>
                                        <p:tgtEl>
                                          <p:spTgt spid="101"/>
                                        </p:tgtEl>
                                        <p:attrNameLst>
                                          <p:attrName>ppt_w</p:attrName>
                                        </p:attrNameLst>
                                      </p:cBhvr>
                                      <p:tavLst>
                                        <p:tav tm="0">
                                          <p:val>
                                            <p:fltVal val="0"/>
                                          </p:val>
                                        </p:tav>
                                        <p:tav tm="100000">
                                          <p:val>
                                            <p:strVal val="#ppt_w"/>
                                          </p:val>
                                        </p:tav>
                                      </p:tavLst>
                                    </p:anim>
                                    <p:anim calcmode="lin" valueType="num">
                                      <p:cBhvr>
                                        <p:cTn id="55" dur="400" fill="hold"/>
                                        <p:tgtEl>
                                          <p:spTgt spid="101"/>
                                        </p:tgtEl>
                                        <p:attrNameLst>
                                          <p:attrName>ppt_h</p:attrName>
                                        </p:attrNameLst>
                                      </p:cBhvr>
                                      <p:tavLst>
                                        <p:tav tm="0">
                                          <p:val>
                                            <p:fltVal val="0"/>
                                          </p:val>
                                        </p:tav>
                                        <p:tav tm="100000">
                                          <p:val>
                                            <p:strVal val="#ppt_h"/>
                                          </p:val>
                                        </p:tav>
                                      </p:tavLst>
                                    </p:anim>
                                    <p:animEffect transition="in" filter="fade">
                                      <p:cBhvr>
                                        <p:cTn id="56" dur="400"/>
                                        <p:tgtEl>
                                          <p:spTgt spid="101"/>
                                        </p:tgtEl>
                                      </p:cBhvr>
                                    </p:animEffect>
                                  </p:childTnLst>
                                </p:cTn>
                              </p:par>
                            </p:childTnLst>
                          </p:cTn>
                        </p:par>
                        <p:par>
                          <p:cTn id="57" fill="hold">
                            <p:stCondLst>
                              <p:cond delay="2850"/>
                            </p:stCondLst>
                            <p:childTnLst>
                              <p:par>
                                <p:cTn id="58" presetID="53" presetClass="entr" presetSubtype="16" fill="hold" grpId="0" nodeType="afterEffect">
                                  <p:stCondLst>
                                    <p:cond delay="0"/>
                                  </p:stCondLst>
                                  <p:childTnLst>
                                    <p:set>
                                      <p:cBhvr>
                                        <p:cTn id="59" dur="1" fill="hold">
                                          <p:stCondLst>
                                            <p:cond delay="0"/>
                                          </p:stCondLst>
                                        </p:cTn>
                                        <p:tgtEl>
                                          <p:spTgt spid="110"/>
                                        </p:tgtEl>
                                        <p:attrNameLst>
                                          <p:attrName>style.visibility</p:attrName>
                                        </p:attrNameLst>
                                      </p:cBhvr>
                                      <p:to>
                                        <p:strVal val="visible"/>
                                      </p:to>
                                    </p:set>
                                    <p:anim calcmode="lin" valueType="num">
                                      <p:cBhvr>
                                        <p:cTn id="60" dur="250" fill="hold"/>
                                        <p:tgtEl>
                                          <p:spTgt spid="110"/>
                                        </p:tgtEl>
                                        <p:attrNameLst>
                                          <p:attrName>ppt_w</p:attrName>
                                        </p:attrNameLst>
                                      </p:cBhvr>
                                      <p:tavLst>
                                        <p:tav tm="0">
                                          <p:val>
                                            <p:fltVal val="0"/>
                                          </p:val>
                                        </p:tav>
                                        <p:tav tm="100000">
                                          <p:val>
                                            <p:strVal val="#ppt_w"/>
                                          </p:val>
                                        </p:tav>
                                      </p:tavLst>
                                    </p:anim>
                                    <p:anim calcmode="lin" valueType="num">
                                      <p:cBhvr>
                                        <p:cTn id="61" dur="250" fill="hold"/>
                                        <p:tgtEl>
                                          <p:spTgt spid="110"/>
                                        </p:tgtEl>
                                        <p:attrNameLst>
                                          <p:attrName>ppt_h</p:attrName>
                                        </p:attrNameLst>
                                      </p:cBhvr>
                                      <p:tavLst>
                                        <p:tav tm="0">
                                          <p:val>
                                            <p:fltVal val="0"/>
                                          </p:val>
                                        </p:tav>
                                        <p:tav tm="100000">
                                          <p:val>
                                            <p:strVal val="#ppt_h"/>
                                          </p:val>
                                        </p:tav>
                                      </p:tavLst>
                                    </p:anim>
                                    <p:animEffect transition="in" filter="fade">
                                      <p:cBhvr>
                                        <p:cTn id="62" dur="250"/>
                                        <p:tgtEl>
                                          <p:spTgt spid="110"/>
                                        </p:tgtEl>
                                      </p:cBhvr>
                                    </p:animEffect>
                                  </p:childTnLst>
                                </p:cTn>
                              </p:par>
                            </p:childTnLst>
                          </p:cTn>
                        </p:par>
                        <p:par>
                          <p:cTn id="63" fill="hold">
                            <p:stCondLst>
                              <p:cond delay="3100"/>
                            </p:stCondLst>
                            <p:childTnLst>
                              <p:par>
                                <p:cTn id="64" presetID="53" presetClass="entr" presetSubtype="16" fill="hold" grpId="0" nodeType="afterEffect">
                                  <p:stCondLst>
                                    <p:cond delay="0"/>
                                  </p:stCondLst>
                                  <p:childTnLst>
                                    <p:set>
                                      <p:cBhvr>
                                        <p:cTn id="65" dur="1" fill="hold">
                                          <p:stCondLst>
                                            <p:cond delay="0"/>
                                          </p:stCondLst>
                                        </p:cTn>
                                        <p:tgtEl>
                                          <p:spTgt spid="104"/>
                                        </p:tgtEl>
                                        <p:attrNameLst>
                                          <p:attrName>style.visibility</p:attrName>
                                        </p:attrNameLst>
                                      </p:cBhvr>
                                      <p:to>
                                        <p:strVal val="visible"/>
                                      </p:to>
                                    </p:set>
                                    <p:anim calcmode="lin" valueType="num">
                                      <p:cBhvr>
                                        <p:cTn id="66" dur="400" fill="hold"/>
                                        <p:tgtEl>
                                          <p:spTgt spid="104"/>
                                        </p:tgtEl>
                                        <p:attrNameLst>
                                          <p:attrName>ppt_w</p:attrName>
                                        </p:attrNameLst>
                                      </p:cBhvr>
                                      <p:tavLst>
                                        <p:tav tm="0">
                                          <p:val>
                                            <p:fltVal val="0"/>
                                          </p:val>
                                        </p:tav>
                                        <p:tav tm="100000">
                                          <p:val>
                                            <p:strVal val="#ppt_w"/>
                                          </p:val>
                                        </p:tav>
                                      </p:tavLst>
                                    </p:anim>
                                    <p:anim calcmode="lin" valueType="num">
                                      <p:cBhvr>
                                        <p:cTn id="67" dur="400" fill="hold"/>
                                        <p:tgtEl>
                                          <p:spTgt spid="104"/>
                                        </p:tgtEl>
                                        <p:attrNameLst>
                                          <p:attrName>ppt_h</p:attrName>
                                        </p:attrNameLst>
                                      </p:cBhvr>
                                      <p:tavLst>
                                        <p:tav tm="0">
                                          <p:val>
                                            <p:fltVal val="0"/>
                                          </p:val>
                                        </p:tav>
                                        <p:tav tm="100000">
                                          <p:val>
                                            <p:strVal val="#ppt_h"/>
                                          </p:val>
                                        </p:tav>
                                      </p:tavLst>
                                    </p:anim>
                                    <p:animEffect transition="in" filter="fade">
                                      <p:cBhvr>
                                        <p:cTn id="68" dur="400"/>
                                        <p:tgtEl>
                                          <p:spTgt spid="104"/>
                                        </p:tgtEl>
                                      </p:cBhvr>
                                    </p:animEffect>
                                  </p:childTnLst>
                                </p:cTn>
                              </p:par>
                            </p:childTnLst>
                          </p:cTn>
                        </p:par>
                        <p:par>
                          <p:cTn id="69" fill="hold">
                            <p:stCondLst>
                              <p:cond delay="3500"/>
                            </p:stCondLst>
                            <p:childTnLst>
                              <p:par>
                                <p:cTn id="70" presetID="53" presetClass="entr" presetSubtype="16" fill="hold" grpId="0" nodeType="after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p:cTn id="72" dur="250" fill="hold"/>
                                        <p:tgtEl>
                                          <p:spTgt spid="108"/>
                                        </p:tgtEl>
                                        <p:attrNameLst>
                                          <p:attrName>ppt_w</p:attrName>
                                        </p:attrNameLst>
                                      </p:cBhvr>
                                      <p:tavLst>
                                        <p:tav tm="0">
                                          <p:val>
                                            <p:fltVal val="0"/>
                                          </p:val>
                                        </p:tav>
                                        <p:tav tm="100000">
                                          <p:val>
                                            <p:strVal val="#ppt_w"/>
                                          </p:val>
                                        </p:tav>
                                      </p:tavLst>
                                    </p:anim>
                                    <p:anim calcmode="lin" valueType="num">
                                      <p:cBhvr>
                                        <p:cTn id="73" dur="250" fill="hold"/>
                                        <p:tgtEl>
                                          <p:spTgt spid="108"/>
                                        </p:tgtEl>
                                        <p:attrNameLst>
                                          <p:attrName>ppt_h</p:attrName>
                                        </p:attrNameLst>
                                      </p:cBhvr>
                                      <p:tavLst>
                                        <p:tav tm="0">
                                          <p:val>
                                            <p:fltVal val="0"/>
                                          </p:val>
                                        </p:tav>
                                        <p:tav tm="100000">
                                          <p:val>
                                            <p:strVal val="#ppt_h"/>
                                          </p:val>
                                        </p:tav>
                                      </p:tavLst>
                                    </p:anim>
                                    <p:animEffect transition="in" filter="fade">
                                      <p:cBhvr>
                                        <p:cTn id="74" dur="250"/>
                                        <p:tgtEl>
                                          <p:spTgt spid="108"/>
                                        </p:tgtEl>
                                      </p:cBhvr>
                                    </p:animEffect>
                                  </p:childTnLst>
                                </p:cTn>
                              </p:par>
                            </p:childTnLst>
                          </p:cTn>
                        </p:par>
                        <p:par>
                          <p:cTn id="75" fill="hold">
                            <p:stCondLst>
                              <p:cond delay="3750"/>
                            </p:stCondLst>
                            <p:childTnLst>
                              <p:par>
                                <p:cTn id="76" presetID="53" presetClass="entr" presetSubtype="16"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 calcmode="lin" valueType="num">
                                      <p:cBhvr>
                                        <p:cTn id="78" dur="400" fill="hold"/>
                                        <p:tgtEl>
                                          <p:spTgt spid="103"/>
                                        </p:tgtEl>
                                        <p:attrNameLst>
                                          <p:attrName>ppt_w</p:attrName>
                                        </p:attrNameLst>
                                      </p:cBhvr>
                                      <p:tavLst>
                                        <p:tav tm="0">
                                          <p:val>
                                            <p:fltVal val="0"/>
                                          </p:val>
                                        </p:tav>
                                        <p:tav tm="100000">
                                          <p:val>
                                            <p:strVal val="#ppt_w"/>
                                          </p:val>
                                        </p:tav>
                                      </p:tavLst>
                                    </p:anim>
                                    <p:anim calcmode="lin" valueType="num">
                                      <p:cBhvr>
                                        <p:cTn id="79" dur="400" fill="hold"/>
                                        <p:tgtEl>
                                          <p:spTgt spid="103"/>
                                        </p:tgtEl>
                                        <p:attrNameLst>
                                          <p:attrName>ppt_h</p:attrName>
                                        </p:attrNameLst>
                                      </p:cBhvr>
                                      <p:tavLst>
                                        <p:tav tm="0">
                                          <p:val>
                                            <p:fltVal val="0"/>
                                          </p:val>
                                        </p:tav>
                                        <p:tav tm="100000">
                                          <p:val>
                                            <p:strVal val="#ppt_h"/>
                                          </p:val>
                                        </p:tav>
                                      </p:tavLst>
                                    </p:anim>
                                    <p:animEffect transition="in" filter="fade">
                                      <p:cBhvr>
                                        <p:cTn id="80" dur="400"/>
                                        <p:tgtEl>
                                          <p:spTgt spid="103"/>
                                        </p:tgtEl>
                                      </p:cBhvr>
                                    </p:animEffect>
                                  </p:childTnLst>
                                </p:cTn>
                              </p:par>
                            </p:childTnLst>
                          </p:cTn>
                        </p:par>
                        <p:par>
                          <p:cTn id="81" fill="hold">
                            <p:stCondLst>
                              <p:cond delay="4150"/>
                            </p:stCondLst>
                            <p:childTnLst>
                              <p:par>
                                <p:cTn id="82" presetID="53" presetClass="entr" presetSubtype="16" fill="hold" grpId="0" nodeType="afterEffect">
                                  <p:stCondLst>
                                    <p:cond delay="0"/>
                                  </p:stCondLst>
                                  <p:childTnLst>
                                    <p:set>
                                      <p:cBhvr>
                                        <p:cTn id="83" dur="1" fill="hold">
                                          <p:stCondLst>
                                            <p:cond delay="0"/>
                                          </p:stCondLst>
                                        </p:cTn>
                                        <p:tgtEl>
                                          <p:spTgt spid="106"/>
                                        </p:tgtEl>
                                        <p:attrNameLst>
                                          <p:attrName>style.visibility</p:attrName>
                                        </p:attrNameLst>
                                      </p:cBhvr>
                                      <p:to>
                                        <p:strVal val="visible"/>
                                      </p:to>
                                    </p:set>
                                    <p:anim calcmode="lin" valueType="num">
                                      <p:cBhvr>
                                        <p:cTn id="84" dur="250" fill="hold"/>
                                        <p:tgtEl>
                                          <p:spTgt spid="106"/>
                                        </p:tgtEl>
                                        <p:attrNameLst>
                                          <p:attrName>ppt_w</p:attrName>
                                        </p:attrNameLst>
                                      </p:cBhvr>
                                      <p:tavLst>
                                        <p:tav tm="0">
                                          <p:val>
                                            <p:fltVal val="0"/>
                                          </p:val>
                                        </p:tav>
                                        <p:tav tm="100000">
                                          <p:val>
                                            <p:strVal val="#ppt_w"/>
                                          </p:val>
                                        </p:tav>
                                      </p:tavLst>
                                    </p:anim>
                                    <p:anim calcmode="lin" valueType="num">
                                      <p:cBhvr>
                                        <p:cTn id="85" dur="250" fill="hold"/>
                                        <p:tgtEl>
                                          <p:spTgt spid="106"/>
                                        </p:tgtEl>
                                        <p:attrNameLst>
                                          <p:attrName>ppt_h</p:attrName>
                                        </p:attrNameLst>
                                      </p:cBhvr>
                                      <p:tavLst>
                                        <p:tav tm="0">
                                          <p:val>
                                            <p:fltVal val="0"/>
                                          </p:val>
                                        </p:tav>
                                        <p:tav tm="100000">
                                          <p:val>
                                            <p:strVal val="#ppt_h"/>
                                          </p:val>
                                        </p:tav>
                                      </p:tavLst>
                                    </p:anim>
                                    <p:animEffect transition="in" filter="fade">
                                      <p:cBhvr>
                                        <p:cTn id="86" dur="250"/>
                                        <p:tgtEl>
                                          <p:spTgt spid="10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ppt_w</p:attrName>
                                        </p:attrNameLst>
                                      </p:cBhvr>
                                      <p:tavLst>
                                        <p:tav tm="0">
                                          <p:val>
                                            <p:fltVal val="0"/>
                                          </p:val>
                                        </p:tav>
                                        <p:tav tm="100000">
                                          <p:val>
                                            <p:strVal val="#ppt_w"/>
                                          </p:val>
                                        </p:tav>
                                      </p:tavLst>
                                    </p:anim>
                                    <p:anim calcmode="lin" valueType="num">
                                      <p:cBhvr>
                                        <p:cTn id="90" dur="500" fill="hold"/>
                                        <p:tgtEl>
                                          <p:spTgt spid="22"/>
                                        </p:tgtEl>
                                        <p:attrNameLst>
                                          <p:attrName>ppt_h</p:attrName>
                                        </p:attrNameLst>
                                      </p:cBhvr>
                                      <p:tavLst>
                                        <p:tav tm="0">
                                          <p:val>
                                            <p:fltVal val="0"/>
                                          </p:val>
                                        </p:tav>
                                        <p:tav tm="100000">
                                          <p:val>
                                            <p:strVal val="#ppt_h"/>
                                          </p:val>
                                        </p:tav>
                                      </p:tavLst>
                                    </p:anim>
                                    <p:animEffect transition="in" filter="fade">
                                      <p:cBhvr>
                                        <p:cTn id="91" dur="500"/>
                                        <p:tgtEl>
                                          <p:spTgt spid="22"/>
                                        </p:tgtEl>
                                      </p:cBhvr>
                                    </p:animEffect>
                                  </p:childTnLst>
                                </p:cTn>
                              </p:par>
                              <p:par>
                                <p:cTn id="92" presetID="53" presetClass="entr" presetSubtype="16" fill="hold" grpId="0" nodeType="withEffect">
                                  <p:stCondLst>
                                    <p:cond delay="400"/>
                                  </p:stCondLst>
                                  <p:childTnLst>
                                    <p:set>
                                      <p:cBhvr>
                                        <p:cTn id="93" dur="1" fill="hold">
                                          <p:stCondLst>
                                            <p:cond delay="0"/>
                                          </p:stCondLst>
                                        </p:cTn>
                                        <p:tgtEl>
                                          <p:spTgt spid="23"/>
                                        </p:tgtEl>
                                        <p:attrNameLst>
                                          <p:attrName>style.visibility</p:attrName>
                                        </p:attrNameLst>
                                      </p:cBhvr>
                                      <p:to>
                                        <p:strVal val="visible"/>
                                      </p:to>
                                    </p:set>
                                    <p:anim calcmode="lin" valueType="num">
                                      <p:cBhvr>
                                        <p:cTn id="94" dur="500" fill="hold"/>
                                        <p:tgtEl>
                                          <p:spTgt spid="23"/>
                                        </p:tgtEl>
                                        <p:attrNameLst>
                                          <p:attrName>ppt_w</p:attrName>
                                        </p:attrNameLst>
                                      </p:cBhvr>
                                      <p:tavLst>
                                        <p:tav tm="0">
                                          <p:val>
                                            <p:fltVal val="0"/>
                                          </p:val>
                                        </p:tav>
                                        <p:tav tm="100000">
                                          <p:val>
                                            <p:strVal val="#ppt_w"/>
                                          </p:val>
                                        </p:tav>
                                      </p:tavLst>
                                    </p:anim>
                                    <p:anim calcmode="lin" valueType="num">
                                      <p:cBhvr>
                                        <p:cTn id="95" dur="500" fill="hold"/>
                                        <p:tgtEl>
                                          <p:spTgt spid="23"/>
                                        </p:tgtEl>
                                        <p:attrNameLst>
                                          <p:attrName>ppt_h</p:attrName>
                                        </p:attrNameLst>
                                      </p:cBhvr>
                                      <p:tavLst>
                                        <p:tav tm="0">
                                          <p:val>
                                            <p:fltVal val="0"/>
                                          </p:val>
                                        </p:tav>
                                        <p:tav tm="100000">
                                          <p:val>
                                            <p:strVal val="#ppt_h"/>
                                          </p:val>
                                        </p:tav>
                                      </p:tavLst>
                                    </p:anim>
                                    <p:animEffect transition="in" filter="fade">
                                      <p:cBhvr>
                                        <p:cTn id="96" dur="500"/>
                                        <p:tgtEl>
                                          <p:spTgt spid="23"/>
                                        </p:tgtEl>
                                      </p:cBhvr>
                                    </p:animEffect>
                                  </p:childTnLst>
                                </p:cTn>
                              </p:par>
                              <p:par>
                                <p:cTn id="97" presetID="53" presetClass="entr" presetSubtype="16" fill="hold" nodeType="withEffect">
                                  <p:stCondLst>
                                    <p:cond delay="400"/>
                                  </p:stCondLst>
                                  <p:childTnLst>
                                    <p:set>
                                      <p:cBhvr>
                                        <p:cTn id="98" dur="1" fill="hold">
                                          <p:stCondLst>
                                            <p:cond delay="0"/>
                                          </p:stCondLst>
                                        </p:cTn>
                                        <p:tgtEl>
                                          <p:spTgt spid="24"/>
                                        </p:tgtEl>
                                        <p:attrNameLst>
                                          <p:attrName>style.visibility</p:attrName>
                                        </p:attrNameLst>
                                      </p:cBhvr>
                                      <p:to>
                                        <p:strVal val="visible"/>
                                      </p:to>
                                    </p:set>
                                    <p:anim calcmode="lin" valueType="num">
                                      <p:cBhvr>
                                        <p:cTn id="99" dur="500" fill="hold"/>
                                        <p:tgtEl>
                                          <p:spTgt spid="24"/>
                                        </p:tgtEl>
                                        <p:attrNameLst>
                                          <p:attrName>ppt_w</p:attrName>
                                        </p:attrNameLst>
                                      </p:cBhvr>
                                      <p:tavLst>
                                        <p:tav tm="0">
                                          <p:val>
                                            <p:fltVal val="0"/>
                                          </p:val>
                                        </p:tav>
                                        <p:tav tm="100000">
                                          <p:val>
                                            <p:strVal val="#ppt_w"/>
                                          </p:val>
                                        </p:tav>
                                      </p:tavLst>
                                    </p:anim>
                                    <p:anim calcmode="lin" valueType="num">
                                      <p:cBhvr>
                                        <p:cTn id="100" dur="500" fill="hold"/>
                                        <p:tgtEl>
                                          <p:spTgt spid="24"/>
                                        </p:tgtEl>
                                        <p:attrNameLst>
                                          <p:attrName>ppt_h</p:attrName>
                                        </p:attrNameLst>
                                      </p:cBhvr>
                                      <p:tavLst>
                                        <p:tav tm="0">
                                          <p:val>
                                            <p:fltVal val="0"/>
                                          </p:val>
                                        </p:tav>
                                        <p:tav tm="100000">
                                          <p:val>
                                            <p:strVal val="#ppt_h"/>
                                          </p:val>
                                        </p:tav>
                                      </p:tavLst>
                                    </p:anim>
                                    <p:animEffect transition="in" filter="fade">
                                      <p:cBhvr>
                                        <p:cTn id="101" dur="500"/>
                                        <p:tgtEl>
                                          <p:spTgt spid="24"/>
                                        </p:tgtEl>
                                      </p:cBhvr>
                                    </p:animEffect>
                                  </p:childTnLst>
                                </p:cTn>
                              </p:par>
                              <p:par>
                                <p:cTn id="102" presetID="53" presetClass="entr" presetSubtype="16" fill="hold" nodeType="withEffect">
                                  <p:stCondLst>
                                    <p:cond delay="20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animEffect transition="in" filter="fade">
                                      <p:cBhvr>
                                        <p:cTn id="106" dur="500"/>
                                        <p:tgtEl>
                                          <p:spTgt spid="27"/>
                                        </p:tgtEl>
                                      </p:cBhvr>
                                    </p:animEffect>
                                  </p:childTnLst>
                                </p:cTn>
                              </p:par>
                              <p:par>
                                <p:cTn id="107" presetID="53" presetClass="entr" presetSubtype="16" fill="hold" nodeType="withEffect">
                                  <p:stCondLst>
                                    <p:cond delay="400"/>
                                  </p:stCondLst>
                                  <p:childTnLst>
                                    <p:set>
                                      <p:cBhvr>
                                        <p:cTn id="108" dur="1" fill="hold">
                                          <p:stCondLst>
                                            <p:cond delay="0"/>
                                          </p:stCondLst>
                                        </p:cTn>
                                        <p:tgtEl>
                                          <p:spTgt spid="30"/>
                                        </p:tgtEl>
                                        <p:attrNameLst>
                                          <p:attrName>style.visibility</p:attrName>
                                        </p:attrNameLst>
                                      </p:cBhvr>
                                      <p:to>
                                        <p:strVal val="visible"/>
                                      </p:to>
                                    </p:set>
                                    <p:anim calcmode="lin" valueType="num">
                                      <p:cBhvr>
                                        <p:cTn id="109" dur="500" fill="hold"/>
                                        <p:tgtEl>
                                          <p:spTgt spid="30"/>
                                        </p:tgtEl>
                                        <p:attrNameLst>
                                          <p:attrName>ppt_w</p:attrName>
                                        </p:attrNameLst>
                                      </p:cBhvr>
                                      <p:tavLst>
                                        <p:tav tm="0">
                                          <p:val>
                                            <p:fltVal val="0"/>
                                          </p:val>
                                        </p:tav>
                                        <p:tav tm="100000">
                                          <p:val>
                                            <p:strVal val="#ppt_w"/>
                                          </p:val>
                                        </p:tav>
                                      </p:tavLst>
                                    </p:anim>
                                    <p:anim calcmode="lin" valueType="num">
                                      <p:cBhvr>
                                        <p:cTn id="110" dur="500" fill="hold"/>
                                        <p:tgtEl>
                                          <p:spTgt spid="30"/>
                                        </p:tgtEl>
                                        <p:attrNameLst>
                                          <p:attrName>ppt_h</p:attrName>
                                        </p:attrNameLst>
                                      </p:cBhvr>
                                      <p:tavLst>
                                        <p:tav tm="0">
                                          <p:val>
                                            <p:fltVal val="0"/>
                                          </p:val>
                                        </p:tav>
                                        <p:tav tm="100000">
                                          <p:val>
                                            <p:strVal val="#ppt_h"/>
                                          </p:val>
                                        </p:tav>
                                      </p:tavLst>
                                    </p:anim>
                                    <p:animEffect transition="in" filter="fade">
                                      <p:cBhvr>
                                        <p:cTn id="111" dur="500"/>
                                        <p:tgtEl>
                                          <p:spTgt spid="30"/>
                                        </p:tgtEl>
                                      </p:cBhvr>
                                    </p:animEffect>
                                  </p:childTnLst>
                                </p:cTn>
                              </p:par>
                              <p:par>
                                <p:cTn id="112" presetID="53" presetClass="entr" presetSubtype="16" fill="hold" grpId="0" nodeType="withEffect">
                                  <p:stCondLst>
                                    <p:cond delay="4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53" presetClass="entr" presetSubtype="16" fill="hold" grpId="0" nodeType="withEffect">
                                  <p:stCondLst>
                                    <p:cond delay="200"/>
                                  </p:stCondLst>
                                  <p:childTnLst>
                                    <p:set>
                                      <p:cBhvr>
                                        <p:cTn id="118" dur="1" fill="hold">
                                          <p:stCondLst>
                                            <p:cond delay="0"/>
                                          </p:stCondLst>
                                        </p:cTn>
                                        <p:tgtEl>
                                          <p:spTgt spid="34"/>
                                        </p:tgtEl>
                                        <p:attrNameLst>
                                          <p:attrName>style.visibility</p:attrName>
                                        </p:attrNameLst>
                                      </p:cBhvr>
                                      <p:to>
                                        <p:strVal val="visible"/>
                                      </p:to>
                                    </p:set>
                                    <p:anim calcmode="lin" valueType="num">
                                      <p:cBhvr>
                                        <p:cTn id="119" dur="500" fill="hold"/>
                                        <p:tgtEl>
                                          <p:spTgt spid="34"/>
                                        </p:tgtEl>
                                        <p:attrNameLst>
                                          <p:attrName>ppt_w</p:attrName>
                                        </p:attrNameLst>
                                      </p:cBhvr>
                                      <p:tavLst>
                                        <p:tav tm="0">
                                          <p:val>
                                            <p:fltVal val="0"/>
                                          </p:val>
                                        </p:tav>
                                        <p:tav tm="100000">
                                          <p:val>
                                            <p:strVal val="#ppt_w"/>
                                          </p:val>
                                        </p:tav>
                                      </p:tavLst>
                                    </p:anim>
                                    <p:anim calcmode="lin" valueType="num">
                                      <p:cBhvr>
                                        <p:cTn id="120" dur="500" fill="hold"/>
                                        <p:tgtEl>
                                          <p:spTgt spid="34"/>
                                        </p:tgtEl>
                                        <p:attrNameLst>
                                          <p:attrName>ppt_h</p:attrName>
                                        </p:attrNameLst>
                                      </p:cBhvr>
                                      <p:tavLst>
                                        <p:tav tm="0">
                                          <p:val>
                                            <p:fltVal val="0"/>
                                          </p:val>
                                        </p:tav>
                                        <p:tav tm="100000">
                                          <p:val>
                                            <p:strVal val="#ppt_h"/>
                                          </p:val>
                                        </p:tav>
                                      </p:tavLst>
                                    </p:anim>
                                    <p:animEffect transition="in" filter="fade">
                                      <p:cBhvr>
                                        <p:cTn id="1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84" grpId="0"/>
      <p:bldP spid="84" grpId="1"/>
      <p:bldP spid="22" grpId="0" animBg="1"/>
      <p:bldP spid="23" grpId="0" animBg="1"/>
      <p:bldP spid="33"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23" name="Freeform 6"/>
          <p:cNvSpPr>
            <a:spLocks/>
          </p:cNvSpPr>
          <p:nvPr/>
        </p:nvSpPr>
        <p:spPr bwMode="auto">
          <a:xfrm>
            <a:off x="-1" y="3320661"/>
            <a:ext cx="12190413" cy="3538150"/>
          </a:xfrm>
          <a:custGeom>
            <a:avLst/>
            <a:gdLst>
              <a:gd name="T0" fmla="*/ 3078 w 4268"/>
              <a:gd name="T1" fmla="*/ 3 h 1326"/>
              <a:gd name="T2" fmla="*/ 3355 w 4268"/>
              <a:gd name="T3" fmla="*/ 18 h 1326"/>
              <a:gd name="T4" fmla="*/ 3647 w 4268"/>
              <a:gd name="T5" fmla="*/ 50 h 1326"/>
              <a:gd name="T6" fmla="*/ 3951 w 4268"/>
              <a:gd name="T7" fmla="*/ 100 h 1326"/>
              <a:gd name="T8" fmla="*/ 4268 w 4268"/>
              <a:gd name="T9" fmla="*/ 168 h 1326"/>
              <a:gd name="T10" fmla="*/ 4106 w 4268"/>
              <a:gd name="T11" fmla="*/ 140 h 1326"/>
              <a:gd name="T12" fmla="*/ 3795 w 4268"/>
              <a:gd name="T13" fmla="*/ 80 h 1326"/>
              <a:gd name="T14" fmla="*/ 3499 w 4268"/>
              <a:gd name="T15" fmla="*/ 40 h 1326"/>
              <a:gd name="T16" fmla="*/ 3215 w 4268"/>
              <a:gd name="T17" fmla="*/ 16 h 1326"/>
              <a:gd name="T18" fmla="*/ 2943 w 4268"/>
              <a:gd name="T19" fmla="*/ 9 h 1326"/>
              <a:gd name="T20" fmla="*/ 2636 w 4268"/>
              <a:gd name="T21" fmla="*/ 18 h 1326"/>
              <a:gd name="T22" fmla="*/ 2348 w 4268"/>
              <a:gd name="T23" fmla="*/ 48 h 1326"/>
              <a:gd name="T24" fmla="*/ 2077 w 4268"/>
              <a:gd name="T25" fmla="*/ 93 h 1326"/>
              <a:gd name="T26" fmla="*/ 1825 w 4268"/>
              <a:gd name="T27" fmla="*/ 153 h 1326"/>
              <a:gd name="T28" fmla="*/ 1589 w 4268"/>
              <a:gd name="T29" fmla="*/ 225 h 1326"/>
              <a:gd name="T30" fmla="*/ 1370 w 4268"/>
              <a:gd name="T31" fmla="*/ 308 h 1326"/>
              <a:gd name="T32" fmla="*/ 1169 w 4268"/>
              <a:gd name="T33" fmla="*/ 398 h 1326"/>
              <a:gd name="T34" fmla="*/ 985 w 4268"/>
              <a:gd name="T35" fmla="*/ 494 h 1326"/>
              <a:gd name="T36" fmla="*/ 817 w 4268"/>
              <a:gd name="T37" fmla="*/ 595 h 1326"/>
              <a:gd name="T38" fmla="*/ 666 w 4268"/>
              <a:gd name="T39" fmla="*/ 696 h 1326"/>
              <a:gd name="T40" fmla="*/ 531 w 4268"/>
              <a:gd name="T41" fmla="*/ 797 h 1326"/>
              <a:gd name="T42" fmla="*/ 412 w 4268"/>
              <a:gd name="T43" fmla="*/ 895 h 1326"/>
              <a:gd name="T44" fmla="*/ 308 w 4268"/>
              <a:gd name="T45" fmla="*/ 988 h 1326"/>
              <a:gd name="T46" fmla="*/ 221 w 4268"/>
              <a:gd name="T47" fmla="*/ 1075 h 1326"/>
              <a:gd name="T48" fmla="*/ 149 w 4268"/>
              <a:gd name="T49" fmla="*/ 1151 h 1326"/>
              <a:gd name="T50" fmla="*/ 91 w 4268"/>
              <a:gd name="T51" fmla="*/ 1217 h 1326"/>
              <a:gd name="T52" fmla="*/ 49 w 4268"/>
              <a:gd name="T53" fmla="*/ 1269 h 1326"/>
              <a:gd name="T54" fmla="*/ 22 w 4268"/>
              <a:gd name="T55" fmla="*/ 1305 h 1326"/>
              <a:gd name="T56" fmla="*/ 8 w 4268"/>
              <a:gd name="T57" fmla="*/ 1323 h 1326"/>
              <a:gd name="T58" fmla="*/ 6 w 4268"/>
              <a:gd name="T59" fmla="*/ 1326 h 1326"/>
              <a:gd name="T60" fmla="*/ 1 w 4268"/>
              <a:gd name="T61" fmla="*/ 1318 h 1326"/>
              <a:gd name="T62" fmla="*/ 17 w 4268"/>
              <a:gd name="T63" fmla="*/ 1298 h 1326"/>
              <a:gd name="T64" fmla="*/ 47 w 4268"/>
              <a:gd name="T65" fmla="*/ 1259 h 1326"/>
              <a:gd name="T66" fmla="*/ 93 w 4268"/>
              <a:gd name="T67" fmla="*/ 1203 h 1326"/>
              <a:gd name="T68" fmla="*/ 154 w 4268"/>
              <a:gd name="T69" fmla="*/ 1135 h 1326"/>
              <a:gd name="T70" fmla="*/ 230 w 4268"/>
              <a:gd name="T71" fmla="*/ 1053 h 1326"/>
              <a:gd name="T72" fmla="*/ 324 w 4268"/>
              <a:gd name="T73" fmla="*/ 964 h 1326"/>
              <a:gd name="T74" fmla="*/ 434 w 4268"/>
              <a:gd name="T75" fmla="*/ 867 h 1326"/>
              <a:gd name="T76" fmla="*/ 561 w 4268"/>
              <a:gd name="T77" fmla="*/ 765 h 1326"/>
              <a:gd name="T78" fmla="*/ 703 w 4268"/>
              <a:gd name="T79" fmla="*/ 661 h 1326"/>
              <a:gd name="T80" fmla="*/ 864 w 4268"/>
              <a:gd name="T81" fmla="*/ 556 h 1326"/>
              <a:gd name="T82" fmla="*/ 1040 w 4268"/>
              <a:gd name="T83" fmla="*/ 455 h 1326"/>
              <a:gd name="T84" fmla="*/ 1235 w 4268"/>
              <a:gd name="T85" fmla="*/ 358 h 1326"/>
              <a:gd name="T86" fmla="*/ 1448 w 4268"/>
              <a:gd name="T87" fmla="*/ 268 h 1326"/>
              <a:gd name="T88" fmla="*/ 1678 w 4268"/>
              <a:gd name="T89" fmla="*/ 188 h 1326"/>
              <a:gd name="T90" fmla="*/ 1927 w 4268"/>
              <a:gd name="T91" fmla="*/ 119 h 1326"/>
              <a:gd name="T92" fmla="*/ 2194 w 4268"/>
              <a:gd name="T93" fmla="*/ 63 h 1326"/>
              <a:gd name="T94" fmla="*/ 2480 w 4268"/>
              <a:gd name="T95" fmla="*/ 23 h 1326"/>
              <a:gd name="T96" fmla="*/ 2784 w 4268"/>
              <a:gd name="T97" fmla="*/ 3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68" h="1326">
                <a:moveTo>
                  <a:pt x="2943" y="0"/>
                </a:moveTo>
                <a:lnTo>
                  <a:pt x="3078" y="3"/>
                </a:lnTo>
                <a:lnTo>
                  <a:pt x="3215" y="8"/>
                </a:lnTo>
                <a:lnTo>
                  <a:pt x="3355" y="18"/>
                </a:lnTo>
                <a:lnTo>
                  <a:pt x="3500" y="31"/>
                </a:lnTo>
                <a:lnTo>
                  <a:pt x="3647" y="50"/>
                </a:lnTo>
                <a:lnTo>
                  <a:pt x="3797" y="72"/>
                </a:lnTo>
                <a:lnTo>
                  <a:pt x="3951" y="100"/>
                </a:lnTo>
                <a:lnTo>
                  <a:pt x="4109" y="132"/>
                </a:lnTo>
                <a:lnTo>
                  <a:pt x="4268" y="168"/>
                </a:lnTo>
                <a:lnTo>
                  <a:pt x="4267" y="176"/>
                </a:lnTo>
                <a:lnTo>
                  <a:pt x="4106" y="140"/>
                </a:lnTo>
                <a:lnTo>
                  <a:pt x="3950" y="107"/>
                </a:lnTo>
                <a:lnTo>
                  <a:pt x="3795" y="80"/>
                </a:lnTo>
                <a:lnTo>
                  <a:pt x="3645" y="58"/>
                </a:lnTo>
                <a:lnTo>
                  <a:pt x="3499" y="40"/>
                </a:lnTo>
                <a:lnTo>
                  <a:pt x="3355" y="26"/>
                </a:lnTo>
                <a:lnTo>
                  <a:pt x="3215" y="16"/>
                </a:lnTo>
                <a:lnTo>
                  <a:pt x="3078" y="10"/>
                </a:lnTo>
                <a:lnTo>
                  <a:pt x="2943" y="9"/>
                </a:lnTo>
                <a:lnTo>
                  <a:pt x="2788" y="12"/>
                </a:lnTo>
                <a:lnTo>
                  <a:pt x="2636" y="18"/>
                </a:lnTo>
                <a:lnTo>
                  <a:pt x="2490" y="31"/>
                </a:lnTo>
                <a:lnTo>
                  <a:pt x="2348" y="48"/>
                </a:lnTo>
                <a:lnTo>
                  <a:pt x="2210" y="69"/>
                </a:lnTo>
                <a:lnTo>
                  <a:pt x="2077" y="93"/>
                </a:lnTo>
                <a:lnTo>
                  <a:pt x="1949" y="122"/>
                </a:lnTo>
                <a:lnTo>
                  <a:pt x="1825" y="153"/>
                </a:lnTo>
                <a:lnTo>
                  <a:pt x="1704" y="188"/>
                </a:lnTo>
                <a:lnTo>
                  <a:pt x="1589" y="225"/>
                </a:lnTo>
                <a:lnTo>
                  <a:pt x="1478" y="265"/>
                </a:lnTo>
                <a:lnTo>
                  <a:pt x="1370" y="308"/>
                </a:lnTo>
                <a:lnTo>
                  <a:pt x="1268" y="352"/>
                </a:lnTo>
                <a:lnTo>
                  <a:pt x="1169" y="398"/>
                </a:lnTo>
                <a:lnTo>
                  <a:pt x="1075" y="446"/>
                </a:lnTo>
                <a:lnTo>
                  <a:pt x="985" y="494"/>
                </a:lnTo>
                <a:lnTo>
                  <a:pt x="899" y="545"/>
                </a:lnTo>
                <a:lnTo>
                  <a:pt x="817" y="595"/>
                </a:lnTo>
                <a:lnTo>
                  <a:pt x="739" y="646"/>
                </a:lnTo>
                <a:lnTo>
                  <a:pt x="666" y="696"/>
                </a:lnTo>
                <a:lnTo>
                  <a:pt x="597" y="748"/>
                </a:lnTo>
                <a:lnTo>
                  <a:pt x="531" y="797"/>
                </a:lnTo>
                <a:lnTo>
                  <a:pt x="470" y="847"/>
                </a:lnTo>
                <a:lnTo>
                  <a:pt x="412" y="895"/>
                </a:lnTo>
                <a:lnTo>
                  <a:pt x="359" y="943"/>
                </a:lnTo>
                <a:lnTo>
                  <a:pt x="308" y="988"/>
                </a:lnTo>
                <a:lnTo>
                  <a:pt x="263" y="1032"/>
                </a:lnTo>
                <a:lnTo>
                  <a:pt x="221" y="1075"/>
                </a:lnTo>
                <a:lnTo>
                  <a:pt x="183" y="1115"/>
                </a:lnTo>
                <a:lnTo>
                  <a:pt x="149" y="1151"/>
                </a:lnTo>
                <a:lnTo>
                  <a:pt x="118" y="1186"/>
                </a:lnTo>
                <a:lnTo>
                  <a:pt x="91" y="1217"/>
                </a:lnTo>
                <a:lnTo>
                  <a:pt x="69" y="1246"/>
                </a:lnTo>
                <a:lnTo>
                  <a:pt x="49" y="1269"/>
                </a:lnTo>
                <a:lnTo>
                  <a:pt x="34" y="1288"/>
                </a:lnTo>
                <a:lnTo>
                  <a:pt x="22" y="1305"/>
                </a:lnTo>
                <a:lnTo>
                  <a:pt x="13" y="1317"/>
                </a:lnTo>
                <a:lnTo>
                  <a:pt x="8" y="1323"/>
                </a:lnTo>
                <a:lnTo>
                  <a:pt x="6" y="1326"/>
                </a:lnTo>
                <a:lnTo>
                  <a:pt x="6" y="1326"/>
                </a:lnTo>
                <a:lnTo>
                  <a:pt x="0" y="1321"/>
                </a:lnTo>
                <a:lnTo>
                  <a:pt x="1" y="1318"/>
                </a:lnTo>
                <a:lnTo>
                  <a:pt x="8" y="1310"/>
                </a:lnTo>
                <a:lnTo>
                  <a:pt x="17" y="1298"/>
                </a:lnTo>
                <a:lnTo>
                  <a:pt x="30" y="1281"/>
                </a:lnTo>
                <a:lnTo>
                  <a:pt x="47" y="1259"/>
                </a:lnTo>
                <a:lnTo>
                  <a:pt x="67" y="1233"/>
                </a:lnTo>
                <a:lnTo>
                  <a:pt x="93" y="1203"/>
                </a:lnTo>
                <a:lnTo>
                  <a:pt x="122" y="1171"/>
                </a:lnTo>
                <a:lnTo>
                  <a:pt x="154" y="1135"/>
                </a:lnTo>
                <a:lnTo>
                  <a:pt x="190" y="1094"/>
                </a:lnTo>
                <a:lnTo>
                  <a:pt x="230" y="1053"/>
                </a:lnTo>
                <a:lnTo>
                  <a:pt x="276" y="1009"/>
                </a:lnTo>
                <a:lnTo>
                  <a:pt x="324" y="964"/>
                </a:lnTo>
                <a:lnTo>
                  <a:pt x="377" y="916"/>
                </a:lnTo>
                <a:lnTo>
                  <a:pt x="434" y="867"/>
                </a:lnTo>
                <a:lnTo>
                  <a:pt x="495" y="816"/>
                </a:lnTo>
                <a:lnTo>
                  <a:pt x="561" y="765"/>
                </a:lnTo>
                <a:lnTo>
                  <a:pt x="629" y="713"/>
                </a:lnTo>
                <a:lnTo>
                  <a:pt x="703" y="661"/>
                </a:lnTo>
                <a:lnTo>
                  <a:pt x="781" y="609"/>
                </a:lnTo>
                <a:lnTo>
                  <a:pt x="864" y="556"/>
                </a:lnTo>
                <a:lnTo>
                  <a:pt x="949" y="506"/>
                </a:lnTo>
                <a:lnTo>
                  <a:pt x="1040" y="455"/>
                </a:lnTo>
                <a:lnTo>
                  <a:pt x="1136" y="406"/>
                </a:lnTo>
                <a:lnTo>
                  <a:pt x="1235" y="358"/>
                </a:lnTo>
                <a:lnTo>
                  <a:pt x="1339" y="312"/>
                </a:lnTo>
                <a:lnTo>
                  <a:pt x="1448" y="268"/>
                </a:lnTo>
                <a:lnTo>
                  <a:pt x="1560" y="226"/>
                </a:lnTo>
                <a:lnTo>
                  <a:pt x="1678" y="188"/>
                </a:lnTo>
                <a:lnTo>
                  <a:pt x="1800" y="151"/>
                </a:lnTo>
                <a:lnTo>
                  <a:pt x="1927" y="119"/>
                </a:lnTo>
                <a:lnTo>
                  <a:pt x="2058" y="89"/>
                </a:lnTo>
                <a:lnTo>
                  <a:pt x="2194" y="63"/>
                </a:lnTo>
                <a:lnTo>
                  <a:pt x="2335" y="41"/>
                </a:lnTo>
                <a:lnTo>
                  <a:pt x="2480" y="23"/>
                </a:lnTo>
                <a:lnTo>
                  <a:pt x="2630" y="12"/>
                </a:lnTo>
                <a:lnTo>
                  <a:pt x="2784" y="3"/>
                </a:lnTo>
                <a:lnTo>
                  <a:pt x="2943" y="0"/>
                </a:lnTo>
                <a:close/>
              </a:path>
            </a:pathLst>
          </a:custGeom>
          <a:solidFill>
            <a:srgbClr val="969696"/>
          </a:solidFill>
          <a:ln w="28575">
            <a:solidFill>
              <a:srgbClr val="969696"/>
            </a:solidFill>
            <a:prstDash val="solid"/>
            <a:round/>
            <a:headEnd/>
            <a:tailEnd/>
          </a:ln>
        </p:spPr>
        <p:txBody>
          <a:bodyPr vert="horz" wrap="square" lIns="130903" tIns="65452" rIns="130903" bIns="65452" numCol="1" anchor="t" anchorCtr="0" compatLnSpc="1">
            <a:prstTxWarp prst="textNoShape">
              <a:avLst/>
            </a:prstTxWarp>
          </a:bodyPr>
          <a:lstStyle/>
          <a:p>
            <a:pPr algn="ctr" fontAlgn="base">
              <a:spcBef>
                <a:spcPct val="0"/>
              </a:spcBef>
              <a:spcAft>
                <a:spcPct val="0"/>
              </a:spcAft>
              <a:defRPr/>
            </a:pPr>
            <a:endParaRPr lang="en-US" sz="2932" kern="0">
              <a:solidFill>
                <a:srgbClr val="000000"/>
              </a:solidFill>
              <a:latin typeface="微软雅黑"/>
              <a:ea typeface="微软雅黑"/>
              <a:sym typeface="Gill Sans" charset="0"/>
            </a:endParaRPr>
          </a:p>
        </p:txBody>
      </p:sp>
      <p:sp>
        <p:nvSpPr>
          <p:cNvPr id="24" name="Oval 9"/>
          <p:cNvSpPr/>
          <p:nvPr/>
        </p:nvSpPr>
        <p:spPr bwMode="auto">
          <a:xfrm>
            <a:off x="1183065" y="5356471"/>
            <a:ext cx="363935" cy="359525"/>
          </a:xfrm>
          <a:prstGeom prst="hexagon">
            <a:avLst/>
          </a:prstGeom>
          <a:solidFill>
            <a:srgbClr val="E16D65"/>
          </a:solidFill>
          <a:ln w="25400" cap="flat" cmpd="sng" algn="ctr">
            <a:noFill/>
            <a:prstDash val="solid"/>
            <a:round/>
            <a:headEnd type="none" w="med" len="med"/>
            <a:tailEnd type="none" w="med" len="med"/>
          </a:ln>
          <a:effectLst/>
          <a:extLst/>
        </p:spPr>
        <p:txBody>
          <a:bodyPr vert="horz" wrap="square" lIns="130903" tIns="65452" rIns="130903" bIns="65452" numCol="1" rtlCol="0" anchor="t" anchorCtr="0" compatLnSpc="1">
            <a:prstTxWarp prst="textNoShape">
              <a:avLst/>
            </a:prstTxWarp>
          </a:bodyPr>
          <a:lstStyle/>
          <a:p>
            <a:pPr algn="ctr" defTabSz="1309009" fontAlgn="base">
              <a:spcBef>
                <a:spcPct val="0"/>
              </a:spcBef>
              <a:spcAft>
                <a:spcPct val="0"/>
              </a:spcAft>
              <a:defRPr/>
            </a:pPr>
            <a:endParaRPr lang="en-US" sz="7997" kern="0">
              <a:solidFill>
                <a:srgbClr val="000000"/>
              </a:solidFill>
              <a:latin typeface="微软雅黑"/>
              <a:ea typeface="微软雅黑"/>
              <a:sym typeface="Gill Sans" charset="0"/>
            </a:endParaRPr>
          </a:p>
        </p:txBody>
      </p:sp>
      <p:sp>
        <p:nvSpPr>
          <p:cNvPr id="25" name="Oval 86"/>
          <p:cNvSpPr/>
          <p:nvPr/>
        </p:nvSpPr>
        <p:spPr bwMode="auto">
          <a:xfrm rot="8637565">
            <a:off x="3143925" y="4188342"/>
            <a:ext cx="363935" cy="359525"/>
          </a:xfrm>
          <a:prstGeom prst="hexagon">
            <a:avLst/>
          </a:prstGeom>
          <a:solidFill>
            <a:srgbClr val="99C17F"/>
          </a:solidFill>
          <a:ln w="25400" cap="flat" cmpd="sng" algn="ctr">
            <a:noFill/>
            <a:prstDash val="solid"/>
            <a:round/>
            <a:headEnd type="none" w="med" len="med"/>
            <a:tailEnd type="none" w="med" len="med"/>
          </a:ln>
          <a:effectLst/>
          <a:extLst/>
        </p:spPr>
        <p:txBody>
          <a:bodyPr vert="horz" wrap="square" lIns="130903" tIns="65452" rIns="130903" bIns="65452" numCol="1" rtlCol="0" anchor="t" anchorCtr="0" compatLnSpc="1">
            <a:prstTxWarp prst="textNoShape">
              <a:avLst/>
            </a:prstTxWarp>
          </a:bodyPr>
          <a:lstStyle/>
          <a:p>
            <a:pPr algn="ctr" defTabSz="1309009" fontAlgn="base">
              <a:spcBef>
                <a:spcPct val="0"/>
              </a:spcBef>
              <a:spcAft>
                <a:spcPct val="0"/>
              </a:spcAft>
              <a:defRPr/>
            </a:pPr>
            <a:endParaRPr lang="en-US" sz="7997" kern="0">
              <a:solidFill>
                <a:srgbClr val="000000"/>
              </a:solidFill>
              <a:latin typeface="微软雅黑"/>
              <a:ea typeface="微软雅黑"/>
              <a:sym typeface="Gill Sans" charset="0"/>
            </a:endParaRPr>
          </a:p>
        </p:txBody>
      </p:sp>
      <p:sp>
        <p:nvSpPr>
          <p:cNvPr id="26" name="Oval 94"/>
          <p:cNvSpPr/>
          <p:nvPr/>
        </p:nvSpPr>
        <p:spPr bwMode="auto">
          <a:xfrm rot="9824873">
            <a:off x="7006378" y="3198848"/>
            <a:ext cx="363935" cy="359525"/>
          </a:xfrm>
          <a:prstGeom prst="hexagon">
            <a:avLst/>
          </a:prstGeom>
          <a:solidFill>
            <a:srgbClr val="E16D65"/>
          </a:solidFill>
          <a:ln w="25400" cap="flat" cmpd="sng" algn="ctr">
            <a:noFill/>
            <a:prstDash val="solid"/>
            <a:round/>
            <a:headEnd type="none" w="med" len="med"/>
            <a:tailEnd type="none" w="med" len="med"/>
          </a:ln>
          <a:effectLst/>
          <a:extLst/>
        </p:spPr>
        <p:txBody>
          <a:bodyPr vert="horz" wrap="square" lIns="130903" tIns="65452" rIns="130903" bIns="65452" numCol="1" rtlCol="0" anchor="t" anchorCtr="0" compatLnSpc="1">
            <a:prstTxWarp prst="textNoShape">
              <a:avLst/>
            </a:prstTxWarp>
          </a:bodyPr>
          <a:lstStyle/>
          <a:p>
            <a:pPr algn="ctr" defTabSz="1309009" fontAlgn="base">
              <a:spcBef>
                <a:spcPct val="0"/>
              </a:spcBef>
              <a:spcAft>
                <a:spcPct val="0"/>
              </a:spcAft>
              <a:defRPr/>
            </a:pPr>
            <a:endParaRPr lang="en-US" sz="7997" kern="0">
              <a:solidFill>
                <a:srgbClr val="000000"/>
              </a:solidFill>
              <a:latin typeface="微软雅黑"/>
              <a:ea typeface="微软雅黑"/>
              <a:sym typeface="Gill Sans" charset="0"/>
            </a:endParaRPr>
          </a:p>
        </p:txBody>
      </p:sp>
      <p:sp>
        <p:nvSpPr>
          <p:cNvPr id="27" name="Oval 99"/>
          <p:cNvSpPr/>
          <p:nvPr/>
        </p:nvSpPr>
        <p:spPr bwMode="auto">
          <a:xfrm>
            <a:off x="5013730" y="3582208"/>
            <a:ext cx="363935" cy="359525"/>
          </a:xfrm>
          <a:prstGeom prst="hexagon">
            <a:avLst/>
          </a:prstGeom>
          <a:solidFill>
            <a:srgbClr val="99C17F"/>
          </a:solidFill>
          <a:ln w="25400" cap="flat" cmpd="sng" algn="ctr">
            <a:noFill/>
            <a:prstDash val="solid"/>
            <a:round/>
            <a:headEnd type="none" w="med" len="med"/>
            <a:tailEnd type="none" w="med" len="med"/>
          </a:ln>
          <a:effectLst/>
          <a:extLst/>
        </p:spPr>
        <p:txBody>
          <a:bodyPr vert="horz" wrap="square" lIns="130903" tIns="65452" rIns="130903" bIns="65452" numCol="1" rtlCol="0" anchor="t" anchorCtr="0" compatLnSpc="1">
            <a:prstTxWarp prst="textNoShape">
              <a:avLst/>
            </a:prstTxWarp>
          </a:bodyPr>
          <a:lstStyle/>
          <a:p>
            <a:pPr algn="ctr" defTabSz="1309009" fontAlgn="base">
              <a:spcBef>
                <a:spcPct val="0"/>
              </a:spcBef>
              <a:spcAft>
                <a:spcPct val="0"/>
              </a:spcAft>
              <a:defRPr/>
            </a:pPr>
            <a:endParaRPr lang="en-US" sz="7997" kern="0">
              <a:solidFill>
                <a:srgbClr val="000000"/>
              </a:solidFill>
              <a:latin typeface="微软雅黑"/>
              <a:ea typeface="微软雅黑"/>
              <a:sym typeface="Gill Sans" charset="0"/>
            </a:endParaRPr>
          </a:p>
        </p:txBody>
      </p:sp>
      <p:sp>
        <p:nvSpPr>
          <p:cNvPr id="28" name="Oval 99"/>
          <p:cNvSpPr/>
          <p:nvPr/>
        </p:nvSpPr>
        <p:spPr bwMode="auto">
          <a:xfrm>
            <a:off x="8817815" y="3146475"/>
            <a:ext cx="363935" cy="359525"/>
          </a:xfrm>
          <a:prstGeom prst="hexagon">
            <a:avLst/>
          </a:prstGeom>
          <a:solidFill>
            <a:srgbClr val="E16D65"/>
          </a:solidFill>
          <a:ln w="25400" cap="flat" cmpd="sng" algn="ctr">
            <a:noFill/>
            <a:prstDash val="solid"/>
            <a:round/>
            <a:headEnd type="none" w="med" len="med"/>
            <a:tailEnd type="none" w="med" len="med"/>
          </a:ln>
          <a:effectLst/>
          <a:extLst/>
        </p:spPr>
        <p:txBody>
          <a:bodyPr vert="horz" wrap="square" lIns="130903" tIns="65452" rIns="130903" bIns="65452" numCol="1" rtlCol="0" anchor="t" anchorCtr="0" compatLnSpc="1">
            <a:prstTxWarp prst="textNoShape">
              <a:avLst/>
            </a:prstTxWarp>
          </a:bodyPr>
          <a:lstStyle/>
          <a:p>
            <a:pPr algn="ctr" defTabSz="1309009" fontAlgn="base">
              <a:spcBef>
                <a:spcPct val="0"/>
              </a:spcBef>
              <a:spcAft>
                <a:spcPct val="0"/>
              </a:spcAft>
              <a:defRPr/>
            </a:pPr>
            <a:endParaRPr lang="en-US" sz="7997" kern="0">
              <a:solidFill>
                <a:srgbClr val="000000"/>
              </a:solidFill>
              <a:latin typeface="微软雅黑"/>
              <a:ea typeface="微软雅黑"/>
              <a:sym typeface="Gill Sans" charset="0"/>
            </a:endParaRPr>
          </a:p>
        </p:txBody>
      </p:sp>
      <p:sp>
        <p:nvSpPr>
          <p:cNvPr id="29" name="Oval 99"/>
          <p:cNvSpPr/>
          <p:nvPr/>
        </p:nvSpPr>
        <p:spPr bwMode="auto">
          <a:xfrm>
            <a:off x="10735281" y="3353588"/>
            <a:ext cx="363935" cy="359525"/>
          </a:xfrm>
          <a:prstGeom prst="hexagon">
            <a:avLst/>
          </a:prstGeom>
          <a:solidFill>
            <a:srgbClr val="99C17F"/>
          </a:solidFill>
          <a:ln w="25400" cap="flat" cmpd="sng" algn="ctr">
            <a:noFill/>
            <a:prstDash val="solid"/>
            <a:round/>
            <a:headEnd type="none" w="med" len="med"/>
            <a:tailEnd type="none" w="med" len="med"/>
          </a:ln>
          <a:effectLst/>
          <a:extLst/>
        </p:spPr>
        <p:txBody>
          <a:bodyPr vert="horz" wrap="square" lIns="130903" tIns="65452" rIns="130903" bIns="65452" numCol="1" rtlCol="0" anchor="t" anchorCtr="0" compatLnSpc="1">
            <a:prstTxWarp prst="textNoShape">
              <a:avLst/>
            </a:prstTxWarp>
          </a:bodyPr>
          <a:lstStyle/>
          <a:p>
            <a:pPr algn="ctr" defTabSz="1309009" fontAlgn="base">
              <a:spcBef>
                <a:spcPct val="0"/>
              </a:spcBef>
              <a:spcAft>
                <a:spcPct val="0"/>
              </a:spcAft>
              <a:defRPr/>
            </a:pPr>
            <a:endParaRPr lang="en-US" sz="7997" kern="0">
              <a:solidFill>
                <a:srgbClr val="000000"/>
              </a:solidFill>
              <a:latin typeface="微软雅黑"/>
              <a:ea typeface="微软雅黑"/>
              <a:sym typeface="Gill Sans" charset="0"/>
            </a:endParaRPr>
          </a:p>
        </p:txBody>
      </p:sp>
      <p:sp>
        <p:nvSpPr>
          <p:cNvPr id="30" name="Rectangle 17"/>
          <p:cNvSpPr>
            <a:spLocks/>
          </p:cNvSpPr>
          <p:nvPr/>
        </p:nvSpPr>
        <p:spPr bwMode="auto">
          <a:xfrm>
            <a:off x="1219887" y="5870197"/>
            <a:ext cx="1981811" cy="39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1333" dirty="0" smtClean="0">
                <a:solidFill>
                  <a:srgbClr val="000000"/>
                </a:solidFill>
                <a:latin typeface="微软雅黑"/>
                <a:ea typeface="微软雅黑"/>
                <a:cs typeface="Lato Light" charset="0"/>
                <a:sym typeface="Lato Light" charset="0"/>
              </a:rPr>
              <a:t>（已完成）</a:t>
            </a:r>
            <a:endParaRPr lang="en-US" sz="1333" dirty="0">
              <a:solidFill>
                <a:srgbClr val="000000"/>
              </a:solidFill>
              <a:latin typeface="微软雅黑"/>
              <a:ea typeface="微软雅黑"/>
              <a:cs typeface="Lato Light" charset="0"/>
              <a:sym typeface="Lato Light" charset="0"/>
            </a:endParaRPr>
          </a:p>
        </p:txBody>
      </p:sp>
      <p:sp>
        <p:nvSpPr>
          <p:cNvPr id="31" name="Rectangle 17"/>
          <p:cNvSpPr>
            <a:spLocks/>
          </p:cNvSpPr>
          <p:nvPr/>
        </p:nvSpPr>
        <p:spPr bwMode="auto">
          <a:xfrm>
            <a:off x="4899590" y="4157494"/>
            <a:ext cx="1882737" cy="111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1333" dirty="0" smtClean="0">
                <a:solidFill>
                  <a:srgbClr val="000000"/>
                </a:solidFill>
                <a:latin typeface="微软雅黑"/>
                <a:ea typeface="微软雅黑"/>
                <a:cs typeface="Lato Light" charset="0"/>
                <a:sym typeface="Lato Light" charset="0"/>
              </a:rPr>
              <a:t>（</a:t>
            </a:r>
            <a:r>
              <a:rPr lang="en-US" altLang="zh-TW" sz="1333" dirty="0" smtClean="0">
                <a:solidFill>
                  <a:srgbClr val="000000"/>
                </a:solidFill>
                <a:latin typeface="微软雅黑"/>
                <a:ea typeface="微软雅黑"/>
                <a:cs typeface="Lato Light" charset="0"/>
                <a:sym typeface="Lato Light" charset="0"/>
              </a:rPr>
              <a:t>1-2</a:t>
            </a:r>
            <a:r>
              <a:rPr lang="zh-TW" altLang="en-US" sz="1333" dirty="0" smtClean="0">
                <a:solidFill>
                  <a:srgbClr val="000000"/>
                </a:solidFill>
                <a:latin typeface="微软雅黑"/>
                <a:ea typeface="微软雅黑"/>
                <a:cs typeface="Lato Light" charset="0"/>
                <a:sym typeface="Lato Light" charset="0"/>
              </a:rPr>
              <a:t>月）</a:t>
            </a:r>
            <a:endParaRPr lang="en-US" sz="1333" dirty="0">
              <a:solidFill>
                <a:srgbClr val="000000"/>
              </a:solidFill>
              <a:latin typeface="微软雅黑"/>
              <a:ea typeface="微软雅黑"/>
              <a:cs typeface="Lato Light" charset="0"/>
              <a:sym typeface="Lato Light" charset="0"/>
            </a:endParaRPr>
          </a:p>
        </p:txBody>
      </p:sp>
      <p:sp>
        <p:nvSpPr>
          <p:cNvPr id="32" name="Rectangle 17"/>
          <p:cNvSpPr>
            <a:spLocks/>
          </p:cNvSpPr>
          <p:nvPr/>
        </p:nvSpPr>
        <p:spPr bwMode="auto">
          <a:xfrm>
            <a:off x="6807831" y="2691836"/>
            <a:ext cx="988011" cy="239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1333" dirty="0" smtClean="0">
                <a:solidFill>
                  <a:srgbClr val="000000"/>
                </a:solidFill>
                <a:latin typeface="微软雅黑"/>
                <a:ea typeface="微软雅黑"/>
                <a:cs typeface="Lato Light" charset="0"/>
                <a:sym typeface="Lato Light" charset="0"/>
              </a:rPr>
              <a:t>（</a:t>
            </a:r>
            <a:r>
              <a:rPr lang="en-US" altLang="zh-TW" sz="1333" dirty="0" smtClean="0">
                <a:solidFill>
                  <a:srgbClr val="000000"/>
                </a:solidFill>
                <a:latin typeface="微软雅黑"/>
                <a:ea typeface="微软雅黑"/>
                <a:cs typeface="Lato Light" charset="0"/>
                <a:sym typeface="Lato Light" charset="0"/>
              </a:rPr>
              <a:t>2-5</a:t>
            </a:r>
            <a:r>
              <a:rPr lang="zh-TW" altLang="en-US" sz="1333" dirty="0" smtClean="0">
                <a:solidFill>
                  <a:srgbClr val="000000"/>
                </a:solidFill>
                <a:latin typeface="微软雅黑"/>
                <a:ea typeface="微软雅黑"/>
                <a:cs typeface="Lato Light" charset="0"/>
                <a:sym typeface="Lato Light" charset="0"/>
              </a:rPr>
              <a:t>月）</a:t>
            </a:r>
            <a:endParaRPr lang="en-US" sz="1333" dirty="0">
              <a:solidFill>
                <a:srgbClr val="000000"/>
              </a:solidFill>
              <a:latin typeface="微软雅黑"/>
              <a:ea typeface="微软雅黑"/>
              <a:cs typeface="Lato Light" charset="0"/>
              <a:sym typeface="Lato Light" charset="0"/>
            </a:endParaRPr>
          </a:p>
        </p:txBody>
      </p:sp>
      <p:sp>
        <p:nvSpPr>
          <p:cNvPr id="33" name="Rectangle 17"/>
          <p:cNvSpPr>
            <a:spLocks/>
          </p:cNvSpPr>
          <p:nvPr/>
        </p:nvSpPr>
        <p:spPr bwMode="auto">
          <a:xfrm>
            <a:off x="2184573" y="3170177"/>
            <a:ext cx="1826602" cy="1229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endParaRPr lang="en-US" sz="1333" dirty="0">
              <a:solidFill>
                <a:srgbClr val="000000"/>
              </a:solidFill>
              <a:latin typeface="微软雅黑"/>
              <a:ea typeface="微软雅黑"/>
              <a:cs typeface="Lato Light" charset="0"/>
              <a:sym typeface="Lato Light" charset="0"/>
            </a:endParaRPr>
          </a:p>
        </p:txBody>
      </p:sp>
      <p:sp>
        <p:nvSpPr>
          <p:cNvPr id="34" name="Rectangle 17"/>
          <p:cNvSpPr>
            <a:spLocks/>
          </p:cNvSpPr>
          <p:nvPr/>
        </p:nvSpPr>
        <p:spPr bwMode="auto">
          <a:xfrm>
            <a:off x="8641053" y="3729725"/>
            <a:ext cx="1826602" cy="21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1333" dirty="0" smtClean="0">
                <a:solidFill>
                  <a:srgbClr val="000000"/>
                </a:solidFill>
                <a:latin typeface="微软雅黑"/>
                <a:ea typeface="微软雅黑"/>
                <a:cs typeface="Lato Light" charset="0"/>
                <a:sym typeface="Lato Light" charset="0"/>
              </a:rPr>
              <a:t>（</a:t>
            </a:r>
            <a:r>
              <a:rPr lang="en-US" altLang="zh-TW" sz="1333" dirty="0">
                <a:solidFill>
                  <a:srgbClr val="000000"/>
                </a:solidFill>
                <a:latin typeface="微软雅黑"/>
                <a:ea typeface="微软雅黑"/>
                <a:cs typeface="Lato Light" charset="0"/>
                <a:sym typeface="Lato Light" charset="0"/>
              </a:rPr>
              <a:t>4</a:t>
            </a:r>
            <a:r>
              <a:rPr lang="en-US" altLang="zh-CN" sz="1333" dirty="0" smtClean="0">
                <a:solidFill>
                  <a:srgbClr val="000000"/>
                </a:solidFill>
                <a:latin typeface="微软雅黑"/>
                <a:ea typeface="微软雅黑"/>
                <a:cs typeface="Lato Light" charset="0"/>
                <a:sym typeface="Lato Light" charset="0"/>
              </a:rPr>
              <a:t>-6</a:t>
            </a:r>
            <a:r>
              <a:rPr lang="zh-TW" altLang="en-US" sz="1333" dirty="0" smtClean="0">
                <a:solidFill>
                  <a:srgbClr val="000000"/>
                </a:solidFill>
                <a:latin typeface="微软雅黑"/>
                <a:ea typeface="微软雅黑"/>
                <a:cs typeface="Lato Light" charset="0"/>
                <a:sym typeface="Lato Light" charset="0"/>
              </a:rPr>
              <a:t>月）</a:t>
            </a:r>
            <a:endParaRPr lang="en-US" sz="1333" dirty="0">
              <a:solidFill>
                <a:srgbClr val="000000"/>
              </a:solidFill>
              <a:latin typeface="微软雅黑"/>
              <a:ea typeface="微软雅黑"/>
              <a:cs typeface="Lato Light" charset="0"/>
              <a:sym typeface="Lato Light" charset="0"/>
            </a:endParaRPr>
          </a:p>
        </p:txBody>
      </p:sp>
      <p:sp>
        <p:nvSpPr>
          <p:cNvPr id="35" name="Rectangle 17"/>
          <p:cNvSpPr>
            <a:spLocks/>
          </p:cNvSpPr>
          <p:nvPr/>
        </p:nvSpPr>
        <p:spPr bwMode="auto">
          <a:xfrm>
            <a:off x="10534419" y="2838704"/>
            <a:ext cx="727321" cy="23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1333" dirty="0" smtClean="0">
                <a:solidFill>
                  <a:srgbClr val="000000"/>
                </a:solidFill>
                <a:latin typeface="微软雅黑"/>
                <a:ea typeface="微软雅黑"/>
                <a:cs typeface="Lato Light" charset="0"/>
                <a:sym typeface="Lato Light" charset="0"/>
              </a:rPr>
              <a:t>（</a:t>
            </a:r>
            <a:r>
              <a:rPr lang="en-US" sz="1333" dirty="0" smtClean="0">
                <a:solidFill>
                  <a:srgbClr val="000000"/>
                </a:solidFill>
                <a:latin typeface="微软雅黑"/>
                <a:ea typeface="微软雅黑"/>
                <a:cs typeface="Lato Light" charset="0"/>
                <a:sym typeface="Lato Light" charset="0"/>
              </a:rPr>
              <a:t>-</a:t>
            </a:r>
            <a:r>
              <a:rPr lang="zh-TW" altLang="en-US" sz="1333" dirty="0" smtClean="0">
                <a:solidFill>
                  <a:srgbClr val="000000"/>
                </a:solidFill>
                <a:latin typeface="微软雅黑"/>
                <a:ea typeface="微软雅黑"/>
                <a:cs typeface="Lato Light" charset="0"/>
                <a:sym typeface="Lato Light" charset="0"/>
              </a:rPr>
              <a:t> </a:t>
            </a:r>
            <a:r>
              <a:rPr lang="en-US" altLang="zh-TW" sz="1333" dirty="0">
                <a:solidFill>
                  <a:srgbClr val="000000"/>
                </a:solidFill>
                <a:latin typeface="微软雅黑"/>
                <a:ea typeface="微软雅黑"/>
                <a:cs typeface="Lato Light" charset="0"/>
                <a:sym typeface="Lato Light" charset="0"/>
              </a:rPr>
              <a:t>6</a:t>
            </a:r>
            <a:r>
              <a:rPr lang="zh-TW" altLang="en-US" sz="1333" dirty="0" smtClean="0">
                <a:solidFill>
                  <a:srgbClr val="000000"/>
                </a:solidFill>
                <a:latin typeface="微软雅黑"/>
                <a:ea typeface="微软雅黑"/>
                <a:cs typeface="Lato Light" charset="0"/>
                <a:sym typeface="Lato Light" charset="0"/>
              </a:rPr>
              <a:t>月）</a:t>
            </a:r>
            <a:endParaRPr lang="en-US" sz="1333" dirty="0" smtClean="0">
              <a:solidFill>
                <a:srgbClr val="000000"/>
              </a:solidFill>
              <a:latin typeface="微软雅黑"/>
              <a:ea typeface="微软雅黑"/>
              <a:cs typeface="Lato Light" charset="0"/>
              <a:sym typeface="Lato Light" charset="0"/>
            </a:endParaRPr>
          </a:p>
        </p:txBody>
      </p:sp>
      <p:grpSp>
        <p:nvGrpSpPr>
          <p:cNvPr id="46" name="组合 45"/>
          <p:cNvGrpSpPr/>
          <p:nvPr/>
        </p:nvGrpSpPr>
        <p:grpSpPr>
          <a:xfrm>
            <a:off x="3657547" y="1398411"/>
            <a:ext cx="1861565" cy="2208460"/>
            <a:chOff x="-47103" y="944148"/>
            <a:chExt cx="1485965" cy="1762868"/>
          </a:xfrm>
        </p:grpSpPr>
        <p:sp>
          <p:nvSpPr>
            <p:cNvPr id="48" name="Freeform 21"/>
            <p:cNvSpPr>
              <a:spLocks/>
            </p:cNvSpPr>
            <p:nvPr/>
          </p:nvSpPr>
          <p:spPr bwMode="auto">
            <a:xfrm>
              <a:off x="-47103" y="944148"/>
              <a:ext cx="1485965" cy="1762868"/>
            </a:xfrm>
            <a:custGeom>
              <a:avLst/>
              <a:gdLst>
                <a:gd name="T0" fmla="*/ 417 w 526"/>
                <a:gd name="T1" fmla="*/ 58 h 624"/>
                <a:gd name="T2" fmla="*/ 506 w 526"/>
                <a:gd name="T3" fmla="*/ 180 h 624"/>
                <a:gd name="T4" fmla="*/ 491 w 526"/>
                <a:gd name="T5" fmla="*/ 366 h 624"/>
                <a:gd name="T6" fmla="*/ 364 w 526"/>
                <a:gd name="T7" fmla="*/ 482 h 624"/>
                <a:gd name="T8" fmla="*/ 410 w 526"/>
                <a:gd name="T9" fmla="*/ 567 h 624"/>
                <a:gd name="T10" fmla="*/ 407 w 526"/>
                <a:gd name="T11" fmla="*/ 609 h 624"/>
                <a:gd name="T12" fmla="*/ 365 w 526"/>
                <a:gd name="T13" fmla="*/ 618 h 624"/>
                <a:gd name="T14" fmla="*/ 190 w 526"/>
                <a:gd name="T15" fmla="*/ 519 h 624"/>
                <a:gd name="T16" fmla="*/ 42 w 526"/>
                <a:gd name="T17" fmla="*/ 331 h 624"/>
                <a:gd name="T18" fmla="*/ 199 w 526"/>
                <a:gd name="T19" fmla="*/ 24 h 624"/>
                <a:gd name="T20" fmla="*/ 417 w 526"/>
                <a:gd name="T21" fmla="*/ 58 h 624"/>
                <a:gd name="T22" fmla="*/ 417 w 526"/>
                <a:gd name="T23" fmla="*/ 5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6" h="624">
                  <a:moveTo>
                    <a:pt x="417" y="58"/>
                  </a:moveTo>
                  <a:cubicBezTo>
                    <a:pt x="459" y="89"/>
                    <a:pt x="490" y="131"/>
                    <a:pt x="506" y="180"/>
                  </a:cubicBezTo>
                  <a:cubicBezTo>
                    <a:pt x="526" y="242"/>
                    <a:pt x="521" y="308"/>
                    <a:pt x="491" y="366"/>
                  </a:cubicBezTo>
                  <a:cubicBezTo>
                    <a:pt x="464" y="420"/>
                    <a:pt x="419" y="460"/>
                    <a:pt x="364" y="482"/>
                  </a:cubicBezTo>
                  <a:cubicBezTo>
                    <a:pt x="373" y="501"/>
                    <a:pt x="387" y="529"/>
                    <a:pt x="410" y="567"/>
                  </a:cubicBezTo>
                  <a:cubicBezTo>
                    <a:pt x="418" y="581"/>
                    <a:pt x="417" y="598"/>
                    <a:pt x="407" y="609"/>
                  </a:cubicBezTo>
                  <a:cubicBezTo>
                    <a:pt x="396" y="621"/>
                    <a:pt x="380" y="624"/>
                    <a:pt x="365" y="618"/>
                  </a:cubicBezTo>
                  <a:cubicBezTo>
                    <a:pt x="295" y="586"/>
                    <a:pt x="236" y="553"/>
                    <a:pt x="190" y="519"/>
                  </a:cubicBezTo>
                  <a:cubicBezTo>
                    <a:pt x="112" y="463"/>
                    <a:pt x="66" y="404"/>
                    <a:pt x="42" y="331"/>
                  </a:cubicBezTo>
                  <a:cubicBezTo>
                    <a:pt x="0" y="203"/>
                    <a:pt x="71" y="65"/>
                    <a:pt x="199" y="24"/>
                  </a:cubicBezTo>
                  <a:cubicBezTo>
                    <a:pt x="273" y="0"/>
                    <a:pt x="354" y="13"/>
                    <a:pt x="417" y="58"/>
                  </a:cubicBezTo>
                  <a:cubicBezTo>
                    <a:pt x="417" y="58"/>
                    <a:pt x="417" y="58"/>
                    <a:pt x="417" y="58"/>
                  </a:cubicBezTo>
                  <a:close/>
                </a:path>
              </a:pathLst>
            </a:cu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51" name="Freeform 23"/>
            <p:cNvSpPr>
              <a:spLocks/>
            </p:cNvSpPr>
            <p:nvPr/>
          </p:nvSpPr>
          <p:spPr bwMode="auto">
            <a:xfrm>
              <a:off x="130735" y="1088567"/>
              <a:ext cx="1192353" cy="1484771"/>
            </a:xfrm>
            <a:custGeom>
              <a:avLst/>
              <a:gdLst>
                <a:gd name="T0" fmla="*/ 307 w 422"/>
                <a:gd name="T1" fmla="*/ 526 h 526"/>
                <a:gd name="T2" fmla="*/ 17 w 422"/>
                <a:gd name="T3" fmla="*/ 268 h 526"/>
                <a:gd name="T4" fmla="*/ 29 w 422"/>
                <a:gd name="T5" fmla="*/ 112 h 526"/>
                <a:gd name="T6" fmla="*/ 148 w 422"/>
                <a:gd name="T7" fmla="*/ 10 h 526"/>
                <a:gd name="T8" fmla="*/ 211 w 422"/>
                <a:gd name="T9" fmla="*/ 0 h 526"/>
                <a:gd name="T10" fmla="*/ 405 w 422"/>
                <a:gd name="T11" fmla="*/ 141 h 526"/>
                <a:gd name="T12" fmla="*/ 393 w 422"/>
                <a:gd name="T13" fmla="*/ 297 h 526"/>
                <a:gd name="T14" fmla="*/ 274 w 422"/>
                <a:gd name="T15" fmla="*/ 399 h 526"/>
                <a:gd name="T16" fmla="*/ 255 w 422"/>
                <a:gd name="T17" fmla="*/ 405 h 526"/>
                <a:gd name="T18" fmla="*/ 251 w 422"/>
                <a:gd name="T19" fmla="*/ 409 h 526"/>
                <a:gd name="T20" fmla="*/ 251 w 422"/>
                <a:gd name="T21" fmla="*/ 414 h 526"/>
                <a:gd name="T22" fmla="*/ 307 w 422"/>
                <a:gd name="T2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 h="526">
                  <a:moveTo>
                    <a:pt x="307" y="526"/>
                  </a:moveTo>
                  <a:cubicBezTo>
                    <a:pt x="92" y="427"/>
                    <a:pt x="39" y="336"/>
                    <a:pt x="17" y="268"/>
                  </a:cubicBezTo>
                  <a:cubicBezTo>
                    <a:pt x="0" y="216"/>
                    <a:pt x="4" y="161"/>
                    <a:pt x="29" y="112"/>
                  </a:cubicBezTo>
                  <a:cubicBezTo>
                    <a:pt x="54" y="63"/>
                    <a:pt x="96" y="27"/>
                    <a:pt x="148" y="10"/>
                  </a:cubicBezTo>
                  <a:cubicBezTo>
                    <a:pt x="168" y="4"/>
                    <a:pt x="190" y="0"/>
                    <a:pt x="211" y="0"/>
                  </a:cubicBezTo>
                  <a:cubicBezTo>
                    <a:pt x="300" y="0"/>
                    <a:pt x="378" y="57"/>
                    <a:pt x="405" y="141"/>
                  </a:cubicBezTo>
                  <a:cubicBezTo>
                    <a:pt x="422" y="193"/>
                    <a:pt x="418" y="249"/>
                    <a:pt x="393" y="297"/>
                  </a:cubicBezTo>
                  <a:cubicBezTo>
                    <a:pt x="368" y="346"/>
                    <a:pt x="326" y="382"/>
                    <a:pt x="274" y="399"/>
                  </a:cubicBezTo>
                  <a:cubicBezTo>
                    <a:pt x="255" y="405"/>
                    <a:pt x="255" y="405"/>
                    <a:pt x="255" y="405"/>
                  </a:cubicBezTo>
                  <a:cubicBezTo>
                    <a:pt x="254" y="406"/>
                    <a:pt x="252" y="407"/>
                    <a:pt x="251" y="409"/>
                  </a:cubicBezTo>
                  <a:cubicBezTo>
                    <a:pt x="250" y="410"/>
                    <a:pt x="250" y="412"/>
                    <a:pt x="251" y="414"/>
                  </a:cubicBezTo>
                  <a:cubicBezTo>
                    <a:pt x="254" y="423"/>
                    <a:pt x="267" y="457"/>
                    <a:pt x="307" y="526"/>
                  </a:cubicBezTo>
                  <a:close/>
                </a:path>
              </a:pathLst>
            </a:custGeom>
            <a:solidFill>
              <a:srgbClr val="99C17F"/>
            </a:solidFill>
            <a:ln w="28575" cap="flat">
              <a:noFill/>
              <a:prstDash val="solid"/>
              <a:miter lim="800000"/>
              <a:headEnd/>
              <a:tailEnd/>
            </a:ln>
          </p:spPr>
          <p:txBody>
            <a:bodyPr vert="horz" wrap="square" lIns="121883" tIns="60941" rIns="121883" bIns="60941" numCol="1" anchor="t" anchorCtr="0" compatLnSpc="1">
              <a:prstTxWarp prst="textNoShape">
                <a:avLst/>
              </a:prstTxWarp>
            </a:bodyPr>
            <a:lstStyle/>
            <a:p>
              <a:endParaRPr lang="zh-CN" altLang="en-US" sz="1866"/>
            </a:p>
          </p:txBody>
        </p:sp>
      </p:grpSp>
      <p:sp>
        <p:nvSpPr>
          <p:cNvPr id="38" name="文本框 37"/>
          <p:cNvSpPr>
            <a:spLocks noChangeArrowheads="1"/>
          </p:cNvSpPr>
          <p:nvPr/>
        </p:nvSpPr>
        <p:spPr bwMode="auto">
          <a:xfrm>
            <a:off x="3884237" y="1884015"/>
            <a:ext cx="14859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TW" altLang="en-US" sz="2400" dirty="0" smtClean="0">
                <a:solidFill>
                  <a:schemeClr val="bg1"/>
                </a:solidFill>
                <a:latin typeface="Agency FB" panose="020B0503020202020204" pitchFamily="34" charset="0"/>
                <a:sym typeface="微软雅黑" pitchFamily="34" charset="-122"/>
              </a:rPr>
              <a:t>分工進行項目製作</a:t>
            </a:r>
            <a:endParaRPr lang="zh-CN" altLang="en-US" sz="2400" dirty="0">
              <a:solidFill>
                <a:schemeClr val="bg1"/>
              </a:solidFill>
              <a:latin typeface="Agency FB" panose="020B0503020202020204" pitchFamily="34" charset="0"/>
              <a:sym typeface="微软雅黑" pitchFamily="34" charset="-122"/>
            </a:endParaRPr>
          </a:p>
        </p:txBody>
      </p:sp>
      <p:grpSp>
        <p:nvGrpSpPr>
          <p:cNvPr id="59" name="组合 58"/>
          <p:cNvGrpSpPr/>
          <p:nvPr/>
        </p:nvGrpSpPr>
        <p:grpSpPr>
          <a:xfrm rot="10396318">
            <a:off x="3171091" y="4445360"/>
            <a:ext cx="1861565" cy="2208460"/>
            <a:chOff x="-47103" y="944148"/>
            <a:chExt cx="1485965" cy="1762868"/>
          </a:xfrm>
        </p:grpSpPr>
        <p:sp>
          <p:nvSpPr>
            <p:cNvPr id="60" name="Freeform 21"/>
            <p:cNvSpPr>
              <a:spLocks/>
            </p:cNvSpPr>
            <p:nvPr/>
          </p:nvSpPr>
          <p:spPr bwMode="auto">
            <a:xfrm>
              <a:off x="-47103" y="944148"/>
              <a:ext cx="1485965" cy="1762868"/>
            </a:xfrm>
            <a:custGeom>
              <a:avLst/>
              <a:gdLst>
                <a:gd name="T0" fmla="*/ 417 w 526"/>
                <a:gd name="T1" fmla="*/ 58 h 624"/>
                <a:gd name="T2" fmla="*/ 506 w 526"/>
                <a:gd name="T3" fmla="*/ 180 h 624"/>
                <a:gd name="T4" fmla="*/ 491 w 526"/>
                <a:gd name="T5" fmla="*/ 366 h 624"/>
                <a:gd name="T6" fmla="*/ 364 w 526"/>
                <a:gd name="T7" fmla="*/ 482 h 624"/>
                <a:gd name="T8" fmla="*/ 410 w 526"/>
                <a:gd name="T9" fmla="*/ 567 h 624"/>
                <a:gd name="T10" fmla="*/ 407 w 526"/>
                <a:gd name="T11" fmla="*/ 609 h 624"/>
                <a:gd name="T12" fmla="*/ 365 w 526"/>
                <a:gd name="T13" fmla="*/ 618 h 624"/>
                <a:gd name="T14" fmla="*/ 190 w 526"/>
                <a:gd name="T15" fmla="*/ 519 h 624"/>
                <a:gd name="T16" fmla="*/ 42 w 526"/>
                <a:gd name="T17" fmla="*/ 331 h 624"/>
                <a:gd name="T18" fmla="*/ 199 w 526"/>
                <a:gd name="T19" fmla="*/ 24 h 624"/>
                <a:gd name="T20" fmla="*/ 417 w 526"/>
                <a:gd name="T21" fmla="*/ 58 h 624"/>
                <a:gd name="T22" fmla="*/ 417 w 526"/>
                <a:gd name="T23" fmla="*/ 5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6" h="624">
                  <a:moveTo>
                    <a:pt x="417" y="58"/>
                  </a:moveTo>
                  <a:cubicBezTo>
                    <a:pt x="459" y="89"/>
                    <a:pt x="490" y="131"/>
                    <a:pt x="506" y="180"/>
                  </a:cubicBezTo>
                  <a:cubicBezTo>
                    <a:pt x="526" y="242"/>
                    <a:pt x="521" y="308"/>
                    <a:pt x="491" y="366"/>
                  </a:cubicBezTo>
                  <a:cubicBezTo>
                    <a:pt x="464" y="420"/>
                    <a:pt x="419" y="460"/>
                    <a:pt x="364" y="482"/>
                  </a:cubicBezTo>
                  <a:cubicBezTo>
                    <a:pt x="373" y="501"/>
                    <a:pt x="387" y="529"/>
                    <a:pt x="410" y="567"/>
                  </a:cubicBezTo>
                  <a:cubicBezTo>
                    <a:pt x="418" y="581"/>
                    <a:pt x="417" y="598"/>
                    <a:pt x="407" y="609"/>
                  </a:cubicBezTo>
                  <a:cubicBezTo>
                    <a:pt x="396" y="621"/>
                    <a:pt x="380" y="624"/>
                    <a:pt x="365" y="618"/>
                  </a:cubicBezTo>
                  <a:cubicBezTo>
                    <a:pt x="295" y="586"/>
                    <a:pt x="236" y="553"/>
                    <a:pt x="190" y="519"/>
                  </a:cubicBezTo>
                  <a:cubicBezTo>
                    <a:pt x="112" y="463"/>
                    <a:pt x="66" y="404"/>
                    <a:pt x="42" y="331"/>
                  </a:cubicBezTo>
                  <a:cubicBezTo>
                    <a:pt x="0" y="203"/>
                    <a:pt x="71" y="65"/>
                    <a:pt x="199" y="24"/>
                  </a:cubicBezTo>
                  <a:cubicBezTo>
                    <a:pt x="273" y="0"/>
                    <a:pt x="354" y="13"/>
                    <a:pt x="417" y="58"/>
                  </a:cubicBezTo>
                  <a:cubicBezTo>
                    <a:pt x="417" y="58"/>
                    <a:pt x="417" y="58"/>
                    <a:pt x="417" y="58"/>
                  </a:cubicBezTo>
                  <a:close/>
                </a:path>
              </a:pathLst>
            </a:cu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61" name="Freeform 23"/>
            <p:cNvSpPr>
              <a:spLocks/>
            </p:cNvSpPr>
            <p:nvPr/>
          </p:nvSpPr>
          <p:spPr bwMode="auto">
            <a:xfrm>
              <a:off x="130735" y="1088567"/>
              <a:ext cx="1192353" cy="1484771"/>
            </a:xfrm>
            <a:custGeom>
              <a:avLst/>
              <a:gdLst>
                <a:gd name="T0" fmla="*/ 307 w 422"/>
                <a:gd name="T1" fmla="*/ 526 h 526"/>
                <a:gd name="T2" fmla="*/ 17 w 422"/>
                <a:gd name="T3" fmla="*/ 268 h 526"/>
                <a:gd name="T4" fmla="*/ 29 w 422"/>
                <a:gd name="T5" fmla="*/ 112 h 526"/>
                <a:gd name="T6" fmla="*/ 148 w 422"/>
                <a:gd name="T7" fmla="*/ 10 h 526"/>
                <a:gd name="T8" fmla="*/ 211 w 422"/>
                <a:gd name="T9" fmla="*/ 0 h 526"/>
                <a:gd name="T10" fmla="*/ 405 w 422"/>
                <a:gd name="T11" fmla="*/ 141 h 526"/>
                <a:gd name="T12" fmla="*/ 393 w 422"/>
                <a:gd name="T13" fmla="*/ 297 h 526"/>
                <a:gd name="T14" fmla="*/ 274 w 422"/>
                <a:gd name="T15" fmla="*/ 399 h 526"/>
                <a:gd name="T16" fmla="*/ 255 w 422"/>
                <a:gd name="T17" fmla="*/ 405 h 526"/>
                <a:gd name="T18" fmla="*/ 251 w 422"/>
                <a:gd name="T19" fmla="*/ 409 h 526"/>
                <a:gd name="T20" fmla="*/ 251 w 422"/>
                <a:gd name="T21" fmla="*/ 414 h 526"/>
                <a:gd name="T22" fmla="*/ 307 w 422"/>
                <a:gd name="T2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 h="526">
                  <a:moveTo>
                    <a:pt x="307" y="526"/>
                  </a:moveTo>
                  <a:cubicBezTo>
                    <a:pt x="92" y="427"/>
                    <a:pt x="39" y="336"/>
                    <a:pt x="17" y="268"/>
                  </a:cubicBezTo>
                  <a:cubicBezTo>
                    <a:pt x="0" y="216"/>
                    <a:pt x="4" y="161"/>
                    <a:pt x="29" y="112"/>
                  </a:cubicBezTo>
                  <a:cubicBezTo>
                    <a:pt x="54" y="63"/>
                    <a:pt x="96" y="27"/>
                    <a:pt x="148" y="10"/>
                  </a:cubicBezTo>
                  <a:cubicBezTo>
                    <a:pt x="168" y="4"/>
                    <a:pt x="190" y="0"/>
                    <a:pt x="211" y="0"/>
                  </a:cubicBezTo>
                  <a:cubicBezTo>
                    <a:pt x="300" y="0"/>
                    <a:pt x="378" y="57"/>
                    <a:pt x="405" y="141"/>
                  </a:cubicBezTo>
                  <a:cubicBezTo>
                    <a:pt x="422" y="193"/>
                    <a:pt x="418" y="249"/>
                    <a:pt x="393" y="297"/>
                  </a:cubicBezTo>
                  <a:cubicBezTo>
                    <a:pt x="368" y="346"/>
                    <a:pt x="326" y="382"/>
                    <a:pt x="274" y="399"/>
                  </a:cubicBezTo>
                  <a:cubicBezTo>
                    <a:pt x="255" y="405"/>
                    <a:pt x="255" y="405"/>
                    <a:pt x="255" y="405"/>
                  </a:cubicBezTo>
                  <a:cubicBezTo>
                    <a:pt x="254" y="406"/>
                    <a:pt x="252" y="407"/>
                    <a:pt x="251" y="409"/>
                  </a:cubicBezTo>
                  <a:cubicBezTo>
                    <a:pt x="250" y="410"/>
                    <a:pt x="250" y="412"/>
                    <a:pt x="251" y="414"/>
                  </a:cubicBezTo>
                  <a:cubicBezTo>
                    <a:pt x="254" y="423"/>
                    <a:pt x="267" y="457"/>
                    <a:pt x="307" y="526"/>
                  </a:cubicBezTo>
                  <a:close/>
                </a:path>
              </a:pathLst>
            </a:custGeom>
            <a:solidFill>
              <a:srgbClr val="99C17F"/>
            </a:solidFill>
            <a:ln w="28575" cap="flat">
              <a:noFill/>
              <a:prstDash val="solid"/>
              <a:miter lim="800000"/>
              <a:headEnd/>
              <a:tailEnd/>
            </a:ln>
          </p:spPr>
          <p:txBody>
            <a:bodyPr vert="horz" wrap="square" lIns="121883" tIns="60941" rIns="121883" bIns="60941" numCol="1" anchor="t" anchorCtr="0" compatLnSpc="1">
              <a:prstTxWarp prst="textNoShape">
                <a:avLst/>
              </a:prstTxWarp>
            </a:bodyPr>
            <a:lstStyle/>
            <a:p>
              <a:endParaRPr lang="zh-CN" altLang="en-US" sz="1866"/>
            </a:p>
          </p:txBody>
        </p:sp>
      </p:grpSp>
      <p:sp>
        <p:nvSpPr>
          <p:cNvPr id="37" name="文本框 37"/>
          <p:cNvSpPr>
            <a:spLocks noChangeArrowheads="1"/>
          </p:cNvSpPr>
          <p:nvPr/>
        </p:nvSpPr>
        <p:spPr bwMode="auto">
          <a:xfrm>
            <a:off x="3334846" y="5436133"/>
            <a:ext cx="152712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TW" altLang="en-US" sz="2400" dirty="0" smtClean="0">
                <a:solidFill>
                  <a:schemeClr val="bg1"/>
                </a:solidFill>
                <a:latin typeface="Agency FB" panose="020B0503020202020204" pitchFamily="34" charset="0"/>
                <a:sym typeface="微软雅黑" pitchFamily="34" charset="-122"/>
              </a:rPr>
              <a:t>資料搜尋結合</a:t>
            </a:r>
            <a:endParaRPr lang="zh-CN" altLang="en-US" sz="2400" dirty="0">
              <a:solidFill>
                <a:schemeClr val="bg1"/>
              </a:solidFill>
              <a:latin typeface="Agency FB" panose="020B0503020202020204" pitchFamily="34" charset="0"/>
              <a:sym typeface="微软雅黑" pitchFamily="34" charset="-122"/>
            </a:endParaRPr>
          </a:p>
        </p:txBody>
      </p:sp>
      <p:grpSp>
        <p:nvGrpSpPr>
          <p:cNvPr id="62" name="组合 61"/>
          <p:cNvGrpSpPr/>
          <p:nvPr/>
        </p:nvGrpSpPr>
        <p:grpSpPr>
          <a:xfrm rot="12460646">
            <a:off x="9980684" y="3837357"/>
            <a:ext cx="1861565" cy="2208460"/>
            <a:chOff x="-47103" y="944148"/>
            <a:chExt cx="1485965" cy="1762868"/>
          </a:xfrm>
        </p:grpSpPr>
        <p:sp>
          <p:nvSpPr>
            <p:cNvPr id="63" name="Freeform 21"/>
            <p:cNvSpPr>
              <a:spLocks/>
            </p:cNvSpPr>
            <p:nvPr/>
          </p:nvSpPr>
          <p:spPr bwMode="auto">
            <a:xfrm>
              <a:off x="-47103" y="944148"/>
              <a:ext cx="1485965" cy="1762868"/>
            </a:xfrm>
            <a:custGeom>
              <a:avLst/>
              <a:gdLst>
                <a:gd name="T0" fmla="*/ 417 w 526"/>
                <a:gd name="T1" fmla="*/ 58 h 624"/>
                <a:gd name="T2" fmla="*/ 506 w 526"/>
                <a:gd name="T3" fmla="*/ 180 h 624"/>
                <a:gd name="T4" fmla="*/ 491 w 526"/>
                <a:gd name="T5" fmla="*/ 366 h 624"/>
                <a:gd name="T6" fmla="*/ 364 w 526"/>
                <a:gd name="T7" fmla="*/ 482 h 624"/>
                <a:gd name="T8" fmla="*/ 410 w 526"/>
                <a:gd name="T9" fmla="*/ 567 h 624"/>
                <a:gd name="T10" fmla="*/ 407 w 526"/>
                <a:gd name="T11" fmla="*/ 609 h 624"/>
                <a:gd name="T12" fmla="*/ 365 w 526"/>
                <a:gd name="T13" fmla="*/ 618 h 624"/>
                <a:gd name="T14" fmla="*/ 190 w 526"/>
                <a:gd name="T15" fmla="*/ 519 h 624"/>
                <a:gd name="T16" fmla="*/ 42 w 526"/>
                <a:gd name="T17" fmla="*/ 331 h 624"/>
                <a:gd name="T18" fmla="*/ 199 w 526"/>
                <a:gd name="T19" fmla="*/ 24 h 624"/>
                <a:gd name="T20" fmla="*/ 417 w 526"/>
                <a:gd name="T21" fmla="*/ 58 h 624"/>
                <a:gd name="T22" fmla="*/ 417 w 526"/>
                <a:gd name="T23" fmla="*/ 5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6" h="624">
                  <a:moveTo>
                    <a:pt x="417" y="58"/>
                  </a:moveTo>
                  <a:cubicBezTo>
                    <a:pt x="459" y="89"/>
                    <a:pt x="490" y="131"/>
                    <a:pt x="506" y="180"/>
                  </a:cubicBezTo>
                  <a:cubicBezTo>
                    <a:pt x="526" y="242"/>
                    <a:pt x="521" y="308"/>
                    <a:pt x="491" y="366"/>
                  </a:cubicBezTo>
                  <a:cubicBezTo>
                    <a:pt x="464" y="420"/>
                    <a:pt x="419" y="460"/>
                    <a:pt x="364" y="482"/>
                  </a:cubicBezTo>
                  <a:cubicBezTo>
                    <a:pt x="373" y="501"/>
                    <a:pt x="387" y="529"/>
                    <a:pt x="410" y="567"/>
                  </a:cubicBezTo>
                  <a:cubicBezTo>
                    <a:pt x="418" y="581"/>
                    <a:pt x="417" y="598"/>
                    <a:pt x="407" y="609"/>
                  </a:cubicBezTo>
                  <a:cubicBezTo>
                    <a:pt x="396" y="621"/>
                    <a:pt x="380" y="624"/>
                    <a:pt x="365" y="618"/>
                  </a:cubicBezTo>
                  <a:cubicBezTo>
                    <a:pt x="295" y="586"/>
                    <a:pt x="236" y="553"/>
                    <a:pt x="190" y="519"/>
                  </a:cubicBezTo>
                  <a:cubicBezTo>
                    <a:pt x="112" y="463"/>
                    <a:pt x="66" y="404"/>
                    <a:pt x="42" y="331"/>
                  </a:cubicBezTo>
                  <a:cubicBezTo>
                    <a:pt x="0" y="203"/>
                    <a:pt x="71" y="65"/>
                    <a:pt x="199" y="24"/>
                  </a:cubicBezTo>
                  <a:cubicBezTo>
                    <a:pt x="273" y="0"/>
                    <a:pt x="354" y="13"/>
                    <a:pt x="417" y="58"/>
                  </a:cubicBezTo>
                  <a:cubicBezTo>
                    <a:pt x="417" y="58"/>
                    <a:pt x="417" y="58"/>
                    <a:pt x="417" y="58"/>
                  </a:cubicBezTo>
                  <a:close/>
                </a:path>
              </a:pathLst>
            </a:cu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64" name="Freeform 23"/>
            <p:cNvSpPr>
              <a:spLocks/>
            </p:cNvSpPr>
            <p:nvPr/>
          </p:nvSpPr>
          <p:spPr bwMode="auto">
            <a:xfrm>
              <a:off x="130735" y="1088567"/>
              <a:ext cx="1192353" cy="1484771"/>
            </a:xfrm>
            <a:custGeom>
              <a:avLst/>
              <a:gdLst>
                <a:gd name="T0" fmla="*/ 307 w 422"/>
                <a:gd name="T1" fmla="*/ 526 h 526"/>
                <a:gd name="T2" fmla="*/ 17 w 422"/>
                <a:gd name="T3" fmla="*/ 268 h 526"/>
                <a:gd name="T4" fmla="*/ 29 w 422"/>
                <a:gd name="T5" fmla="*/ 112 h 526"/>
                <a:gd name="T6" fmla="*/ 148 w 422"/>
                <a:gd name="T7" fmla="*/ 10 h 526"/>
                <a:gd name="T8" fmla="*/ 211 w 422"/>
                <a:gd name="T9" fmla="*/ 0 h 526"/>
                <a:gd name="T10" fmla="*/ 405 w 422"/>
                <a:gd name="T11" fmla="*/ 141 h 526"/>
                <a:gd name="T12" fmla="*/ 393 w 422"/>
                <a:gd name="T13" fmla="*/ 297 h 526"/>
                <a:gd name="T14" fmla="*/ 274 w 422"/>
                <a:gd name="T15" fmla="*/ 399 h 526"/>
                <a:gd name="T16" fmla="*/ 255 w 422"/>
                <a:gd name="T17" fmla="*/ 405 h 526"/>
                <a:gd name="T18" fmla="*/ 251 w 422"/>
                <a:gd name="T19" fmla="*/ 409 h 526"/>
                <a:gd name="T20" fmla="*/ 251 w 422"/>
                <a:gd name="T21" fmla="*/ 414 h 526"/>
                <a:gd name="T22" fmla="*/ 307 w 422"/>
                <a:gd name="T2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 h="526">
                  <a:moveTo>
                    <a:pt x="307" y="526"/>
                  </a:moveTo>
                  <a:cubicBezTo>
                    <a:pt x="92" y="427"/>
                    <a:pt x="39" y="336"/>
                    <a:pt x="17" y="268"/>
                  </a:cubicBezTo>
                  <a:cubicBezTo>
                    <a:pt x="0" y="216"/>
                    <a:pt x="4" y="161"/>
                    <a:pt x="29" y="112"/>
                  </a:cubicBezTo>
                  <a:cubicBezTo>
                    <a:pt x="54" y="63"/>
                    <a:pt x="96" y="27"/>
                    <a:pt x="148" y="10"/>
                  </a:cubicBezTo>
                  <a:cubicBezTo>
                    <a:pt x="168" y="4"/>
                    <a:pt x="190" y="0"/>
                    <a:pt x="211" y="0"/>
                  </a:cubicBezTo>
                  <a:cubicBezTo>
                    <a:pt x="300" y="0"/>
                    <a:pt x="378" y="57"/>
                    <a:pt x="405" y="141"/>
                  </a:cubicBezTo>
                  <a:cubicBezTo>
                    <a:pt x="422" y="193"/>
                    <a:pt x="418" y="249"/>
                    <a:pt x="393" y="297"/>
                  </a:cubicBezTo>
                  <a:cubicBezTo>
                    <a:pt x="368" y="346"/>
                    <a:pt x="326" y="382"/>
                    <a:pt x="274" y="399"/>
                  </a:cubicBezTo>
                  <a:cubicBezTo>
                    <a:pt x="255" y="405"/>
                    <a:pt x="255" y="405"/>
                    <a:pt x="255" y="405"/>
                  </a:cubicBezTo>
                  <a:cubicBezTo>
                    <a:pt x="254" y="406"/>
                    <a:pt x="252" y="407"/>
                    <a:pt x="251" y="409"/>
                  </a:cubicBezTo>
                  <a:cubicBezTo>
                    <a:pt x="250" y="410"/>
                    <a:pt x="250" y="412"/>
                    <a:pt x="251" y="414"/>
                  </a:cubicBezTo>
                  <a:cubicBezTo>
                    <a:pt x="254" y="423"/>
                    <a:pt x="267" y="457"/>
                    <a:pt x="307" y="526"/>
                  </a:cubicBezTo>
                  <a:close/>
                </a:path>
              </a:pathLst>
            </a:custGeom>
            <a:solidFill>
              <a:srgbClr val="99C17F"/>
            </a:solidFill>
            <a:ln w="28575" cap="flat">
              <a:noFill/>
              <a:prstDash val="solid"/>
              <a:miter lim="800000"/>
              <a:headEnd/>
              <a:tailEnd/>
            </a:ln>
          </p:spPr>
          <p:txBody>
            <a:bodyPr vert="horz" wrap="square" lIns="121883" tIns="60941" rIns="121883" bIns="60941" numCol="1" anchor="t" anchorCtr="0" compatLnSpc="1">
              <a:prstTxWarp prst="textNoShape">
                <a:avLst/>
              </a:prstTxWarp>
            </a:bodyPr>
            <a:lstStyle/>
            <a:p>
              <a:endParaRPr lang="zh-CN" altLang="en-US" sz="1866"/>
            </a:p>
          </p:txBody>
        </p:sp>
      </p:grpSp>
      <p:sp>
        <p:nvSpPr>
          <p:cNvPr id="41" name="文本框 37"/>
          <p:cNvSpPr>
            <a:spLocks noChangeArrowheads="1"/>
          </p:cNvSpPr>
          <p:nvPr/>
        </p:nvSpPr>
        <p:spPr bwMode="auto">
          <a:xfrm>
            <a:off x="10095875" y="485890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TW" altLang="en-US" sz="2400" dirty="0" smtClean="0">
                <a:solidFill>
                  <a:schemeClr val="bg1"/>
                </a:solidFill>
                <a:latin typeface="Agency FB" panose="020B0503020202020204" pitchFamily="34" charset="0"/>
                <a:sym typeface="微软雅黑" pitchFamily="34" charset="-122"/>
              </a:rPr>
              <a:t>製作完成</a:t>
            </a:r>
            <a:endParaRPr lang="zh-CN" altLang="en-US" sz="2400" dirty="0">
              <a:solidFill>
                <a:schemeClr val="bg1"/>
              </a:solidFill>
              <a:latin typeface="Agency FB" panose="020B0503020202020204" pitchFamily="34" charset="0"/>
              <a:sym typeface="微软雅黑" pitchFamily="34" charset="-122"/>
            </a:endParaRPr>
          </a:p>
        </p:txBody>
      </p:sp>
      <p:grpSp>
        <p:nvGrpSpPr>
          <p:cNvPr id="65" name="组合 64"/>
          <p:cNvGrpSpPr/>
          <p:nvPr/>
        </p:nvGrpSpPr>
        <p:grpSpPr>
          <a:xfrm rot="780460">
            <a:off x="22578" y="3071549"/>
            <a:ext cx="1861565" cy="2208460"/>
            <a:chOff x="-47103" y="944148"/>
            <a:chExt cx="1485965" cy="1762868"/>
          </a:xfrm>
        </p:grpSpPr>
        <p:sp>
          <p:nvSpPr>
            <p:cNvPr id="66" name="Freeform 21"/>
            <p:cNvSpPr>
              <a:spLocks/>
            </p:cNvSpPr>
            <p:nvPr/>
          </p:nvSpPr>
          <p:spPr bwMode="auto">
            <a:xfrm>
              <a:off x="-47103" y="944148"/>
              <a:ext cx="1485965" cy="1762868"/>
            </a:xfrm>
            <a:custGeom>
              <a:avLst/>
              <a:gdLst>
                <a:gd name="T0" fmla="*/ 417 w 526"/>
                <a:gd name="T1" fmla="*/ 58 h 624"/>
                <a:gd name="T2" fmla="*/ 506 w 526"/>
                <a:gd name="T3" fmla="*/ 180 h 624"/>
                <a:gd name="T4" fmla="*/ 491 w 526"/>
                <a:gd name="T5" fmla="*/ 366 h 624"/>
                <a:gd name="T6" fmla="*/ 364 w 526"/>
                <a:gd name="T7" fmla="*/ 482 h 624"/>
                <a:gd name="T8" fmla="*/ 410 w 526"/>
                <a:gd name="T9" fmla="*/ 567 h 624"/>
                <a:gd name="T10" fmla="*/ 407 w 526"/>
                <a:gd name="T11" fmla="*/ 609 h 624"/>
                <a:gd name="T12" fmla="*/ 365 w 526"/>
                <a:gd name="T13" fmla="*/ 618 h 624"/>
                <a:gd name="T14" fmla="*/ 190 w 526"/>
                <a:gd name="T15" fmla="*/ 519 h 624"/>
                <a:gd name="T16" fmla="*/ 42 w 526"/>
                <a:gd name="T17" fmla="*/ 331 h 624"/>
                <a:gd name="T18" fmla="*/ 199 w 526"/>
                <a:gd name="T19" fmla="*/ 24 h 624"/>
                <a:gd name="T20" fmla="*/ 417 w 526"/>
                <a:gd name="T21" fmla="*/ 58 h 624"/>
                <a:gd name="T22" fmla="*/ 417 w 526"/>
                <a:gd name="T23" fmla="*/ 5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6" h="624">
                  <a:moveTo>
                    <a:pt x="417" y="58"/>
                  </a:moveTo>
                  <a:cubicBezTo>
                    <a:pt x="459" y="89"/>
                    <a:pt x="490" y="131"/>
                    <a:pt x="506" y="180"/>
                  </a:cubicBezTo>
                  <a:cubicBezTo>
                    <a:pt x="526" y="242"/>
                    <a:pt x="521" y="308"/>
                    <a:pt x="491" y="366"/>
                  </a:cubicBezTo>
                  <a:cubicBezTo>
                    <a:pt x="464" y="420"/>
                    <a:pt x="419" y="460"/>
                    <a:pt x="364" y="482"/>
                  </a:cubicBezTo>
                  <a:cubicBezTo>
                    <a:pt x="373" y="501"/>
                    <a:pt x="387" y="529"/>
                    <a:pt x="410" y="567"/>
                  </a:cubicBezTo>
                  <a:cubicBezTo>
                    <a:pt x="418" y="581"/>
                    <a:pt x="417" y="598"/>
                    <a:pt x="407" y="609"/>
                  </a:cubicBezTo>
                  <a:cubicBezTo>
                    <a:pt x="396" y="621"/>
                    <a:pt x="380" y="624"/>
                    <a:pt x="365" y="618"/>
                  </a:cubicBezTo>
                  <a:cubicBezTo>
                    <a:pt x="295" y="586"/>
                    <a:pt x="236" y="553"/>
                    <a:pt x="190" y="519"/>
                  </a:cubicBezTo>
                  <a:cubicBezTo>
                    <a:pt x="112" y="463"/>
                    <a:pt x="66" y="404"/>
                    <a:pt x="42" y="331"/>
                  </a:cubicBezTo>
                  <a:cubicBezTo>
                    <a:pt x="0" y="203"/>
                    <a:pt x="71" y="65"/>
                    <a:pt x="199" y="24"/>
                  </a:cubicBezTo>
                  <a:cubicBezTo>
                    <a:pt x="273" y="0"/>
                    <a:pt x="354" y="13"/>
                    <a:pt x="417" y="58"/>
                  </a:cubicBezTo>
                  <a:cubicBezTo>
                    <a:pt x="417" y="58"/>
                    <a:pt x="417" y="58"/>
                    <a:pt x="417" y="58"/>
                  </a:cubicBezTo>
                  <a:close/>
                </a:path>
              </a:pathLst>
            </a:cu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67" name="Freeform 23"/>
            <p:cNvSpPr>
              <a:spLocks/>
            </p:cNvSpPr>
            <p:nvPr/>
          </p:nvSpPr>
          <p:spPr bwMode="auto">
            <a:xfrm>
              <a:off x="130735" y="1088567"/>
              <a:ext cx="1192353" cy="1484771"/>
            </a:xfrm>
            <a:custGeom>
              <a:avLst/>
              <a:gdLst>
                <a:gd name="T0" fmla="*/ 307 w 422"/>
                <a:gd name="T1" fmla="*/ 526 h 526"/>
                <a:gd name="T2" fmla="*/ 17 w 422"/>
                <a:gd name="T3" fmla="*/ 268 h 526"/>
                <a:gd name="T4" fmla="*/ 29 w 422"/>
                <a:gd name="T5" fmla="*/ 112 h 526"/>
                <a:gd name="T6" fmla="*/ 148 w 422"/>
                <a:gd name="T7" fmla="*/ 10 h 526"/>
                <a:gd name="T8" fmla="*/ 211 w 422"/>
                <a:gd name="T9" fmla="*/ 0 h 526"/>
                <a:gd name="T10" fmla="*/ 405 w 422"/>
                <a:gd name="T11" fmla="*/ 141 h 526"/>
                <a:gd name="T12" fmla="*/ 393 w 422"/>
                <a:gd name="T13" fmla="*/ 297 h 526"/>
                <a:gd name="T14" fmla="*/ 274 w 422"/>
                <a:gd name="T15" fmla="*/ 399 h 526"/>
                <a:gd name="T16" fmla="*/ 255 w 422"/>
                <a:gd name="T17" fmla="*/ 405 h 526"/>
                <a:gd name="T18" fmla="*/ 251 w 422"/>
                <a:gd name="T19" fmla="*/ 409 h 526"/>
                <a:gd name="T20" fmla="*/ 251 w 422"/>
                <a:gd name="T21" fmla="*/ 414 h 526"/>
                <a:gd name="T22" fmla="*/ 307 w 422"/>
                <a:gd name="T2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 h="526">
                  <a:moveTo>
                    <a:pt x="307" y="526"/>
                  </a:moveTo>
                  <a:cubicBezTo>
                    <a:pt x="92" y="427"/>
                    <a:pt x="39" y="336"/>
                    <a:pt x="17" y="268"/>
                  </a:cubicBezTo>
                  <a:cubicBezTo>
                    <a:pt x="0" y="216"/>
                    <a:pt x="4" y="161"/>
                    <a:pt x="29" y="112"/>
                  </a:cubicBezTo>
                  <a:cubicBezTo>
                    <a:pt x="54" y="63"/>
                    <a:pt x="96" y="27"/>
                    <a:pt x="148" y="10"/>
                  </a:cubicBezTo>
                  <a:cubicBezTo>
                    <a:pt x="168" y="4"/>
                    <a:pt x="190" y="0"/>
                    <a:pt x="211" y="0"/>
                  </a:cubicBezTo>
                  <a:cubicBezTo>
                    <a:pt x="300" y="0"/>
                    <a:pt x="378" y="57"/>
                    <a:pt x="405" y="141"/>
                  </a:cubicBezTo>
                  <a:cubicBezTo>
                    <a:pt x="422" y="193"/>
                    <a:pt x="418" y="249"/>
                    <a:pt x="393" y="297"/>
                  </a:cubicBezTo>
                  <a:cubicBezTo>
                    <a:pt x="368" y="346"/>
                    <a:pt x="326" y="382"/>
                    <a:pt x="274" y="399"/>
                  </a:cubicBezTo>
                  <a:cubicBezTo>
                    <a:pt x="255" y="405"/>
                    <a:pt x="255" y="405"/>
                    <a:pt x="255" y="405"/>
                  </a:cubicBezTo>
                  <a:cubicBezTo>
                    <a:pt x="254" y="406"/>
                    <a:pt x="252" y="407"/>
                    <a:pt x="251" y="409"/>
                  </a:cubicBezTo>
                  <a:cubicBezTo>
                    <a:pt x="250" y="410"/>
                    <a:pt x="250" y="412"/>
                    <a:pt x="251" y="414"/>
                  </a:cubicBezTo>
                  <a:cubicBezTo>
                    <a:pt x="254" y="423"/>
                    <a:pt x="267" y="457"/>
                    <a:pt x="307" y="526"/>
                  </a:cubicBezTo>
                  <a:close/>
                </a:path>
              </a:pathLst>
            </a:custGeom>
            <a:solidFill>
              <a:srgbClr val="E16D65"/>
            </a:solidFill>
            <a:ln w="28575" cap="flat">
              <a:noFill/>
              <a:prstDash val="solid"/>
              <a:miter lim="800000"/>
              <a:headEnd/>
              <a:tailEnd/>
            </a:ln>
          </p:spPr>
          <p:txBody>
            <a:bodyPr vert="horz" wrap="square" lIns="121883" tIns="60941" rIns="121883" bIns="60941" numCol="1" anchor="t" anchorCtr="0" compatLnSpc="1">
              <a:prstTxWarp prst="textNoShape">
                <a:avLst/>
              </a:prstTxWarp>
            </a:bodyPr>
            <a:lstStyle/>
            <a:p>
              <a:endParaRPr lang="zh-CN" altLang="en-US" sz="1866"/>
            </a:p>
          </p:txBody>
        </p:sp>
      </p:grpSp>
      <p:sp>
        <p:nvSpPr>
          <p:cNvPr id="36" name="文本框 37"/>
          <p:cNvSpPr>
            <a:spLocks noChangeArrowheads="1"/>
          </p:cNvSpPr>
          <p:nvPr/>
        </p:nvSpPr>
        <p:spPr bwMode="auto">
          <a:xfrm>
            <a:off x="258948" y="3632932"/>
            <a:ext cx="149324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TW" altLang="en-US" sz="2400" dirty="0" smtClean="0">
                <a:solidFill>
                  <a:schemeClr val="bg1"/>
                </a:solidFill>
                <a:latin typeface="Agency FB" panose="020B0503020202020204" pitchFamily="34" charset="0"/>
                <a:sym typeface="微软雅黑" pitchFamily="34" charset="-122"/>
              </a:rPr>
              <a:t>組員討論項目</a:t>
            </a:r>
            <a:endParaRPr lang="zh-CN" altLang="en-US" sz="2400" dirty="0">
              <a:solidFill>
                <a:schemeClr val="bg1"/>
              </a:solidFill>
              <a:latin typeface="Agency FB" panose="020B0503020202020204" pitchFamily="34" charset="0"/>
              <a:sym typeface="微软雅黑" pitchFamily="34" charset="-122"/>
            </a:endParaRPr>
          </a:p>
        </p:txBody>
      </p:sp>
      <p:grpSp>
        <p:nvGrpSpPr>
          <p:cNvPr id="68" name="组合 67"/>
          <p:cNvGrpSpPr/>
          <p:nvPr/>
        </p:nvGrpSpPr>
        <p:grpSpPr>
          <a:xfrm rot="972900">
            <a:off x="7864995" y="801847"/>
            <a:ext cx="1861565" cy="2208460"/>
            <a:chOff x="-47103" y="944148"/>
            <a:chExt cx="1485965" cy="1762868"/>
          </a:xfrm>
        </p:grpSpPr>
        <p:sp>
          <p:nvSpPr>
            <p:cNvPr id="69" name="Freeform 21"/>
            <p:cNvSpPr>
              <a:spLocks/>
            </p:cNvSpPr>
            <p:nvPr/>
          </p:nvSpPr>
          <p:spPr bwMode="auto">
            <a:xfrm>
              <a:off x="-47103" y="944148"/>
              <a:ext cx="1485965" cy="1762868"/>
            </a:xfrm>
            <a:custGeom>
              <a:avLst/>
              <a:gdLst>
                <a:gd name="T0" fmla="*/ 417 w 526"/>
                <a:gd name="T1" fmla="*/ 58 h 624"/>
                <a:gd name="T2" fmla="*/ 506 w 526"/>
                <a:gd name="T3" fmla="*/ 180 h 624"/>
                <a:gd name="T4" fmla="*/ 491 w 526"/>
                <a:gd name="T5" fmla="*/ 366 h 624"/>
                <a:gd name="T6" fmla="*/ 364 w 526"/>
                <a:gd name="T7" fmla="*/ 482 h 624"/>
                <a:gd name="T8" fmla="*/ 410 w 526"/>
                <a:gd name="T9" fmla="*/ 567 h 624"/>
                <a:gd name="T10" fmla="*/ 407 w 526"/>
                <a:gd name="T11" fmla="*/ 609 h 624"/>
                <a:gd name="T12" fmla="*/ 365 w 526"/>
                <a:gd name="T13" fmla="*/ 618 h 624"/>
                <a:gd name="T14" fmla="*/ 190 w 526"/>
                <a:gd name="T15" fmla="*/ 519 h 624"/>
                <a:gd name="T16" fmla="*/ 42 w 526"/>
                <a:gd name="T17" fmla="*/ 331 h 624"/>
                <a:gd name="T18" fmla="*/ 199 w 526"/>
                <a:gd name="T19" fmla="*/ 24 h 624"/>
                <a:gd name="T20" fmla="*/ 417 w 526"/>
                <a:gd name="T21" fmla="*/ 58 h 624"/>
                <a:gd name="T22" fmla="*/ 417 w 526"/>
                <a:gd name="T23" fmla="*/ 5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6" h="624">
                  <a:moveTo>
                    <a:pt x="417" y="58"/>
                  </a:moveTo>
                  <a:cubicBezTo>
                    <a:pt x="459" y="89"/>
                    <a:pt x="490" y="131"/>
                    <a:pt x="506" y="180"/>
                  </a:cubicBezTo>
                  <a:cubicBezTo>
                    <a:pt x="526" y="242"/>
                    <a:pt x="521" y="308"/>
                    <a:pt x="491" y="366"/>
                  </a:cubicBezTo>
                  <a:cubicBezTo>
                    <a:pt x="464" y="420"/>
                    <a:pt x="419" y="460"/>
                    <a:pt x="364" y="482"/>
                  </a:cubicBezTo>
                  <a:cubicBezTo>
                    <a:pt x="373" y="501"/>
                    <a:pt x="387" y="529"/>
                    <a:pt x="410" y="567"/>
                  </a:cubicBezTo>
                  <a:cubicBezTo>
                    <a:pt x="418" y="581"/>
                    <a:pt x="417" y="598"/>
                    <a:pt x="407" y="609"/>
                  </a:cubicBezTo>
                  <a:cubicBezTo>
                    <a:pt x="396" y="621"/>
                    <a:pt x="380" y="624"/>
                    <a:pt x="365" y="618"/>
                  </a:cubicBezTo>
                  <a:cubicBezTo>
                    <a:pt x="295" y="586"/>
                    <a:pt x="236" y="553"/>
                    <a:pt x="190" y="519"/>
                  </a:cubicBezTo>
                  <a:cubicBezTo>
                    <a:pt x="112" y="463"/>
                    <a:pt x="66" y="404"/>
                    <a:pt x="42" y="331"/>
                  </a:cubicBezTo>
                  <a:cubicBezTo>
                    <a:pt x="0" y="203"/>
                    <a:pt x="71" y="65"/>
                    <a:pt x="199" y="24"/>
                  </a:cubicBezTo>
                  <a:cubicBezTo>
                    <a:pt x="273" y="0"/>
                    <a:pt x="354" y="13"/>
                    <a:pt x="417" y="58"/>
                  </a:cubicBezTo>
                  <a:cubicBezTo>
                    <a:pt x="417" y="58"/>
                    <a:pt x="417" y="58"/>
                    <a:pt x="417" y="58"/>
                  </a:cubicBezTo>
                  <a:close/>
                </a:path>
              </a:pathLst>
            </a:cu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70" name="Freeform 23"/>
            <p:cNvSpPr>
              <a:spLocks/>
            </p:cNvSpPr>
            <p:nvPr/>
          </p:nvSpPr>
          <p:spPr bwMode="auto">
            <a:xfrm>
              <a:off x="130735" y="1088567"/>
              <a:ext cx="1192353" cy="1484771"/>
            </a:xfrm>
            <a:custGeom>
              <a:avLst/>
              <a:gdLst>
                <a:gd name="T0" fmla="*/ 307 w 422"/>
                <a:gd name="T1" fmla="*/ 526 h 526"/>
                <a:gd name="T2" fmla="*/ 17 w 422"/>
                <a:gd name="T3" fmla="*/ 268 h 526"/>
                <a:gd name="T4" fmla="*/ 29 w 422"/>
                <a:gd name="T5" fmla="*/ 112 h 526"/>
                <a:gd name="T6" fmla="*/ 148 w 422"/>
                <a:gd name="T7" fmla="*/ 10 h 526"/>
                <a:gd name="T8" fmla="*/ 211 w 422"/>
                <a:gd name="T9" fmla="*/ 0 h 526"/>
                <a:gd name="T10" fmla="*/ 405 w 422"/>
                <a:gd name="T11" fmla="*/ 141 h 526"/>
                <a:gd name="T12" fmla="*/ 393 w 422"/>
                <a:gd name="T13" fmla="*/ 297 h 526"/>
                <a:gd name="T14" fmla="*/ 274 w 422"/>
                <a:gd name="T15" fmla="*/ 399 h 526"/>
                <a:gd name="T16" fmla="*/ 255 w 422"/>
                <a:gd name="T17" fmla="*/ 405 h 526"/>
                <a:gd name="T18" fmla="*/ 251 w 422"/>
                <a:gd name="T19" fmla="*/ 409 h 526"/>
                <a:gd name="T20" fmla="*/ 251 w 422"/>
                <a:gd name="T21" fmla="*/ 414 h 526"/>
                <a:gd name="T22" fmla="*/ 307 w 422"/>
                <a:gd name="T2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 h="526">
                  <a:moveTo>
                    <a:pt x="307" y="526"/>
                  </a:moveTo>
                  <a:cubicBezTo>
                    <a:pt x="92" y="427"/>
                    <a:pt x="39" y="336"/>
                    <a:pt x="17" y="268"/>
                  </a:cubicBezTo>
                  <a:cubicBezTo>
                    <a:pt x="0" y="216"/>
                    <a:pt x="4" y="161"/>
                    <a:pt x="29" y="112"/>
                  </a:cubicBezTo>
                  <a:cubicBezTo>
                    <a:pt x="54" y="63"/>
                    <a:pt x="96" y="27"/>
                    <a:pt x="148" y="10"/>
                  </a:cubicBezTo>
                  <a:cubicBezTo>
                    <a:pt x="168" y="4"/>
                    <a:pt x="190" y="0"/>
                    <a:pt x="211" y="0"/>
                  </a:cubicBezTo>
                  <a:cubicBezTo>
                    <a:pt x="300" y="0"/>
                    <a:pt x="378" y="57"/>
                    <a:pt x="405" y="141"/>
                  </a:cubicBezTo>
                  <a:cubicBezTo>
                    <a:pt x="422" y="193"/>
                    <a:pt x="418" y="249"/>
                    <a:pt x="393" y="297"/>
                  </a:cubicBezTo>
                  <a:cubicBezTo>
                    <a:pt x="368" y="346"/>
                    <a:pt x="326" y="382"/>
                    <a:pt x="274" y="399"/>
                  </a:cubicBezTo>
                  <a:cubicBezTo>
                    <a:pt x="255" y="405"/>
                    <a:pt x="255" y="405"/>
                    <a:pt x="255" y="405"/>
                  </a:cubicBezTo>
                  <a:cubicBezTo>
                    <a:pt x="254" y="406"/>
                    <a:pt x="252" y="407"/>
                    <a:pt x="251" y="409"/>
                  </a:cubicBezTo>
                  <a:cubicBezTo>
                    <a:pt x="250" y="410"/>
                    <a:pt x="250" y="412"/>
                    <a:pt x="251" y="414"/>
                  </a:cubicBezTo>
                  <a:cubicBezTo>
                    <a:pt x="254" y="423"/>
                    <a:pt x="267" y="457"/>
                    <a:pt x="307" y="526"/>
                  </a:cubicBezTo>
                  <a:close/>
                </a:path>
              </a:pathLst>
            </a:custGeom>
            <a:solidFill>
              <a:srgbClr val="E16D65"/>
            </a:solidFill>
            <a:ln w="28575" cap="flat">
              <a:noFill/>
              <a:prstDash val="solid"/>
              <a:miter lim="800000"/>
              <a:headEnd/>
              <a:tailEnd/>
            </a:ln>
          </p:spPr>
          <p:txBody>
            <a:bodyPr vert="horz" wrap="square" lIns="121883" tIns="60941" rIns="121883" bIns="60941" numCol="1" anchor="t" anchorCtr="0" compatLnSpc="1">
              <a:prstTxWarp prst="textNoShape">
                <a:avLst/>
              </a:prstTxWarp>
            </a:bodyPr>
            <a:lstStyle/>
            <a:p>
              <a:endParaRPr lang="zh-CN" altLang="en-US" sz="1866"/>
            </a:p>
          </p:txBody>
        </p:sp>
      </p:grpSp>
      <p:sp>
        <p:nvSpPr>
          <p:cNvPr id="40" name="文本框 37"/>
          <p:cNvSpPr>
            <a:spLocks noChangeArrowheads="1"/>
          </p:cNvSpPr>
          <p:nvPr/>
        </p:nvSpPr>
        <p:spPr bwMode="auto">
          <a:xfrm>
            <a:off x="8183450" y="1520356"/>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TW" altLang="en-US" sz="2400" dirty="0" smtClean="0">
                <a:solidFill>
                  <a:schemeClr val="bg1"/>
                </a:solidFill>
                <a:latin typeface="Agency FB" panose="020B0503020202020204" pitchFamily="34" charset="0"/>
                <a:sym typeface="微软雅黑" pitchFamily="34" charset="-122"/>
              </a:rPr>
              <a:t>撰寫論文</a:t>
            </a:r>
            <a:endParaRPr lang="zh-CN" altLang="en-US" sz="2400" dirty="0">
              <a:solidFill>
                <a:schemeClr val="bg1"/>
              </a:solidFill>
              <a:latin typeface="Agency FB" panose="020B0503020202020204" pitchFamily="34" charset="0"/>
              <a:sym typeface="微软雅黑" pitchFamily="34" charset="-122"/>
            </a:endParaRPr>
          </a:p>
        </p:txBody>
      </p:sp>
      <p:grpSp>
        <p:nvGrpSpPr>
          <p:cNvPr id="71" name="组合 70"/>
          <p:cNvGrpSpPr/>
          <p:nvPr/>
        </p:nvGrpSpPr>
        <p:grpSpPr>
          <a:xfrm rot="11479611">
            <a:off x="6574120" y="3627396"/>
            <a:ext cx="1861565" cy="2208460"/>
            <a:chOff x="-47103" y="944148"/>
            <a:chExt cx="1485965" cy="1762868"/>
          </a:xfrm>
        </p:grpSpPr>
        <p:sp>
          <p:nvSpPr>
            <p:cNvPr id="72" name="Freeform 21"/>
            <p:cNvSpPr>
              <a:spLocks/>
            </p:cNvSpPr>
            <p:nvPr/>
          </p:nvSpPr>
          <p:spPr bwMode="auto">
            <a:xfrm>
              <a:off x="-47103" y="944148"/>
              <a:ext cx="1485965" cy="1762868"/>
            </a:xfrm>
            <a:custGeom>
              <a:avLst/>
              <a:gdLst>
                <a:gd name="T0" fmla="*/ 417 w 526"/>
                <a:gd name="T1" fmla="*/ 58 h 624"/>
                <a:gd name="T2" fmla="*/ 506 w 526"/>
                <a:gd name="T3" fmla="*/ 180 h 624"/>
                <a:gd name="T4" fmla="*/ 491 w 526"/>
                <a:gd name="T5" fmla="*/ 366 h 624"/>
                <a:gd name="T6" fmla="*/ 364 w 526"/>
                <a:gd name="T7" fmla="*/ 482 h 624"/>
                <a:gd name="T8" fmla="*/ 410 w 526"/>
                <a:gd name="T9" fmla="*/ 567 h 624"/>
                <a:gd name="T10" fmla="*/ 407 w 526"/>
                <a:gd name="T11" fmla="*/ 609 h 624"/>
                <a:gd name="T12" fmla="*/ 365 w 526"/>
                <a:gd name="T13" fmla="*/ 618 h 624"/>
                <a:gd name="T14" fmla="*/ 190 w 526"/>
                <a:gd name="T15" fmla="*/ 519 h 624"/>
                <a:gd name="T16" fmla="*/ 42 w 526"/>
                <a:gd name="T17" fmla="*/ 331 h 624"/>
                <a:gd name="T18" fmla="*/ 199 w 526"/>
                <a:gd name="T19" fmla="*/ 24 h 624"/>
                <a:gd name="T20" fmla="*/ 417 w 526"/>
                <a:gd name="T21" fmla="*/ 58 h 624"/>
                <a:gd name="T22" fmla="*/ 417 w 526"/>
                <a:gd name="T23" fmla="*/ 58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6" h="624">
                  <a:moveTo>
                    <a:pt x="417" y="58"/>
                  </a:moveTo>
                  <a:cubicBezTo>
                    <a:pt x="459" y="89"/>
                    <a:pt x="490" y="131"/>
                    <a:pt x="506" y="180"/>
                  </a:cubicBezTo>
                  <a:cubicBezTo>
                    <a:pt x="526" y="242"/>
                    <a:pt x="521" y="308"/>
                    <a:pt x="491" y="366"/>
                  </a:cubicBezTo>
                  <a:cubicBezTo>
                    <a:pt x="464" y="420"/>
                    <a:pt x="419" y="460"/>
                    <a:pt x="364" y="482"/>
                  </a:cubicBezTo>
                  <a:cubicBezTo>
                    <a:pt x="373" y="501"/>
                    <a:pt x="387" y="529"/>
                    <a:pt x="410" y="567"/>
                  </a:cubicBezTo>
                  <a:cubicBezTo>
                    <a:pt x="418" y="581"/>
                    <a:pt x="417" y="598"/>
                    <a:pt x="407" y="609"/>
                  </a:cubicBezTo>
                  <a:cubicBezTo>
                    <a:pt x="396" y="621"/>
                    <a:pt x="380" y="624"/>
                    <a:pt x="365" y="618"/>
                  </a:cubicBezTo>
                  <a:cubicBezTo>
                    <a:pt x="295" y="586"/>
                    <a:pt x="236" y="553"/>
                    <a:pt x="190" y="519"/>
                  </a:cubicBezTo>
                  <a:cubicBezTo>
                    <a:pt x="112" y="463"/>
                    <a:pt x="66" y="404"/>
                    <a:pt x="42" y="331"/>
                  </a:cubicBezTo>
                  <a:cubicBezTo>
                    <a:pt x="0" y="203"/>
                    <a:pt x="71" y="65"/>
                    <a:pt x="199" y="24"/>
                  </a:cubicBezTo>
                  <a:cubicBezTo>
                    <a:pt x="273" y="0"/>
                    <a:pt x="354" y="13"/>
                    <a:pt x="417" y="58"/>
                  </a:cubicBezTo>
                  <a:cubicBezTo>
                    <a:pt x="417" y="58"/>
                    <a:pt x="417" y="58"/>
                    <a:pt x="417" y="58"/>
                  </a:cubicBezTo>
                  <a:close/>
                </a:path>
              </a:pathLst>
            </a:cu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73" name="Freeform 23"/>
            <p:cNvSpPr>
              <a:spLocks/>
            </p:cNvSpPr>
            <p:nvPr/>
          </p:nvSpPr>
          <p:spPr bwMode="auto">
            <a:xfrm>
              <a:off x="130735" y="1088567"/>
              <a:ext cx="1192353" cy="1484771"/>
            </a:xfrm>
            <a:custGeom>
              <a:avLst/>
              <a:gdLst>
                <a:gd name="T0" fmla="*/ 307 w 422"/>
                <a:gd name="T1" fmla="*/ 526 h 526"/>
                <a:gd name="T2" fmla="*/ 17 w 422"/>
                <a:gd name="T3" fmla="*/ 268 h 526"/>
                <a:gd name="T4" fmla="*/ 29 w 422"/>
                <a:gd name="T5" fmla="*/ 112 h 526"/>
                <a:gd name="T6" fmla="*/ 148 w 422"/>
                <a:gd name="T7" fmla="*/ 10 h 526"/>
                <a:gd name="T8" fmla="*/ 211 w 422"/>
                <a:gd name="T9" fmla="*/ 0 h 526"/>
                <a:gd name="T10" fmla="*/ 405 w 422"/>
                <a:gd name="T11" fmla="*/ 141 h 526"/>
                <a:gd name="T12" fmla="*/ 393 w 422"/>
                <a:gd name="T13" fmla="*/ 297 h 526"/>
                <a:gd name="T14" fmla="*/ 274 w 422"/>
                <a:gd name="T15" fmla="*/ 399 h 526"/>
                <a:gd name="T16" fmla="*/ 255 w 422"/>
                <a:gd name="T17" fmla="*/ 405 h 526"/>
                <a:gd name="T18" fmla="*/ 251 w 422"/>
                <a:gd name="T19" fmla="*/ 409 h 526"/>
                <a:gd name="T20" fmla="*/ 251 w 422"/>
                <a:gd name="T21" fmla="*/ 414 h 526"/>
                <a:gd name="T22" fmla="*/ 307 w 422"/>
                <a:gd name="T2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 h="526">
                  <a:moveTo>
                    <a:pt x="307" y="526"/>
                  </a:moveTo>
                  <a:cubicBezTo>
                    <a:pt x="92" y="427"/>
                    <a:pt x="39" y="336"/>
                    <a:pt x="17" y="268"/>
                  </a:cubicBezTo>
                  <a:cubicBezTo>
                    <a:pt x="0" y="216"/>
                    <a:pt x="4" y="161"/>
                    <a:pt x="29" y="112"/>
                  </a:cubicBezTo>
                  <a:cubicBezTo>
                    <a:pt x="54" y="63"/>
                    <a:pt x="96" y="27"/>
                    <a:pt x="148" y="10"/>
                  </a:cubicBezTo>
                  <a:cubicBezTo>
                    <a:pt x="168" y="4"/>
                    <a:pt x="190" y="0"/>
                    <a:pt x="211" y="0"/>
                  </a:cubicBezTo>
                  <a:cubicBezTo>
                    <a:pt x="300" y="0"/>
                    <a:pt x="378" y="57"/>
                    <a:pt x="405" y="141"/>
                  </a:cubicBezTo>
                  <a:cubicBezTo>
                    <a:pt x="422" y="193"/>
                    <a:pt x="418" y="249"/>
                    <a:pt x="393" y="297"/>
                  </a:cubicBezTo>
                  <a:cubicBezTo>
                    <a:pt x="368" y="346"/>
                    <a:pt x="326" y="382"/>
                    <a:pt x="274" y="399"/>
                  </a:cubicBezTo>
                  <a:cubicBezTo>
                    <a:pt x="255" y="405"/>
                    <a:pt x="255" y="405"/>
                    <a:pt x="255" y="405"/>
                  </a:cubicBezTo>
                  <a:cubicBezTo>
                    <a:pt x="254" y="406"/>
                    <a:pt x="252" y="407"/>
                    <a:pt x="251" y="409"/>
                  </a:cubicBezTo>
                  <a:cubicBezTo>
                    <a:pt x="250" y="410"/>
                    <a:pt x="250" y="412"/>
                    <a:pt x="251" y="414"/>
                  </a:cubicBezTo>
                  <a:cubicBezTo>
                    <a:pt x="254" y="423"/>
                    <a:pt x="267" y="457"/>
                    <a:pt x="307" y="526"/>
                  </a:cubicBezTo>
                  <a:close/>
                </a:path>
              </a:pathLst>
            </a:custGeom>
            <a:solidFill>
              <a:srgbClr val="E16D65"/>
            </a:solidFill>
            <a:ln w="28575" cap="flat">
              <a:noFill/>
              <a:prstDash val="solid"/>
              <a:miter lim="800000"/>
              <a:headEnd/>
              <a:tailEnd/>
            </a:ln>
          </p:spPr>
          <p:txBody>
            <a:bodyPr vert="horz" wrap="square" lIns="121883" tIns="60941" rIns="121883" bIns="60941" numCol="1" anchor="t" anchorCtr="0" compatLnSpc="1">
              <a:prstTxWarp prst="textNoShape">
                <a:avLst/>
              </a:prstTxWarp>
            </a:bodyPr>
            <a:lstStyle/>
            <a:p>
              <a:endParaRPr lang="zh-CN" altLang="en-US" sz="1866"/>
            </a:p>
          </p:txBody>
        </p:sp>
      </p:grpSp>
      <p:sp>
        <p:nvSpPr>
          <p:cNvPr id="39" name="文本框 37"/>
          <p:cNvSpPr>
            <a:spLocks noChangeArrowheads="1"/>
          </p:cNvSpPr>
          <p:nvPr/>
        </p:nvSpPr>
        <p:spPr bwMode="auto">
          <a:xfrm>
            <a:off x="6656747" y="4555803"/>
            <a:ext cx="15267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TW" altLang="en-US" sz="2400" dirty="0" smtClean="0">
                <a:solidFill>
                  <a:schemeClr val="bg1"/>
                </a:solidFill>
                <a:latin typeface="Agency FB" panose="020B0503020202020204" pitchFamily="34" charset="0"/>
                <a:sym typeface="微软雅黑" pitchFamily="34" charset="-122"/>
              </a:rPr>
              <a:t>開發、撰寫網頁</a:t>
            </a:r>
            <a:endParaRPr lang="zh-CN" altLang="en-US" sz="2400" dirty="0">
              <a:solidFill>
                <a:schemeClr val="bg1"/>
              </a:solidFill>
              <a:latin typeface="Agency FB" panose="020B0503020202020204" pitchFamily="34" charset="0"/>
              <a:sym typeface="微软雅黑" pitchFamily="34" charset="-122"/>
            </a:endParaRPr>
          </a:p>
        </p:txBody>
      </p:sp>
      <p:grpSp>
        <p:nvGrpSpPr>
          <p:cNvPr id="49" name="组合 48"/>
          <p:cNvGrpSpPr/>
          <p:nvPr/>
        </p:nvGrpSpPr>
        <p:grpSpPr>
          <a:xfrm>
            <a:off x="1204127" y="333934"/>
            <a:ext cx="4483743" cy="905990"/>
            <a:chOff x="903371" y="249943"/>
            <a:chExt cx="2831223" cy="679699"/>
          </a:xfrm>
        </p:grpSpPr>
        <p:sp>
          <p:nvSpPr>
            <p:cNvPr id="50" name="任意多边形 49"/>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52" name="任意多边形 51"/>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53" name="组合 52"/>
          <p:cNvGrpSpPr/>
          <p:nvPr/>
        </p:nvGrpSpPr>
        <p:grpSpPr>
          <a:xfrm rot="16200000">
            <a:off x="765798" y="211596"/>
            <a:ext cx="1019827" cy="1150666"/>
            <a:chOff x="8439634" y="3544648"/>
            <a:chExt cx="1611146" cy="1817848"/>
          </a:xfrm>
        </p:grpSpPr>
        <p:sp>
          <p:nvSpPr>
            <p:cNvPr id="54"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5"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9C17F"/>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56" name="Group 17"/>
          <p:cNvGrpSpPr>
            <a:grpSpLocks noChangeAspect="1"/>
          </p:cNvGrpSpPr>
          <p:nvPr/>
        </p:nvGrpSpPr>
        <p:grpSpPr bwMode="auto">
          <a:xfrm>
            <a:off x="1102871" y="608133"/>
            <a:ext cx="345682" cy="371069"/>
            <a:chOff x="231" y="1205"/>
            <a:chExt cx="640" cy="687"/>
          </a:xfrm>
          <a:solidFill>
            <a:srgbClr val="FFFFFF"/>
          </a:solidFill>
          <a:effectLst/>
        </p:grpSpPr>
        <p:sp>
          <p:nvSpPr>
            <p:cNvPr id="57"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8"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74" name="矩形 3"/>
          <p:cNvSpPr>
            <a:spLocks noChangeArrowheads="1"/>
          </p:cNvSpPr>
          <p:nvPr/>
        </p:nvSpPr>
        <p:spPr bwMode="auto">
          <a:xfrm>
            <a:off x="1865150" y="591150"/>
            <a:ext cx="1550374"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pPr algn="l"/>
            <a:r>
              <a:rPr lang="zh-TW" altLang="en-US" sz="2666" dirty="0" smtClean="0">
                <a:solidFill>
                  <a:schemeClr val="bg1"/>
                </a:solidFill>
                <a:latin typeface="微软雅黑" pitchFamily="34" charset="-122"/>
                <a:ea typeface="微软雅黑" pitchFamily="34" charset="-122"/>
                <a:sym typeface="Arial" pitchFamily="34" charset="0"/>
              </a:rPr>
              <a:t>目前進度</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76" name="Rectangle 17"/>
          <p:cNvSpPr>
            <a:spLocks/>
          </p:cNvSpPr>
          <p:nvPr/>
        </p:nvSpPr>
        <p:spPr bwMode="auto">
          <a:xfrm>
            <a:off x="2816210" y="3752004"/>
            <a:ext cx="1981811" cy="39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TW" altLang="en-US" sz="1333" smtClean="0">
                <a:solidFill>
                  <a:srgbClr val="000000"/>
                </a:solidFill>
                <a:latin typeface="微软雅黑"/>
                <a:ea typeface="微软雅黑"/>
                <a:cs typeface="Lato Light" charset="0"/>
                <a:sym typeface="Lato Light" charset="0"/>
              </a:rPr>
              <a:t>（現階段）</a:t>
            </a:r>
            <a:endParaRPr lang="en-US" sz="1333" dirty="0">
              <a:solidFill>
                <a:srgbClr val="000000"/>
              </a:solidFill>
              <a:latin typeface="微软雅黑"/>
              <a:ea typeface="微软雅黑"/>
              <a:cs typeface="Lato Light" charset="0"/>
              <a:sym typeface="Lato Light" charset="0"/>
            </a:endParaRPr>
          </a:p>
        </p:txBody>
      </p:sp>
      <p:sp>
        <p:nvSpPr>
          <p:cNvPr id="77" name="矩形 76"/>
          <p:cNvSpPr/>
          <p:nvPr/>
        </p:nvSpPr>
        <p:spPr>
          <a:xfrm>
            <a:off x="11145833" y="85781"/>
            <a:ext cx="596366" cy="707886"/>
          </a:xfrm>
          <a:prstGeom prst="rect">
            <a:avLst/>
          </a:prstGeom>
        </p:spPr>
        <p:txBody>
          <a:bodyPr wrap="square">
            <a:spAutoFit/>
          </a:bodyPr>
          <a:lstStyle/>
          <a:p>
            <a:r>
              <a:rPr lang="en-US" altLang="zh-CN" sz="4000" smtClean="0">
                <a:solidFill>
                  <a:schemeClr val="accent3">
                    <a:lumMod val="50000"/>
                  </a:schemeClr>
                </a:solidFill>
                <a:latin typeface="Impact" pitchFamily="34" charset="0"/>
              </a:rPr>
              <a:t>11</a:t>
            </a:r>
            <a:endParaRPr lang="zh-CN" altLang="en-US" sz="4000" dirty="0">
              <a:solidFill>
                <a:schemeClr val="accent3">
                  <a:lumMod val="50000"/>
                </a:schemeClr>
              </a:solidFill>
              <a:latin typeface="Impact" pitchFamily="34" charset="0"/>
            </a:endParaRPr>
          </a:p>
        </p:txBody>
      </p:sp>
      <p:sp>
        <p:nvSpPr>
          <p:cNvPr id="75" name="文字方塊 74"/>
          <p:cNvSpPr txBox="1"/>
          <p:nvPr/>
        </p:nvSpPr>
        <p:spPr>
          <a:xfrm>
            <a:off x="9181750" y="6415204"/>
            <a:ext cx="3005951" cy="400110"/>
          </a:xfrm>
          <a:prstGeom prst="rect">
            <a:avLst/>
          </a:prstGeom>
          <a:noFill/>
        </p:spPr>
        <p:txBody>
          <a:bodyPr wrap="none" rtlCol="0">
            <a:spAutoFit/>
          </a:bodyPr>
          <a:lstStyle/>
          <a:p>
            <a:r>
              <a:rPr kumimoji="1" lang="zh-TW" altLang="en-US" sz="2000" smtClean="0">
                <a:latin typeface="微软雅黑" panose="020B0503020204020204" pitchFamily="34" charset="-122"/>
                <a:ea typeface="微软雅黑" panose="020B0503020204020204" pitchFamily="34" charset="-122"/>
              </a:rPr>
              <a:t>負責人：翁宇玟＆黃郁涵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182683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22" presetClass="entr" presetSubtype="8"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par>
                                <p:cTn id="11" presetID="53" presetClass="entr" presetSubtype="16"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wipe(left)">
                                      <p:cBhvr>
                                        <p:cTn id="19" dur="500"/>
                                        <p:tgtEl>
                                          <p:spTgt spid="74"/>
                                        </p:tgtEl>
                                      </p:cBhvr>
                                    </p:animEffect>
                                  </p:childTnLst>
                                </p:cTn>
                              </p:par>
                              <p:par>
                                <p:cTn id="20" presetID="22" presetClass="entr" presetSubtype="4" fill="hold" grpId="0" nodeType="withEffect">
                                  <p:stCondLst>
                                    <p:cond delay="50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250" fill="hold"/>
                                        <p:tgtEl>
                                          <p:spTgt spid="24"/>
                                        </p:tgtEl>
                                        <p:attrNameLst>
                                          <p:attrName>ppt_w</p:attrName>
                                        </p:attrNameLst>
                                      </p:cBhvr>
                                      <p:tavLst>
                                        <p:tav tm="0">
                                          <p:val>
                                            <p:fltVal val="0"/>
                                          </p:val>
                                        </p:tav>
                                        <p:tav tm="100000">
                                          <p:val>
                                            <p:strVal val="#ppt_w"/>
                                          </p:val>
                                        </p:tav>
                                      </p:tavLst>
                                    </p:anim>
                                    <p:anim calcmode="lin" valueType="num">
                                      <p:cBhvr>
                                        <p:cTn id="27" dur="250" fill="hold"/>
                                        <p:tgtEl>
                                          <p:spTgt spid="24"/>
                                        </p:tgtEl>
                                        <p:attrNameLst>
                                          <p:attrName>ppt_h</p:attrName>
                                        </p:attrNameLst>
                                      </p:cBhvr>
                                      <p:tavLst>
                                        <p:tav tm="0">
                                          <p:val>
                                            <p:fltVal val="0"/>
                                          </p:val>
                                        </p:tav>
                                        <p:tav tm="100000">
                                          <p:val>
                                            <p:strVal val="#ppt_h"/>
                                          </p:val>
                                        </p:tav>
                                      </p:tavLst>
                                    </p:anim>
                                    <p:animEffect transition="in" filter="fade">
                                      <p:cBhvr>
                                        <p:cTn id="28" dur="250"/>
                                        <p:tgtEl>
                                          <p:spTgt spid="24"/>
                                        </p:tgtEl>
                                      </p:cBhvr>
                                    </p:animEffect>
                                  </p:childTnLst>
                                </p:cTn>
                              </p:par>
                            </p:childTnLst>
                          </p:cTn>
                        </p:par>
                        <p:par>
                          <p:cTn id="29" fill="hold">
                            <p:stCondLst>
                              <p:cond delay="1750"/>
                            </p:stCondLst>
                            <p:childTnLst>
                              <p:par>
                                <p:cTn id="30" presetID="53" presetClass="entr" presetSubtype="16"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250" fill="hold"/>
                                        <p:tgtEl>
                                          <p:spTgt spid="25"/>
                                        </p:tgtEl>
                                        <p:attrNameLst>
                                          <p:attrName>ppt_w</p:attrName>
                                        </p:attrNameLst>
                                      </p:cBhvr>
                                      <p:tavLst>
                                        <p:tav tm="0">
                                          <p:val>
                                            <p:fltVal val="0"/>
                                          </p:val>
                                        </p:tav>
                                        <p:tav tm="100000">
                                          <p:val>
                                            <p:strVal val="#ppt_w"/>
                                          </p:val>
                                        </p:tav>
                                      </p:tavLst>
                                    </p:anim>
                                    <p:anim calcmode="lin" valueType="num">
                                      <p:cBhvr>
                                        <p:cTn id="33" dur="250" fill="hold"/>
                                        <p:tgtEl>
                                          <p:spTgt spid="25"/>
                                        </p:tgtEl>
                                        <p:attrNameLst>
                                          <p:attrName>ppt_h</p:attrName>
                                        </p:attrNameLst>
                                      </p:cBhvr>
                                      <p:tavLst>
                                        <p:tav tm="0">
                                          <p:val>
                                            <p:fltVal val="0"/>
                                          </p:val>
                                        </p:tav>
                                        <p:tav tm="100000">
                                          <p:val>
                                            <p:strVal val="#ppt_h"/>
                                          </p:val>
                                        </p:tav>
                                      </p:tavLst>
                                    </p:anim>
                                    <p:animEffect transition="in" filter="fade">
                                      <p:cBhvr>
                                        <p:cTn id="34" dur="250"/>
                                        <p:tgtEl>
                                          <p:spTgt spid="25"/>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 calcmode="lin" valueType="num">
                                      <p:cBhvr>
                                        <p:cTn id="38" dur="250" fill="hold"/>
                                        <p:tgtEl>
                                          <p:spTgt spid="27"/>
                                        </p:tgtEl>
                                        <p:attrNameLst>
                                          <p:attrName>ppt_w</p:attrName>
                                        </p:attrNameLst>
                                      </p:cBhvr>
                                      <p:tavLst>
                                        <p:tav tm="0">
                                          <p:val>
                                            <p:fltVal val="0"/>
                                          </p:val>
                                        </p:tav>
                                        <p:tav tm="100000">
                                          <p:val>
                                            <p:strVal val="#ppt_w"/>
                                          </p:val>
                                        </p:tav>
                                      </p:tavLst>
                                    </p:anim>
                                    <p:anim calcmode="lin" valueType="num">
                                      <p:cBhvr>
                                        <p:cTn id="39" dur="250" fill="hold"/>
                                        <p:tgtEl>
                                          <p:spTgt spid="27"/>
                                        </p:tgtEl>
                                        <p:attrNameLst>
                                          <p:attrName>ppt_h</p:attrName>
                                        </p:attrNameLst>
                                      </p:cBhvr>
                                      <p:tavLst>
                                        <p:tav tm="0">
                                          <p:val>
                                            <p:fltVal val="0"/>
                                          </p:val>
                                        </p:tav>
                                        <p:tav tm="100000">
                                          <p:val>
                                            <p:strVal val="#ppt_h"/>
                                          </p:val>
                                        </p:tav>
                                      </p:tavLst>
                                    </p:anim>
                                    <p:animEffect transition="in" filter="fade">
                                      <p:cBhvr>
                                        <p:cTn id="40" dur="250"/>
                                        <p:tgtEl>
                                          <p:spTgt spid="27"/>
                                        </p:tgtEl>
                                      </p:cBhvr>
                                    </p:animEffect>
                                  </p:childTnLst>
                                </p:cTn>
                              </p:par>
                            </p:childTnLst>
                          </p:cTn>
                        </p:par>
                        <p:par>
                          <p:cTn id="41" fill="hold">
                            <p:stCondLst>
                              <p:cond delay="225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250" fill="hold"/>
                                        <p:tgtEl>
                                          <p:spTgt spid="26"/>
                                        </p:tgtEl>
                                        <p:attrNameLst>
                                          <p:attrName>ppt_w</p:attrName>
                                        </p:attrNameLst>
                                      </p:cBhvr>
                                      <p:tavLst>
                                        <p:tav tm="0">
                                          <p:val>
                                            <p:fltVal val="0"/>
                                          </p:val>
                                        </p:tav>
                                        <p:tav tm="100000">
                                          <p:val>
                                            <p:strVal val="#ppt_w"/>
                                          </p:val>
                                        </p:tav>
                                      </p:tavLst>
                                    </p:anim>
                                    <p:anim calcmode="lin" valueType="num">
                                      <p:cBhvr>
                                        <p:cTn id="45" dur="250" fill="hold"/>
                                        <p:tgtEl>
                                          <p:spTgt spid="26"/>
                                        </p:tgtEl>
                                        <p:attrNameLst>
                                          <p:attrName>ppt_h</p:attrName>
                                        </p:attrNameLst>
                                      </p:cBhvr>
                                      <p:tavLst>
                                        <p:tav tm="0">
                                          <p:val>
                                            <p:fltVal val="0"/>
                                          </p:val>
                                        </p:tav>
                                        <p:tav tm="100000">
                                          <p:val>
                                            <p:strVal val="#ppt_h"/>
                                          </p:val>
                                        </p:tav>
                                      </p:tavLst>
                                    </p:anim>
                                    <p:animEffect transition="in" filter="fade">
                                      <p:cBhvr>
                                        <p:cTn id="46" dur="250"/>
                                        <p:tgtEl>
                                          <p:spTgt spid="26"/>
                                        </p:tgtEl>
                                      </p:cBhvr>
                                    </p:animEffect>
                                  </p:childTnLst>
                                </p:cTn>
                              </p:par>
                            </p:childTnLst>
                          </p:cTn>
                        </p:par>
                        <p:par>
                          <p:cTn id="47" fill="hold">
                            <p:stCondLst>
                              <p:cond delay="2500"/>
                            </p:stCondLst>
                            <p:childTnLst>
                              <p:par>
                                <p:cTn id="48" presetID="53" presetClass="entr" presetSubtype="16"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p:cTn id="50" dur="250" fill="hold"/>
                                        <p:tgtEl>
                                          <p:spTgt spid="28"/>
                                        </p:tgtEl>
                                        <p:attrNameLst>
                                          <p:attrName>ppt_w</p:attrName>
                                        </p:attrNameLst>
                                      </p:cBhvr>
                                      <p:tavLst>
                                        <p:tav tm="0">
                                          <p:val>
                                            <p:fltVal val="0"/>
                                          </p:val>
                                        </p:tav>
                                        <p:tav tm="100000">
                                          <p:val>
                                            <p:strVal val="#ppt_w"/>
                                          </p:val>
                                        </p:tav>
                                      </p:tavLst>
                                    </p:anim>
                                    <p:anim calcmode="lin" valueType="num">
                                      <p:cBhvr>
                                        <p:cTn id="51" dur="250" fill="hold"/>
                                        <p:tgtEl>
                                          <p:spTgt spid="28"/>
                                        </p:tgtEl>
                                        <p:attrNameLst>
                                          <p:attrName>ppt_h</p:attrName>
                                        </p:attrNameLst>
                                      </p:cBhvr>
                                      <p:tavLst>
                                        <p:tav tm="0">
                                          <p:val>
                                            <p:fltVal val="0"/>
                                          </p:val>
                                        </p:tav>
                                        <p:tav tm="100000">
                                          <p:val>
                                            <p:strVal val="#ppt_h"/>
                                          </p:val>
                                        </p:tav>
                                      </p:tavLst>
                                    </p:anim>
                                    <p:animEffect transition="in" filter="fade">
                                      <p:cBhvr>
                                        <p:cTn id="52" dur="250"/>
                                        <p:tgtEl>
                                          <p:spTgt spid="28"/>
                                        </p:tgtEl>
                                      </p:cBhvr>
                                    </p:animEffect>
                                  </p:childTnLst>
                                </p:cTn>
                              </p:par>
                            </p:childTnLst>
                          </p:cTn>
                        </p:par>
                        <p:par>
                          <p:cTn id="53" fill="hold">
                            <p:stCondLst>
                              <p:cond delay="2750"/>
                            </p:stCondLst>
                            <p:childTnLst>
                              <p:par>
                                <p:cTn id="54" presetID="53" presetClass="entr" presetSubtype="16"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250" fill="hold"/>
                                        <p:tgtEl>
                                          <p:spTgt spid="29"/>
                                        </p:tgtEl>
                                        <p:attrNameLst>
                                          <p:attrName>ppt_w</p:attrName>
                                        </p:attrNameLst>
                                      </p:cBhvr>
                                      <p:tavLst>
                                        <p:tav tm="0">
                                          <p:val>
                                            <p:fltVal val="0"/>
                                          </p:val>
                                        </p:tav>
                                        <p:tav tm="100000">
                                          <p:val>
                                            <p:strVal val="#ppt_w"/>
                                          </p:val>
                                        </p:tav>
                                      </p:tavLst>
                                    </p:anim>
                                    <p:anim calcmode="lin" valueType="num">
                                      <p:cBhvr>
                                        <p:cTn id="57" dur="250" fill="hold"/>
                                        <p:tgtEl>
                                          <p:spTgt spid="29"/>
                                        </p:tgtEl>
                                        <p:attrNameLst>
                                          <p:attrName>ppt_h</p:attrName>
                                        </p:attrNameLst>
                                      </p:cBhvr>
                                      <p:tavLst>
                                        <p:tav tm="0">
                                          <p:val>
                                            <p:fltVal val="0"/>
                                          </p:val>
                                        </p:tav>
                                        <p:tav tm="100000">
                                          <p:val>
                                            <p:strVal val="#ppt_h"/>
                                          </p:val>
                                        </p:tav>
                                      </p:tavLst>
                                    </p:anim>
                                    <p:animEffect transition="in" filter="fade">
                                      <p:cBhvr>
                                        <p:cTn id="58" dur="250"/>
                                        <p:tgtEl>
                                          <p:spTgt spid="29"/>
                                        </p:tgtEl>
                                      </p:cBhvr>
                                    </p:animEffect>
                                  </p:childTnLst>
                                </p:cTn>
                              </p:par>
                            </p:childTnLst>
                          </p:cTn>
                        </p:par>
                        <p:par>
                          <p:cTn id="59" fill="hold">
                            <p:stCondLst>
                              <p:cond delay="3000"/>
                            </p:stCondLst>
                            <p:childTnLst>
                              <p:par>
                                <p:cTn id="60" presetID="53" presetClass="entr" presetSubtype="16" fill="hold" nodeType="afterEffect">
                                  <p:stCondLst>
                                    <p:cond delay="0"/>
                                  </p:stCondLst>
                                  <p:childTnLst>
                                    <p:set>
                                      <p:cBhvr>
                                        <p:cTn id="61" dur="1" fill="hold">
                                          <p:stCondLst>
                                            <p:cond delay="0"/>
                                          </p:stCondLst>
                                        </p:cTn>
                                        <p:tgtEl>
                                          <p:spTgt spid="65"/>
                                        </p:tgtEl>
                                        <p:attrNameLst>
                                          <p:attrName>style.visibility</p:attrName>
                                        </p:attrNameLst>
                                      </p:cBhvr>
                                      <p:to>
                                        <p:strVal val="visible"/>
                                      </p:to>
                                    </p:set>
                                    <p:anim calcmode="lin" valueType="num">
                                      <p:cBhvr>
                                        <p:cTn id="62" dur="500" fill="hold"/>
                                        <p:tgtEl>
                                          <p:spTgt spid="65"/>
                                        </p:tgtEl>
                                        <p:attrNameLst>
                                          <p:attrName>ppt_w</p:attrName>
                                        </p:attrNameLst>
                                      </p:cBhvr>
                                      <p:tavLst>
                                        <p:tav tm="0">
                                          <p:val>
                                            <p:fltVal val="0"/>
                                          </p:val>
                                        </p:tav>
                                        <p:tav tm="100000">
                                          <p:val>
                                            <p:strVal val="#ppt_w"/>
                                          </p:val>
                                        </p:tav>
                                      </p:tavLst>
                                    </p:anim>
                                    <p:anim calcmode="lin" valueType="num">
                                      <p:cBhvr>
                                        <p:cTn id="63" dur="500" fill="hold"/>
                                        <p:tgtEl>
                                          <p:spTgt spid="65"/>
                                        </p:tgtEl>
                                        <p:attrNameLst>
                                          <p:attrName>ppt_h</p:attrName>
                                        </p:attrNameLst>
                                      </p:cBhvr>
                                      <p:tavLst>
                                        <p:tav tm="0">
                                          <p:val>
                                            <p:fltVal val="0"/>
                                          </p:val>
                                        </p:tav>
                                        <p:tav tm="100000">
                                          <p:val>
                                            <p:strVal val="#ppt_h"/>
                                          </p:val>
                                        </p:tav>
                                      </p:tavLst>
                                    </p:anim>
                                    <p:animEffect transition="in" filter="fade">
                                      <p:cBhvr>
                                        <p:cTn id="64" dur="500"/>
                                        <p:tgtEl>
                                          <p:spTgt spid="65"/>
                                        </p:tgtEl>
                                      </p:cBhvr>
                                    </p:animEffect>
                                  </p:childTnLst>
                                </p:cTn>
                              </p:par>
                            </p:childTnLst>
                          </p:cTn>
                        </p:par>
                        <p:par>
                          <p:cTn id="65" fill="hold">
                            <p:stCondLst>
                              <p:cond delay="3500"/>
                            </p:stCondLst>
                            <p:childTnLst>
                              <p:par>
                                <p:cTn id="66" presetID="53" presetClass="entr" presetSubtype="16" fill="hold" nodeType="afterEffect">
                                  <p:stCondLst>
                                    <p:cond delay="0"/>
                                  </p:stCondLst>
                                  <p:childTnLst>
                                    <p:set>
                                      <p:cBhvr>
                                        <p:cTn id="67" dur="1" fill="hold">
                                          <p:stCondLst>
                                            <p:cond delay="0"/>
                                          </p:stCondLst>
                                        </p:cTn>
                                        <p:tgtEl>
                                          <p:spTgt spid="59"/>
                                        </p:tgtEl>
                                        <p:attrNameLst>
                                          <p:attrName>style.visibility</p:attrName>
                                        </p:attrNameLst>
                                      </p:cBhvr>
                                      <p:to>
                                        <p:strVal val="visible"/>
                                      </p:to>
                                    </p:set>
                                    <p:anim calcmode="lin" valueType="num">
                                      <p:cBhvr>
                                        <p:cTn id="68" dur="500" fill="hold"/>
                                        <p:tgtEl>
                                          <p:spTgt spid="59"/>
                                        </p:tgtEl>
                                        <p:attrNameLst>
                                          <p:attrName>ppt_w</p:attrName>
                                        </p:attrNameLst>
                                      </p:cBhvr>
                                      <p:tavLst>
                                        <p:tav tm="0">
                                          <p:val>
                                            <p:fltVal val="0"/>
                                          </p:val>
                                        </p:tav>
                                        <p:tav tm="100000">
                                          <p:val>
                                            <p:strVal val="#ppt_w"/>
                                          </p:val>
                                        </p:tav>
                                      </p:tavLst>
                                    </p:anim>
                                    <p:anim calcmode="lin" valueType="num">
                                      <p:cBhvr>
                                        <p:cTn id="69" dur="500" fill="hold"/>
                                        <p:tgtEl>
                                          <p:spTgt spid="59"/>
                                        </p:tgtEl>
                                        <p:attrNameLst>
                                          <p:attrName>ppt_h</p:attrName>
                                        </p:attrNameLst>
                                      </p:cBhvr>
                                      <p:tavLst>
                                        <p:tav tm="0">
                                          <p:val>
                                            <p:fltVal val="0"/>
                                          </p:val>
                                        </p:tav>
                                        <p:tav tm="100000">
                                          <p:val>
                                            <p:strVal val="#ppt_h"/>
                                          </p:val>
                                        </p:tav>
                                      </p:tavLst>
                                    </p:anim>
                                    <p:animEffect transition="in" filter="fade">
                                      <p:cBhvr>
                                        <p:cTn id="70" dur="500"/>
                                        <p:tgtEl>
                                          <p:spTgt spid="59"/>
                                        </p:tgtEl>
                                      </p:cBhvr>
                                    </p:animEffect>
                                  </p:childTnLst>
                                </p:cTn>
                              </p:par>
                            </p:childTnLst>
                          </p:cTn>
                        </p:par>
                        <p:par>
                          <p:cTn id="71" fill="hold">
                            <p:stCondLst>
                              <p:cond delay="4000"/>
                            </p:stCondLst>
                            <p:childTnLst>
                              <p:par>
                                <p:cTn id="72" presetID="53" presetClass="entr" presetSubtype="16"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 calcmode="lin" valueType="num">
                                      <p:cBhvr>
                                        <p:cTn id="74" dur="500" fill="hold"/>
                                        <p:tgtEl>
                                          <p:spTgt spid="46"/>
                                        </p:tgtEl>
                                        <p:attrNameLst>
                                          <p:attrName>ppt_w</p:attrName>
                                        </p:attrNameLst>
                                      </p:cBhvr>
                                      <p:tavLst>
                                        <p:tav tm="0">
                                          <p:val>
                                            <p:fltVal val="0"/>
                                          </p:val>
                                        </p:tav>
                                        <p:tav tm="100000">
                                          <p:val>
                                            <p:strVal val="#ppt_w"/>
                                          </p:val>
                                        </p:tav>
                                      </p:tavLst>
                                    </p:anim>
                                    <p:anim calcmode="lin" valueType="num">
                                      <p:cBhvr>
                                        <p:cTn id="75" dur="500" fill="hold"/>
                                        <p:tgtEl>
                                          <p:spTgt spid="46"/>
                                        </p:tgtEl>
                                        <p:attrNameLst>
                                          <p:attrName>ppt_h</p:attrName>
                                        </p:attrNameLst>
                                      </p:cBhvr>
                                      <p:tavLst>
                                        <p:tav tm="0">
                                          <p:val>
                                            <p:fltVal val="0"/>
                                          </p:val>
                                        </p:tav>
                                        <p:tav tm="100000">
                                          <p:val>
                                            <p:strVal val="#ppt_h"/>
                                          </p:val>
                                        </p:tav>
                                      </p:tavLst>
                                    </p:anim>
                                    <p:animEffect transition="in" filter="fade">
                                      <p:cBhvr>
                                        <p:cTn id="76" dur="500"/>
                                        <p:tgtEl>
                                          <p:spTgt spid="46"/>
                                        </p:tgtEl>
                                      </p:cBhvr>
                                    </p:animEffect>
                                  </p:childTnLst>
                                </p:cTn>
                              </p:par>
                            </p:childTnLst>
                          </p:cTn>
                        </p:par>
                        <p:par>
                          <p:cTn id="77" fill="hold">
                            <p:stCondLst>
                              <p:cond delay="4500"/>
                            </p:stCondLst>
                            <p:childTnLst>
                              <p:par>
                                <p:cTn id="78" presetID="53" presetClass="entr" presetSubtype="16" fill="hold" nodeType="afterEffect">
                                  <p:stCondLst>
                                    <p:cond delay="0"/>
                                  </p:stCondLst>
                                  <p:childTnLst>
                                    <p:set>
                                      <p:cBhvr>
                                        <p:cTn id="79" dur="1" fill="hold">
                                          <p:stCondLst>
                                            <p:cond delay="0"/>
                                          </p:stCondLst>
                                        </p:cTn>
                                        <p:tgtEl>
                                          <p:spTgt spid="71"/>
                                        </p:tgtEl>
                                        <p:attrNameLst>
                                          <p:attrName>style.visibility</p:attrName>
                                        </p:attrNameLst>
                                      </p:cBhvr>
                                      <p:to>
                                        <p:strVal val="visible"/>
                                      </p:to>
                                    </p:set>
                                    <p:anim calcmode="lin" valueType="num">
                                      <p:cBhvr>
                                        <p:cTn id="80" dur="500" fill="hold"/>
                                        <p:tgtEl>
                                          <p:spTgt spid="71"/>
                                        </p:tgtEl>
                                        <p:attrNameLst>
                                          <p:attrName>ppt_w</p:attrName>
                                        </p:attrNameLst>
                                      </p:cBhvr>
                                      <p:tavLst>
                                        <p:tav tm="0">
                                          <p:val>
                                            <p:fltVal val="0"/>
                                          </p:val>
                                        </p:tav>
                                        <p:tav tm="100000">
                                          <p:val>
                                            <p:strVal val="#ppt_w"/>
                                          </p:val>
                                        </p:tav>
                                      </p:tavLst>
                                    </p:anim>
                                    <p:anim calcmode="lin" valueType="num">
                                      <p:cBhvr>
                                        <p:cTn id="81" dur="500" fill="hold"/>
                                        <p:tgtEl>
                                          <p:spTgt spid="71"/>
                                        </p:tgtEl>
                                        <p:attrNameLst>
                                          <p:attrName>ppt_h</p:attrName>
                                        </p:attrNameLst>
                                      </p:cBhvr>
                                      <p:tavLst>
                                        <p:tav tm="0">
                                          <p:val>
                                            <p:fltVal val="0"/>
                                          </p:val>
                                        </p:tav>
                                        <p:tav tm="100000">
                                          <p:val>
                                            <p:strVal val="#ppt_h"/>
                                          </p:val>
                                        </p:tav>
                                      </p:tavLst>
                                    </p:anim>
                                    <p:animEffect transition="in" filter="fade">
                                      <p:cBhvr>
                                        <p:cTn id="82" dur="500"/>
                                        <p:tgtEl>
                                          <p:spTgt spid="71"/>
                                        </p:tgtEl>
                                      </p:cBhvr>
                                    </p:animEffect>
                                  </p:childTnLst>
                                </p:cTn>
                              </p:par>
                            </p:childTnLst>
                          </p:cTn>
                        </p:par>
                        <p:par>
                          <p:cTn id="83" fill="hold">
                            <p:stCondLst>
                              <p:cond delay="5000"/>
                            </p:stCondLst>
                            <p:childTnLst>
                              <p:par>
                                <p:cTn id="84" presetID="53" presetClass="entr" presetSubtype="16" fill="hold" nodeType="after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p:cTn id="86" dur="500" fill="hold"/>
                                        <p:tgtEl>
                                          <p:spTgt spid="68"/>
                                        </p:tgtEl>
                                        <p:attrNameLst>
                                          <p:attrName>ppt_w</p:attrName>
                                        </p:attrNameLst>
                                      </p:cBhvr>
                                      <p:tavLst>
                                        <p:tav tm="0">
                                          <p:val>
                                            <p:fltVal val="0"/>
                                          </p:val>
                                        </p:tav>
                                        <p:tav tm="100000">
                                          <p:val>
                                            <p:strVal val="#ppt_w"/>
                                          </p:val>
                                        </p:tav>
                                      </p:tavLst>
                                    </p:anim>
                                    <p:anim calcmode="lin" valueType="num">
                                      <p:cBhvr>
                                        <p:cTn id="87" dur="500" fill="hold"/>
                                        <p:tgtEl>
                                          <p:spTgt spid="68"/>
                                        </p:tgtEl>
                                        <p:attrNameLst>
                                          <p:attrName>ppt_h</p:attrName>
                                        </p:attrNameLst>
                                      </p:cBhvr>
                                      <p:tavLst>
                                        <p:tav tm="0">
                                          <p:val>
                                            <p:fltVal val="0"/>
                                          </p:val>
                                        </p:tav>
                                        <p:tav tm="100000">
                                          <p:val>
                                            <p:strVal val="#ppt_h"/>
                                          </p:val>
                                        </p:tav>
                                      </p:tavLst>
                                    </p:anim>
                                    <p:animEffect transition="in" filter="fade">
                                      <p:cBhvr>
                                        <p:cTn id="88" dur="500"/>
                                        <p:tgtEl>
                                          <p:spTgt spid="68"/>
                                        </p:tgtEl>
                                      </p:cBhvr>
                                    </p:animEffect>
                                  </p:childTnLst>
                                </p:cTn>
                              </p:par>
                            </p:childTnLst>
                          </p:cTn>
                        </p:par>
                        <p:par>
                          <p:cTn id="89" fill="hold">
                            <p:stCondLst>
                              <p:cond delay="5500"/>
                            </p:stCondLst>
                            <p:childTnLst>
                              <p:par>
                                <p:cTn id="90" presetID="53" presetClass="entr" presetSubtype="16" fill="hold" nodeType="after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p:cTn id="92" dur="500" fill="hold"/>
                                        <p:tgtEl>
                                          <p:spTgt spid="62"/>
                                        </p:tgtEl>
                                        <p:attrNameLst>
                                          <p:attrName>ppt_w</p:attrName>
                                        </p:attrNameLst>
                                      </p:cBhvr>
                                      <p:tavLst>
                                        <p:tav tm="0">
                                          <p:val>
                                            <p:fltVal val="0"/>
                                          </p:val>
                                        </p:tav>
                                        <p:tav tm="100000">
                                          <p:val>
                                            <p:strVal val="#ppt_w"/>
                                          </p:val>
                                        </p:tav>
                                      </p:tavLst>
                                    </p:anim>
                                    <p:anim calcmode="lin" valueType="num">
                                      <p:cBhvr>
                                        <p:cTn id="93" dur="500" fill="hold"/>
                                        <p:tgtEl>
                                          <p:spTgt spid="62"/>
                                        </p:tgtEl>
                                        <p:attrNameLst>
                                          <p:attrName>ppt_h</p:attrName>
                                        </p:attrNameLst>
                                      </p:cBhvr>
                                      <p:tavLst>
                                        <p:tav tm="0">
                                          <p:val>
                                            <p:fltVal val="0"/>
                                          </p:val>
                                        </p:tav>
                                        <p:tav tm="100000">
                                          <p:val>
                                            <p:strVal val="#ppt_h"/>
                                          </p:val>
                                        </p:tav>
                                      </p:tavLst>
                                    </p:anim>
                                    <p:animEffect transition="in" filter="fade">
                                      <p:cBhvr>
                                        <p:cTn id="94" dur="500"/>
                                        <p:tgtEl>
                                          <p:spTgt spid="62"/>
                                        </p:tgtEl>
                                      </p:cBhvr>
                                    </p:animEffect>
                                  </p:childTnLst>
                                </p:cTn>
                              </p:par>
                            </p:childTnLst>
                          </p:cTn>
                        </p:par>
                        <p:par>
                          <p:cTn id="95" fill="hold">
                            <p:stCondLst>
                              <p:cond delay="6000"/>
                            </p:stCondLst>
                            <p:childTnLst>
                              <p:par>
                                <p:cTn id="96" presetID="53" presetClass="entr" presetSubtype="16" fill="hold" grpId="0" nodeType="afterEffect">
                                  <p:stCondLst>
                                    <p:cond delay="0"/>
                                  </p:stCondLst>
                                  <p:childTnLst>
                                    <p:set>
                                      <p:cBhvr>
                                        <p:cTn id="97" dur="1" fill="hold">
                                          <p:stCondLst>
                                            <p:cond delay="0"/>
                                          </p:stCondLst>
                                        </p:cTn>
                                        <p:tgtEl>
                                          <p:spTgt spid="36"/>
                                        </p:tgtEl>
                                        <p:attrNameLst>
                                          <p:attrName>style.visibility</p:attrName>
                                        </p:attrNameLst>
                                      </p:cBhvr>
                                      <p:to>
                                        <p:strVal val="visible"/>
                                      </p:to>
                                    </p:set>
                                    <p:anim calcmode="lin" valueType="num">
                                      <p:cBhvr>
                                        <p:cTn id="98" dur="500" fill="hold"/>
                                        <p:tgtEl>
                                          <p:spTgt spid="36"/>
                                        </p:tgtEl>
                                        <p:attrNameLst>
                                          <p:attrName>ppt_w</p:attrName>
                                        </p:attrNameLst>
                                      </p:cBhvr>
                                      <p:tavLst>
                                        <p:tav tm="0">
                                          <p:val>
                                            <p:fltVal val="0"/>
                                          </p:val>
                                        </p:tav>
                                        <p:tav tm="100000">
                                          <p:val>
                                            <p:strVal val="#ppt_w"/>
                                          </p:val>
                                        </p:tav>
                                      </p:tavLst>
                                    </p:anim>
                                    <p:anim calcmode="lin" valueType="num">
                                      <p:cBhvr>
                                        <p:cTn id="99" dur="500" fill="hold"/>
                                        <p:tgtEl>
                                          <p:spTgt spid="36"/>
                                        </p:tgtEl>
                                        <p:attrNameLst>
                                          <p:attrName>ppt_h</p:attrName>
                                        </p:attrNameLst>
                                      </p:cBhvr>
                                      <p:tavLst>
                                        <p:tav tm="0">
                                          <p:val>
                                            <p:fltVal val="0"/>
                                          </p:val>
                                        </p:tav>
                                        <p:tav tm="100000">
                                          <p:val>
                                            <p:strVal val="#ppt_h"/>
                                          </p:val>
                                        </p:tav>
                                      </p:tavLst>
                                    </p:anim>
                                    <p:animEffect transition="in" filter="fade">
                                      <p:cBhvr>
                                        <p:cTn id="100" dur="500"/>
                                        <p:tgtEl>
                                          <p:spTgt spid="36"/>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500" fill="hold"/>
                                        <p:tgtEl>
                                          <p:spTgt spid="37"/>
                                        </p:tgtEl>
                                        <p:attrNameLst>
                                          <p:attrName>ppt_w</p:attrName>
                                        </p:attrNameLst>
                                      </p:cBhvr>
                                      <p:tavLst>
                                        <p:tav tm="0">
                                          <p:val>
                                            <p:fltVal val="0"/>
                                          </p:val>
                                        </p:tav>
                                        <p:tav tm="100000">
                                          <p:val>
                                            <p:strVal val="#ppt_w"/>
                                          </p:val>
                                        </p:tav>
                                      </p:tavLst>
                                    </p:anim>
                                    <p:anim calcmode="lin" valueType="num">
                                      <p:cBhvr>
                                        <p:cTn id="104" dur="500" fill="hold"/>
                                        <p:tgtEl>
                                          <p:spTgt spid="37"/>
                                        </p:tgtEl>
                                        <p:attrNameLst>
                                          <p:attrName>ppt_h</p:attrName>
                                        </p:attrNameLst>
                                      </p:cBhvr>
                                      <p:tavLst>
                                        <p:tav tm="0">
                                          <p:val>
                                            <p:fltVal val="0"/>
                                          </p:val>
                                        </p:tav>
                                        <p:tav tm="100000">
                                          <p:val>
                                            <p:strVal val="#ppt_h"/>
                                          </p:val>
                                        </p:tav>
                                      </p:tavLst>
                                    </p:anim>
                                    <p:animEffect transition="in" filter="fade">
                                      <p:cBhvr>
                                        <p:cTn id="105" dur="500"/>
                                        <p:tgtEl>
                                          <p:spTgt spid="37"/>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 calcmode="lin" valueType="num">
                                      <p:cBhvr>
                                        <p:cTn id="108" dur="500" fill="hold"/>
                                        <p:tgtEl>
                                          <p:spTgt spid="38"/>
                                        </p:tgtEl>
                                        <p:attrNameLst>
                                          <p:attrName>ppt_w</p:attrName>
                                        </p:attrNameLst>
                                      </p:cBhvr>
                                      <p:tavLst>
                                        <p:tav tm="0">
                                          <p:val>
                                            <p:fltVal val="0"/>
                                          </p:val>
                                        </p:tav>
                                        <p:tav tm="100000">
                                          <p:val>
                                            <p:strVal val="#ppt_w"/>
                                          </p:val>
                                        </p:tav>
                                      </p:tavLst>
                                    </p:anim>
                                    <p:anim calcmode="lin" valueType="num">
                                      <p:cBhvr>
                                        <p:cTn id="109" dur="500" fill="hold"/>
                                        <p:tgtEl>
                                          <p:spTgt spid="38"/>
                                        </p:tgtEl>
                                        <p:attrNameLst>
                                          <p:attrName>ppt_h</p:attrName>
                                        </p:attrNameLst>
                                      </p:cBhvr>
                                      <p:tavLst>
                                        <p:tav tm="0">
                                          <p:val>
                                            <p:fltVal val="0"/>
                                          </p:val>
                                        </p:tav>
                                        <p:tav tm="100000">
                                          <p:val>
                                            <p:strVal val="#ppt_h"/>
                                          </p:val>
                                        </p:tav>
                                      </p:tavLst>
                                    </p:anim>
                                    <p:animEffect transition="in" filter="fade">
                                      <p:cBhvr>
                                        <p:cTn id="110" dur="500"/>
                                        <p:tgtEl>
                                          <p:spTgt spid="38"/>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p:cTn id="113" dur="500" fill="hold"/>
                                        <p:tgtEl>
                                          <p:spTgt spid="39"/>
                                        </p:tgtEl>
                                        <p:attrNameLst>
                                          <p:attrName>ppt_w</p:attrName>
                                        </p:attrNameLst>
                                      </p:cBhvr>
                                      <p:tavLst>
                                        <p:tav tm="0">
                                          <p:val>
                                            <p:fltVal val="0"/>
                                          </p:val>
                                        </p:tav>
                                        <p:tav tm="100000">
                                          <p:val>
                                            <p:strVal val="#ppt_w"/>
                                          </p:val>
                                        </p:tav>
                                      </p:tavLst>
                                    </p:anim>
                                    <p:anim calcmode="lin" valueType="num">
                                      <p:cBhvr>
                                        <p:cTn id="114" dur="500" fill="hold"/>
                                        <p:tgtEl>
                                          <p:spTgt spid="39"/>
                                        </p:tgtEl>
                                        <p:attrNameLst>
                                          <p:attrName>ppt_h</p:attrName>
                                        </p:attrNameLst>
                                      </p:cBhvr>
                                      <p:tavLst>
                                        <p:tav tm="0">
                                          <p:val>
                                            <p:fltVal val="0"/>
                                          </p:val>
                                        </p:tav>
                                        <p:tav tm="100000">
                                          <p:val>
                                            <p:strVal val="#ppt_h"/>
                                          </p:val>
                                        </p:tav>
                                      </p:tavLst>
                                    </p:anim>
                                    <p:animEffect transition="in" filter="fade">
                                      <p:cBhvr>
                                        <p:cTn id="115" dur="500"/>
                                        <p:tgtEl>
                                          <p:spTgt spid="39"/>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 calcmode="lin" valueType="num">
                                      <p:cBhvr>
                                        <p:cTn id="118" dur="500" fill="hold"/>
                                        <p:tgtEl>
                                          <p:spTgt spid="40"/>
                                        </p:tgtEl>
                                        <p:attrNameLst>
                                          <p:attrName>ppt_w</p:attrName>
                                        </p:attrNameLst>
                                      </p:cBhvr>
                                      <p:tavLst>
                                        <p:tav tm="0">
                                          <p:val>
                                            <p:fltVal val="0"/>
                                          </p:val>
                                        </p:tav>
                                        <p:tav tm="100000">
                                          <p:val>
                                            <p:strVal val="#ppt_w"/>
                                          </p:val>
                                        </p:tav>
                                      </p:tavLst>
                                    </p:anim>
                                    <p:anim calcmode="lin" valueType="num">
                                      <p:cBhvr>
                                        <p:cTn id="119" dur="500" fill="hold"/>
                                        <p:tgtEl>
                                          <p:spTgt spid="40"/>
                                        </p:tgtEl>
                                        <p:attrNameLst>
                                          <p:attrName>ppt_h</p:attrName>
                                        </p:attrNameLst>
                                      </p:cBhvr>
                                      <p:tavLst>
                                        <p:tav tm="0">
                                          <p:val>
                                            <p:fltVal val="0"/>
                                          </p:val>
                                        </p:tav>
                                        <p:tav tm="100000">
                                          <p:val>
                                            <p:strVal val="#ppt_h"/>
                                          </p:val>
                                        </p:tav>
                                      </p:tavLst>
                                    </p:anim>
                                    <p:animEffect transition="in" filter="fade">
                                      <p:cBhvr>
                                        <p:cTn id="120" dur="500"/>
                                        <p:tgtEl>
                                          <p:spTgt spid="40"/>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 calcmode="lin" valueType="num">
                                      <p:cBhvr>
                                        <p:cTn id="123" dur="500" fill="hold"/>
                                        <p:tgtEl>
                                          <p:spTgt spid="41"/>
                                        </p:tgtEl>
                                        <p:attrNameLst>
                                          <p:attrName>ppt_w</p:attrName>
                                        </p:attrNameLst>
                                      </p:cBhvr>
                                      <p:tavLst>
                                        <p:tav tm="0">
                                          <p:val>
                                            <p:fltVal val="0"/>
                                          </p:val>
                                        </p:tav>
                                        <p:tav tm="100000">
                                          <p:val>
                                            <p:strVal val="#ppt_w"/>
                                          </p:val>
                                        </p:tav>
                                      </p:tavLst>
                                    </p:anim>
                                    <p:anim calcmode="lin" valueType="num">
                                      <p:cBhvr>
                                        <p:cTn id="124" dur="500" fill="hold"/>
                                        <p:tgtEl>
                                          <p:spTgt spid="41"/>
                                        </p:tgtEl>
                                        <p:attrNameLst>
                                          <p:attrName>ppt_h</p:attrName>
                                        </p:attrNameLst>
                                      </p:cBhvr>
                                      <p:tavLst>
                                        <p:tav tm="0">
                                          <p:val>
                                            <p:fltVal val="0"/>
                                          </p:val>
                                        </p:tav>
                                        <p:tav tm="100000">
                                          <p:val>
                                            <p:strVal val="#ppt_h"/>
                                          </p:val>
                                        </p:tav>
                                      </p:tavLst>
                                    </p:anim>
                                    <p:animEffect transition="in" filter="fade">
                                      <p:cBhvr>
                                        <p:cTn id="125" dur="500"/>
                                        <p:tgtEl>
                                          <p:spTgt spid="41"/>
                                        </p:tgtEl>
                                      </p:cBhvr>
                                    </p:animEffect>
                                  </p:childTnLst>
                                </p:cTn>
                              </p:par>
                            </p:childTnLst>
                          </p:cTn>
                        </p:par>
                        <p:par>
                          <p:cTn id="126" fill="hold">
                            <p:stCondLst>
                              <p:cond delay="6500"/>
                            </p:stCondLst>
                            <p:childTnLst>
                              <p:par>
                                <p:cTn id="127" presetID="22" presetClass="entr" presetSubtype="8" fill="hold" grpId="0" nodeType="after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500"/>
                                        <p:tgtEl>
                                          <p:spTgt spid="30"/>
                                        </p:tgtEl>
                                      </p:cBhvr>
                                    </p:animEffect>
                                  </p:childTnLst>
                                </p:cTn>
                              </p:par>
                              <p:par>
                                <p:cTn id="130" presetID="22" presetClass="entr" presetSubtype="8" fill="hold" grpId="0" nodeType="withEffect" nodePh="1">
                                  <p:stCondLst>
                                    <p:cond delay="250"/>
                                  </p:stCondLst>
                                  <p:endCondLst>
                                    <p:cond evt="begin" delay="0">
                                      <p:tn val="130"/>
                                    </p:cond>
                                  </p:endCondLst>
                                  <p:childTnLst>
                                    <p:set>
                                      <p:cBhvr>
                                        <p:cTn id="131" dur="1" fill="hold">
                                          <p:stCondLst>
                                            <p:cond delay="0"/>
                                          </p:stCondLst>
                                        </p:cTn>
                                        <p:tgtEl>
                                          <p:spTgt spid="33"/>
                                        </p:tgtEl>
                                        <p:attrNameLst>
                                          <p:attrName>style.visibility</p:attrName>
                                        </p:attrNameLst>
                                      </p:cBhvr>
                                      <p:to>
                                        <p:strVal val="visible"/>
                                      </p:to>
                                    </p:set>
                                    <p:animEffect transition="in" filter="wipe(left)">
                                      <p:cBhvr>
                                        <p:cTn id="132" dur="500"/>
                                        <p:tgtEl>
                                          <p:spTgt spid="33"/>
                                        </p:tgtEl>
                                      </p:cBhvr>
                                    </p:animEffect>
                                  </p:childTnLst>
                                </p:cTn>
                              </p:par>
                              <p:par>
                                <p:cTn id="133" presetID="22" presetClass="entr" presetSubtype="8" fill="hold" grpId="0" nodeType="withEffect">
                                  <p:stCondLst>
                                    <p:cond delay="45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500"/>
                                        <p:tgtEl>
                                          <p:spTgt spid="31"/>
                                        </p:tgtEl>
                                      </p:cBhvr>
                                    </p:animEffect>
                                  </p:childTnLst>
                                </p:cTn>
                              </p:par>
                              <p:par>
                                <p:cTn id="136" presetID="22" presetClass="entr" presetSubtype="8" fill="hold" grpId="0" nodeType="withEffect">
                                  <p:stCondLst>
                                    <p:cond delay="650"/>
                                  </p:stCondLst>
                                  <p:childTnLst>
                                    <p:set>
                                      <p:cBhvr>
                                        <p:cTn id="137" dur="1" fill="hold">
                                          <p:stCondLst>
                                            <p:cond delay="0"/>
                                          </p:stCondLst>
                                        </p:cTn>
                                        <p:tgtEl>
                                          <p:spTgt spid="32"/>
                                        </p:tgtEl>
                                        <p:attrNameLst>
                                          <p:attrName>style.visibility</p:attrName>
                                        </p:attrNameLst>
                                      </p:cBhvr>
                                      <p:to>
                                        <p:strVal val="visible"/>
                                      </p:to>
                                    </p:set>
                                    <p:animEffect transition="in" filter="wipe(left)">
                                      <p:cBhvr>
                                        <p:cTn id="138" dur="500"/>
                                        <p:tgtEl>
                                          <p:spTgt spid="32"/>
                                        </p:tgtEl>
                                      </p:cBhvr>
                                    </p:animEffect>
                                  </p:childTnLst>
                                </p:cTn>
                              </p:par>
                              <p:par>
                                <p:cTn id="139" presetID="22" presetClass="entr" presetSubtype="8" fill="hold" grpId="0" nodeType="withEffect">
                                  <p:stCondLst>
                                    <p:cond delay="850"/>
                                  </p:stCondLst>
                                  <p:childTnLst>
                                    <p:set>
                                      <p:cBhvr>
                                        <p:cTn id="140" dur="1" fill="hold">
                                          <p:stCondLst>
                                            <p:cond delay="0"/>
                                          </p:stCondLst>
                                        </p:cTn>
                                        <p:tgtEl>
                                          <p:spTgt spid="34"/>
                                        </p:tgtEl>
                                        <p:attrNameLst>
                                          <p:attrName>style.visibility</p:attrName>
                                        </p:attrNameLst>
                                      </p:cBhvr>
                                      <p:to>
                                        <p:strVal val="visible"/>
                                      </p:to>
                                    </p:set>
                                    <p:animEffect transition="in" filter="wipe(left)">
                                      <p:cBhvr>
                                        <p:cTn id="141" dur="500"/>
                                        <p:tgtEl>
                                          <p:spTgt spid="34"/>
                                        </p:tgtEl>
                                      </p:cBhvr>
                                    </p:animEffect>
                                  </p:childTnLst>
                                </p:cTn>
                              </p:par>
                              <p:par>
                                <p:cTn id="142" presetID="22" presetClass="entr" presetSubtype="8" fill="hold" grpId="0" nodeType="withEffect">
                                  <p:stCondLst>
                                    <p:cond delay="1050"/>
                                  </p:stCondLst>
                                  <p:childTnLst>
                                    <p:set>
                                      <p:cBhvr>
                                        <p:cTn id="143" dur="1" fill="hold">
                                          <p:stCondLst>
                                            <p:cond delay="0"/>
                                          </p:stCondLst>
                                        </p:cTn>
                                        <p:tgtEl>
                                          <p:spTgt spid="35"/>
                                        </p:tgtEl>
                                        <p:attrNameLst>
                                          <p:attrName>style.visibility</p:attrName>
                                        </p:attrNameLst>
                                      </p:cBhvr>
                                      <p:to>
                                        <p:strVal val="visible"/>
                                      </p:to>
                                    </p:set>
                                    <p:animEffect transition="in" filter="wipe(left)">
                                      <p:cBhvr>
                                        <p:cTn id="144" dur="500"/>
                                        <p:tgtEl>
                                          <p:spTgt spid="35"/>
                                        </p:tgtEl>
                                      </p:cBhvr>
                                    </p:animEffect>
                                  </p:childTnLst>
                                </p:cTn>
                              </p:par>
                            </p:childTnLst>
                          </p:cTn>
                        </p:par>
                        <p:par>
                          <p:cTn id="145" fill="hold">
                            <p:stCondLst>
                              <p:cond delay="8050"/>
                            </p:stCondLst>
                            <p:childTnLst>
                              <p:par>
                                <p:cTn id="146" presetID="22" presetClass="entr" presetSubtype="8" fill="hold" grpId="0" nodeType="after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wipe(left)">
                                      <p:cBhvr>
                                        <p:cTn id="14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8" grpId="0"/>
      <p:bldP spid="37" grpId="0"/>
      <p:bldP spid="41" grpId="0"/>
      <p:bldP spid="36" grpId="0"/>
      <p:bldP spid="40" grpId="0"/>
      <p:bldP spid="39" grpId="0"/>
      <p:bldP spid="74"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文本框 33"/>
          <p:cNvSpPr txBox="1"/>
          <p:nvPr/>
        </p:nvSpPr>
        <p:spPr>
          <a:xfrm>
            <a:off x="6305090" y="2027232"/>
            <a:ext cx="3211768" cy="769441"/>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itchFamily="34" charset="-122"/>
                <a:ea typeface="微软雅黑" pitchFamily="34" charset="-122"/>
              </a:defRPr>
            </a:lvl1pPr>
          </a:lstStyle>
          <a:p>
            <a:r>
              <a:rPr lang="zh-TW" altLang="en-US" sz="4400" smtClean="0"/>
              <a:t>功能介紹</a:t>
            </a:r>
            <a:endParaRPr lang="zh-CN" altLang="zh-CN" sz="4400" dirty="0"/>
          </a:p>
        </p:txBody>
      </p:sp>
      <p:sp>
        <p:nvSpPr>
          <p:cNvPr id="100" name="TextBox 99"/>
          <p:cNvSpPr txBox="1"/>
          <p:nvPr/>
        </p:nvSpPr>
        <p:spPr>
          <a:xfrm>
            <a:off x="6742662" y="3018774"/>
            <a:ext cx="2975857" cy="2862322"/>
          </a:xfrm>
          <a:prstGeom prst="rect">
            <a:avLst/>
          </a:prstGeom>
          <a:noFill/>
        </p:spPr>
        <p:txBody>
          <a:bodyPr wrap="square" rtlCol="0">
            <a:spAutoFit/>
          </a:bodyPr>
          <a:lstStyle>
            <a:defPPr>
              <a:defRPr lang="zh-CN"/>
            </a:defPPr>
            <a:lvl1pPr>
              <a:defRPr sz="2000" b="1">
                <a:solidFill>
                  <a:schemeClr val="tx1">
                    <a:lumMod val="65000"/>
                    <a:lumOff val="35000"/>
                  </a:schemeClr>
                </a:solidFill>
                <a:latin typeface="微软雅黑" pitchFamily="34" charset="-122"/>
                <a:ea typeface="微软雅黑" pitchFamily="34" charset="-122"/>
              </a:defRPr>
            </a:lvl1pPr>
          </a:lstStyle>
          <a:p>
            <a:pPr marL="342900" indent="-342900">
              <a:buFont typeface="Arial" charset="0"/>
              <a:buChar char="•"/>
            </a:pPr>
            <a:r>
              <a:rPr lang="zh-TW" altLang="en-US" dirty="0" smtClean="0"/>
              <a:t>讚數分析</a:t>
            </a:r>
            <a:endParaRPr lang="en-US" altLang="zh-TW" dirty="0" smtClean="0"/>
          </a:p>
          <a:p>
            <a:pPr marL="342900" indent="-342900">
              <a:buFont typeface="Arial" charset="0"/>
              <a:buChar char="•"/>
            </a:pPr>
            <a:endParaRPr lang="en-US" altLang="zh-TW" dirty="0" smtClean="0"/>
          </a:p>
          <a:p>
            <a:pPr marL="342900" indent="-342900">
              <a:buFont typeface="Arial" charset="0"/>
              <a:buChar char="•"/>
            </a:pPr>
            <a:r>
              <a:rPr lang="zh-TW" altLang="en-US" dirty="0" smtClean="0"/>
              <a:t>流量分析</a:t>
            </a:r>
            <a:endParaRPr lang="en-US" altLang="zh-TW" dirty="0" smtClean="0"/>
          </a:p>
          <a:p>
            <a:pPr marL="342900" indent="-342900">
              <a:buFont typeface="Arial" charset="0"/>
              <a:buChar char="•"/>
            </a:pPr>
            <a:endParaRPr lang="en-US" altLang="zh-TW" dirty="0" smtClean="0"/>
          </a:p>
          <a:p>
            <a:pPr marL="342900" indent="-342900">
              <a:buFont typeface="Arial" charset="0"/>
              <a:buChar char="•"/>
            </a:pPr>
            <a:r>
              <a:rPr lang="zh-TW" altLang="en-US" dirty="0" smtClean="0"/>
              <a:t>效益分析</a:t>
            </a:r>
            <a:endParaRPr lang="en-US" altLang="zh-TW" dirty="0" smtClean="0"/>
          </a:p>
          <a:p>
            <a:pPr marL="342900" indent="-342900">
              <a:buFont typeface="Arial" charset="0"/>
              <a:buChar char="•"/>
            </a:pPr>
            <a:endParaRPr lang="en-US" altLang="zh-TW" dirty="0"/>
          </a:p>
          <a:p>
            <a:pPr marL="342900" indent="-342900">
              <a:buFont typeface="Arial" charset="0"/>
              <a:buChar char="•"/>
            </a:pPr>
            <a:r>
              <a:rPr lang="zh-TW" altLang="en-US" dirty="0"/>
              <a:t>使用者案例</a:t>
            </a:r>
            <a:r>
              <a:rPr lang="zh-TW" altLang="en-US" dirty="0" smtClean="0"/>
              <a:t>圖</a:t>
            </a:r>
            <a:endParaRPr lang="en-US" altLang="zh-TW" dirty="0" smtClean="0"/>
          </a:p>
          <a:p>
            <a:pPr marL="342900" indent="-342900">
              <a:buFont typeface="Arial" charset="0"/>
              <a:buChar char="•"/>
            </a:pPr>
            <a:endParaRPr lang="en-US" altLang="zh-TW" dirty="0" smtClean="0"/>
          </a:p>
          <a:p>
            <a:pPr marL="342900" indent="-342900">
              <a:buFont typeface="Arial" charset="0"/>
              <a:buChar char="•"/>
            </a:pPr>
            <a:r>
              <a:rPr lang="zh-TW" altLang="en-US" dirty="0" smtClean="0"/>
              <a:t>開發線上探勘網頁</a:t>
            </a:r>
            <a:endParaRPr lang="en-US" altLang="zh-TW" dirty="0" smtClean="0"/>
          </a:p>
        </p:txBody>
      </p:sp>
      <p:sp>
        <p:nvSpPr>
          <p:cNvPr id="101" name="圆角矩形 100"/>
          <p:cNvSpPr/>
          <p:nvPr/>
        </p:nvSpPr>
        <p:spPr bwMode="auto">
          <a:xfrm>
            <a:off x="4590578" y="4856539"/>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2" name="圆角矩形 101"/>
          <p:cNvSpPr/>
          <p:nvPr/>
        </p:nvSpPr>
        <p:spPr bwMode="auto">
          <a:xfrm>
            <a:off x="4376264" y="1641829"/>
            <a:ext cx="857256" cy="857256"/>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3" name="圆角矩形 102"/>
          <p:cNvSpPr/>
          <p:nvPr/>
        </p:nvSpPr>
        <p:spPr bwMode="auto">
          <a:xfrm>
            <a:off x="1875934" y="2213333"/>
            <a:ext cx="714380" cy="714380"/>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4" name="圆角矩形 103"/>
          <p:cNvSpPr/>
          <p:nvPr/>
        </p:nvSpPr>
        <p:spPr bwMode="auto">
          <a:xfrm>
            <a:off x="2590314" y="1427515"/>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5" name="对角圆角矩形 104"/>
          <p:cNvSpPr/>
          <p:nvPr/>
        </p:nvSpPr>
        <p:spPr bwMode="auto">
          <a:xfrm>
            <a:off x="2947504" y="2356209"/>
            <a:ext cx="1785950"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6600" b="1" i="0" u="none" strike="noStrike" cap="none" normalizeH="0" baseline="0" dirty="0" smtClean="0">
              <a:ln>
                <a:noFill/>
              </a:ln>
              <a:solidFill>
                <a:srgbClr val="C00000"/>
              </a:solidFill>
              <a:effectLst>
                <a:innerShdw blurRad="63500" dist="50800" dir="18900000">
                  <a:prstClr val="black">
                    <a:alpha val="50000"/>
                  </a:prstClr>
                </a:innerShdw>
              </a:effectLst>
              <a:latin typeface="微软雅黑" pitchFamily="34" charset="-122"/>
              <a:ea typeface="微软雅黑" pitchFamily="34" charset="-122"/>
            </a:endParaRPr>
          </a:p>
        </p:txBody>
      </p:sp>
      <p:sp>
        <p:nvSpPr>
          <p:cNvPr id="106" name="圆角矩形 105"/>
          <p:cNvSpPr/>
          <p:nvPr/>
        </p:nvSpPr>
        <p:spPr bwMode="auto">
          <a:xfrm>
            <a:off x="2304562" y="1927581"/>
            <a:ext cx="500066" cy="500066"/>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7" name="圆角矩形 106"/>
          <p:cNvSpPr/>
          <p:nvPr/>
        </p:nvSpPr>
        <p:spPr bwMode="auto">
          <a:xfrm>
            <a:off x="4804892" y="3784969"/>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8" name="圆角矩形 107"/>
          <p:cNvSpPr/>
          <p:nvPr/>
        </p:nvSpPr>
        <p:spPr bwMode="auto">
          <a:xfrm>
            <a:off x="4090512" y="4356473"/>
            <a:ext cx="428628" cy="428628"/>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9" name="圆角矩形 108"/>
          <p:cNvSpPr/>
          <p:nvPr/>
        </p:nvSpPr>
        <p:spPr bwMode="auto">
          <a:xfrm>
            <a:off x="2161686" y="3927845"/>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10" name="圆角矩形 109"/>
          <p:cNvSpPr/>
          <p:nvPr/>
        </p:nvSpPr>
        <p:spPr bwMode="auto">
          <a:xfrm>
            <a:off x="4376264" y="4642225"/>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84" name="文本框 27"/>
          <p:cNvSpPr txBox="1"/>
          <p:nvPr/>
        </p:nvSpPr>
        <p:spPr>
          <a:xfrm>
            <a:off x="3183540" y="2587464"/>
            <a:ext cx="1451038" cy="1323439"/>
          </a:xfrm>
          <a:prstGeom prst="rect">
            <a:avLst/>
          </a:prstGeom>
          <a:noFill/>
        </p:spPr>
        <p:txBody>
          <a:bodyPr wrap="none" rtlCol="0">
            <a:spAutoFit/>
          </a:bodyPr>
          <a:lstStyle/>
          <a:p>
            <a:r>
              <a:rPr lang="en-US" altLang="zh-CN" sz="8000" b="1" dirty="0" smtClean="0">
                <a:solidFill>
                  <a:schemeClr val="accent1">
                    <a:lumMod val="50000"/>
                  </a:schemeClr>
                </a:solidFill>
                <a:latin typeface="微软雅黑" pitchFamily="34" charset="-122"/>
                <a:ea typeface="微软雅黑" pitchFamily="34" charset="-122"/>
              </a:rPr>
              <a:t>04</a:t>
            </a:r>
            <a:endParaRPr lang="zh-CN" altLang="en-US" sz="8000" b="1" dirty="0">
              <a:solidFill>
                <a:schemeClr val="accent1">
                  <a:lumMod val="50000"/>
                </a:schemeClr>
              </a:solidFill>
              <a:latin typeface="微软雅黑" pitchFamily="34" charset="-122"/>
              <a:ea typeface="微软雅黑" pitchFamily="34" charset="-122"/>
            </a:endParaRPr>
          </a:p>
        </p:txBody>
      </p:sp>
      <p:sp>
        <p:nvSpPr>
          <p:cNvPr id="20" name="六边形 19"/>
          <p:cNvSpPr/>
          <p:nvPr/>
        </p:nvSpPr>
        <p:spPr>
          <a:xfrm>
            <a:off x="10389360" y="5923331"/>
            <a:ext cx="667674" cy="667674"/>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22" name="六边形 21"/>
          <p:cNvSpPr/>
          <p:nvPr/>
        </p:nvSpPr>
        <p:spPr>
          <a:xfrm>
            <a:off x="11227662" y="4696282"/>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nvGrpSpPr>
          <p:cNvPr id="23" name="组合 22"/>
          <p:cNvGrpSpPr/>
          <p:nvPr/>
        </p:nvGrpSpPr>
        <p:grpSpPr>
          <a:xfrm>
            <a:off x="9575425" y="6349041"/>
            <a:ext cx="292947" cy="292947"/>
            <a:chOff x="304800" y="673100"/>
            <a:chExt cx="4000500" cy="4000500"/>
          </a:xfrm>
          <a:solidFill>
            <a:srgbClr val="9AC280"/>
          </a:solidFill>
          <a:effectLst>
            <a:outerShdw blurRad="381000" dist="152400" dir="8100000" algn="tr" rotWithShape="0">
              <a:prstClr val="black">
                <a:alpha val="70000"/>
              </a:prstClr>
            </a:outerShdw>
          </a:effectLst>
        </p:grpSpPr>
        <p:sp>
          <p:nvSpPr>
            <p:cNvPr id="24" name="同心圆 56"/>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5" name="椭圆 57"/>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6" name="组合 25"/>
          <p:cNvGrpSpPr/>
          <p:nvPr/>
        </p:nvGrpSpPr>
        <p:grpSpPr>
          <a:xfrm>
            <a:off x="9751716" y="5461178"/>
            <a:ext cx="383775" cy="383775"/>
            <a:chOff x="304800" y="673100"/>
            <a:chExt cx="4000500" cy="4000500"/>
          </a:xfrm>
          <a:solidFill>
            <a:srgbClr val="9AC280"/>
          </a:solidFill>
          <a:effectLst>
            <a:outerShdw blurRad="381000" dist="152400" dir="8100000" algn="tr" rotWithShape="0">
              <a:prstClr val="black">
                <a:alpha val="70000"/>
              </a:prstClr>
            </a:outerShdw>
          </a:effectLst>
        </p:grpSpPr>
        <p:sp>
          <p:nvSpPr>
            <p:cNvPr id="27" name="同心圆 59"/>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8" name="椭圆 60"/>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9" name="组合 28"/>
          <p:cNvGrpSpPr/>
          <p:nvPr/>
        </p:nvGrpSpPr>
        <p:grpSpPr>
          <a:xfrm>
            <a:off x="11212173" y="5534095"/>
            <a:ext cx="544337" cy="544337"/>
            <a:chOff x="304800" y="673100"/>
            <a:chExt cx="4000500" cy="4000500"/>
          </a:xfrm>
          <a:solidFill>
            <a:srgbClr val="9AC280"/>
          </a:solidFill>
          <a:effectLst>
            <a:outerShdw blurRad="317500" dist="190500" dir="8100000" algn="tr" rotWithShape="0">
              <a:prstClr val="black">
                <a:alpha val="50000"/>
              </a:prstClr>
            </a:outerShdw>
          </a:effectLst>
        </p:grpSpPr>
        <p:sp>
          <p:nvSpPr>
            <p:cNvPr id="30" name="同心圆 62"/>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31" name="椭圆 63"/>
            <p:cNvSpPr/>
            <p:nvPr/>
          </p:nvSpPr>
          <p:spPr>
            <a:xfrm>
              <a:off x="392113" y="760413"/>
              <a:ext cx="3825874" cy="382587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sp>
        <p:nvSpPr>
          <p:cNvPr id="32" name="六边形 31"/>
          <p:cNvSpPr/>
          <p:nvPr/>
        </p:nvSpPr>
        <p:spPr>
          <a:xfrm>
            <a:off x="8836663" y="6275730"/>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33" name="六边形 32"/>
          <p:cNvSpPr/>
          <p:nvPr/>
        </p:nvSpPr>
        <p:spPr>
          <a:xfrm>
            <a:off x="11443560" y="6644368"/>
            <a:ext cx="183130" cy="183130"/>
          </a:xfrm>
          <a:prstGeom prst="hexagon">
            <a:avLst/>
          </a:prstGeom>
          <a:solidFill>
            <a:srgbClr val="9AC28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Tree>
    <p:extLst>
      <p:ext uri="{BB962C8B-B14F-4D97-AF65-F5344CB8AC3E}">
        <p14:creationId xmlns:p14="http://schemas.microsoft.com/office/powerpoint/2010/main" val="3533410134"/>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400" fill="hold"/>
                                        <p:tgtEl>
                                          <p:spTgt spid="109"/>
                                        </p:tgtEl>
                                        <p:attrNameLst>
                                          <p:attrName>ppt_w</p:attrName>
                                        </p:attrNameLst>
                                      </p:cBhvr>
                                      <p:tavLst>
                                        <p:tav tm="0">
                                          <p:val>
                                            <p:fltVal val="0"/>
                                          </p:val>
                                        </p:tav>
                                        <p:tav tm="100000">
                                          <p:val>
                                            <p:strVal val="#ppt_w"/>
                                          </p:val>
                                        </p:tav>
                                      </p:tavLst>
                                    </p:anim>
                                    <p:anim calcmode="lin" valueType="num">
                                      <p:cBhvr>
                                        <p:cTn id="8" dur="400" fill="hold"/>
                                        <p:tgtEl>
                                          <p:spTgt spid="109"/>
                                        </p:tgtEl>
                                        <p:attrNameLst>
                                          <p:attrName>ppt_h</p:attrName>
                                        </p:attrNameLst>
                                      </p:cBhvr>
                                      <p:tavLst>
                                        <p:tav tm="0">
                                          <p:val>
                                            <p:fltVal val="0"/>
                                          </p:val>
                                        </p:tav>
                                        <p:tav tm="100000">
                                          <p:val>
                                            <p:strVal val="#ppt_h"/>
                                          </p:val>
                                        </p:tav>
                                      </p:tavLst>
                                    </p:anim>
                                    <p:animEffect transition="in" filter="fade">
                                      <p:cBhvr>
                                        <p:cTn id="9" dur="400"/>
                                        <p:tgtEl>
                                          <p:spTgt spid="109"/>
                                        </p:tgtEl>
                                      </p:cBhvr>
                                    </p:animEffect>
                                  </p:childTnLst>
                                </p:cTn>
                              </p:par>
                            </p:childTnLst>
                          </p:cTn>
                        </p:par>
                        <p:par>
                          <p:cTn id="10" fill="hold">
                            <p:stCondLst>
                              <p:cond delay="400"/>
                            </p:stCondLst>
                            <p:childTnLst>
                              <p:par>
                                <p:cTn id="11" presetID="53" presetClass="entr" presetSubtype="16" fill="hold" grpId="0" nodeType="after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p:cTn id="13" dur="400" fill="hold"/>
                                        <p:tgtEl>
                                          <p:spTgt spid="105"/>
                                        </p:tgtEl>
                                        <p:attrNameLst>
                                          <p:attrName>ppt_w</p:attrName>
                                        </p:attrNameLst>
                                      </p:cBhvr>
                                      <p:tavLst>
                                        <p:tav tm="0">
                                          <p:val>
                                            <p:fltVal val="0"/>
                                          </p:val>
                                        </p:tav>
                                        <p:tav tm="100000">
                                          <p:val>
                                            <p:strVal val="#ppt_w"/>
                                          </p:val>
                                        </p:tav>
                                      </p:tavLst>
                                    </p:anim>
                                    <p:anim calcmode="lin" valueType="num">
                                      <p:cBhvr>
                                        <p:cTn id="14" dur="400" fill="hold"/>
                                        <p:tgtEl>
                                          <p:spTgt spid="105"/>
                                        </p:tgtEl>
                                        <p:attrNameLst>
                                          <p:attrName>ppt_h</p:attrName>
                                        </p:attrNameLst>
                                      </p:cBhvr>
                                      <p:tavLst>
                                        <p:tav tm="0">
                                          <p:val>
                                            <p:fltVal val="0"/>
                                          </p:val>
                                        </p:tav>
                                        <p:tav tm="100000">
                                          <p:val>
                                            <p:strVal val="#ppt_h"/>
                                          </p:val>
                                        </p:tav>
                                      </p:tavLst>
                                    </p:anim>
                                    <p:animEffect transition="in" filter="fade">
                                      <p:cBhvr>
                                        <p:cTn id="15" dur="400"/>
                                        <p:tgtEl>
                                          <p:spTgt spid="105"/>
                                        </p:tgtEl>
                                      </p:cBhvr>
                                    </p:animEffect>
                                  </p:childTnLst>
                                </p:cTn>
                              </p:par>
                            </p:childTnLst>
                          </p:cTn>
                        </p:par>
                        <p:par>
                          <p:cTn id="16" fill="hold">
                            <p:stCondLst>
                              <p:cond delay="800"/>
                            </p:stCondLst>
                            <p:childTnLst>
                              <p:par>
                                <p:cTn id="17" presetID="53" presetClass="entr" presetSubtype="16" fill="hold" grpId="0" nodeType="afterEffect">
                                  <p:stCondLst>
                                    <p:cond delay="0"/>
                                  </p:stCondLst>
                                  <p:iterate type="lt">
                                    <p:tmPct val="0"/>
                                  </p:iterate>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400" fill="hold"/>
                                        <p:tgtEl>
                                          <p:spTgt spid="102"/>
                                        </p:tgtEl>
                                        <p:attrNameLst>
                                          <p:attrName>ppt_w</p:attrName>
                                        </p:attrNameLst>
                                      </p:cBhvr>
                                      <p:tavLst>
                                        <p:tav tm="0">
                                          <p:val>
                                            <p:fltVal val="0"/>
                                          </p:val>
                                        </p:tav>
                                        <p:tav tm="100000">
                                          <p:val>
                                            <p:strVal val="#ppt_w"/>
                                          </p:val>
                                        </p:tav>
                                      </p:tavLst>
                                    </p:anim>
                                    <p:anim calcmode="lin" valueType="num">
                                      <p:cBhvr>
                                        <p:cTn id="25" dur="400" fill="hold"/>
                                        <p:tgtEl>
                                          <p:spTgt spid="102"/>
                                        </p:tgtEl>
                                        <p:attrNameLst>
                                          <p:attrName>ppt_h</p:attrName>
                                        </p:attrNameLst>
                                      </p:cBhvr>
                                      <p:tavLst>
                                        <p:tav tm="0">
                                          <p:val>
                                            <p:fltVal val="0"/>
                                          </p:val>
                                        </p:tav>
                                        <p:tav tm="100000">
                                          <p:val>
                                            <p:strVal val="#ppt_h"/>
                                          </p:val>
                                        </p:tav>
                                      </p:tavLst>
                                    </p:anim>
                                    <p:animEffect transition="in" filter="fade">
                                      <p:cBhvr>
                                        <p:cTn id="26" dur="400"/>
                                        <p:tgtEl>
                                          <p:spTgt spid="102"/>
                                        </p:tgtEl>
                                      </p:cBhvr>
                                    </p:animEffect>
                                  </p:childTnLst>
                                </p:cTn>
                              </p:par>
                            </p:childTnLst>
                          </p:cTn>
                        </p:par>
                        <p:par>
                          <p:cTn id="27" fill="hold">
                            <p:stCondLst>
                              <p:cond delay="13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84"/>
                                        </p:tgtEl>
                                      </p:cBhvr>
                                    </p:animEffect>
                                    <p:animScale>
                                      <p:cBhvr>
                                        <p:cTn id="30" dur="250" autoRev="1" fill="hold"/>
                                        <p:tgtEl>
                                          <p:spTgt spid="84"/>
                                        </p:tgtEl>
                                      </p:cBhvr>
                                      <p:by x="105000" y="105000"/>
                                    </p:animScale>
                                  </p:childTnLst>
                                </p:cTn>
                              </p:par>
                              <p:par>
                                <p:cTn id="31" presetID="53" presetClass="entr" presetSubtype="16"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250" fill="hold"/>
                                        <p:tgtEl>
                                          <p:spTgt spid="107"/>
                                        </p:tgtEl>
                                        <p:attrNameLst>
                                          <p:attrName>ppt_w</p:attrName>
                                        </p:attrNameLst>
                                      </p:cBhvr>
                                      <p:tavLst>
                                        <p:tav tm="0">
                                          <p:val>
                                            <p:fltVal val="0"/>
                                          </p:val>
                                        </p:tav>
                                        <p:tav tm="100000">
                                          <p:val>
                                            <p:strVal val="#ppt_w"/>
                                          </p:val>
                                        </p:tav>
                                      </p:tavLst>
                                    </p:anim>
                                    <p:anim calcmode="lin" valueType="num">
                                      <p:cBhvr>
                                        <p:cTn id="34" dur="250" fill="hold"/>
                                        <p:tgtEl>
                                          <p:spTgt spid="107"/>
                                        </p:tgtEl>
                                        <p:attrNameLst>
                                          <p:attrName>ppt_h</p:attrName>
                                        </p:attrNameLst>
                                      </p:cBhvr>
                                      <p:tavLst>
                                        <p:tav tm="0">
                                          <p:val>
                                            <p:fltVal val="0"/>
                                          </p:val>
                                        </p:tav>
                                        <p:tav tm="100000">
                                          <p:val>
                                            <p:strVal val="#ppt_h"/>
                                          </p:val>
                                        </p:tav>
                                      </p:tavLst>
                                    </p:anim>
                                    <p:animEffect transition="in" filter="fade">
                                      <p:cBhvr>
                                        <p:cTn id="35" dur="250"/>
                                        <p:tgtEl>
                                          <p:spTgt spid="107"/>
                                        </p:tgtEl>
                                      </p:cBhvr>
                                    </p:animEffect>
                                  </p:childTnLst>
                                </p:cTn>
                              </p:par>
                            </p:childTnLst>
                          </p:cTn>
                        </p:par>
                        <p:par>
                          <p:cTn id="36" fill="hold">
                            <p:stCondLst>
                              <p:cond delay="18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99"/>
                                        </p:tgtEl>
                                        <p:attrNameLst>
                                          <p:attrName>style.visibility</p:attrName>
                                        </p:attrNameLst>
                                      </p:cBhvr>
                                      <p:to>
                                        <p:strVal val="visible"/>
                                      </p:to>
                                    </p:set>
                                    <p:anim calcmode="lin" valueType="num">
                                      <p:cBhvr>
                                        <p:cTn id="39"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99"/>
                                        </p:tgtEl>
                                        <p:attrNameLst>
                                          <p:attrName>ppt_y</p:attrName>
                                        </p:attrNameLst>
                                      </p:cBhvr>
                                      <p:tavLst>
                                        <p:tav tm="0">
                                          <p:val>
                                            <p:strVal val="#ppt_y"/>
                                          </p:val>
                                        </p:tav>
                                        <p:tav tm="100000">
                                          <p:val>
                                            <p:strVal val="#ppt_y"/>
                                          </p:val>
                                        </p:tav>
                                      </p:tavLst>
                                    </p:anim>
                                    <p:anim calcmode="lin" valueType="num">
                                      <p:cBhvr>
                                        <p:cTn id="41"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99"/>
                                        </p:tgtEl>
                                      </p:cBhvr>
                                    </p:animEffect>
                                  </p:childTnLst>
                                </p:cTn>
                              </p:par>
                            </p:childTnLst>
                          </p:cTn>
                        </p:par>
                        <p:par>
                          <p:cTn id="44" fill="hold">
                            <p:stCondLst>
                              <p:cond delay="24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00"/>
                                        </p:tgtEl>
                                        <p:attrNameLst>
                                          <p:attrName>style.visibility</p:attrName>
                                        </p:attrNameLst>
                                      </p:cBhvr>
                                      <p:to>
                                        <p:strVal val="visible"/>
                                      </p:to>
                                    </p:set>
                                    <p:anim calcmode="lin" valueType="num">
                                      <p:cBhvr>
                                        <p:cTn id="47" dur="250" fill="hold"/>
                                        <p:tgtEl>
                                          <p:spTgt spid="100"/>
                                        </p:tgtEl>
                                        <p:attrNameLst>
                                          <p:attrName>ppt_x</p:attrName>
                                        </p:attrNameLst>
                                      </p:cBhvr>
                                      <p:tavLst>
                                        <p:tav tm="0">
                                          <p:val>
                                            <p:strVal val="#ppt_x"/>
                                          </p:val>
                                        </p:tav>
                                        <p:tav tm="50000">
                                          <p:val>
                                            <p:strVal val="#ppt_x+.1"/>
                                          </p:val>
                                        </p:tav>
                                        <p:tav tm="100000">
                                          <p:val>
                                            <p:strVal val="#ppt_x"/>
                                          </p:val>
                                        </p:tav>
                                      </p:tavLst>
                                    </p:anim>
                                    <p:anim calcmode="lin" valueType="num">
                                      <p:cBhvr>
                                        <p:cTn id="48" dur="250" fill="hold"/>
                                        <p:tgtEl>
                                          <p:spTgt spid="100"/>
                                        </p:tgtEl>
                                        <p:attrNameLst>
                                          <p:attrName>ppt_y</p:attrName>
                                        </p:attrNameLst>
                                      </p:cBhvr>
                                      <p:tavLst>
                                        <p:tav tm="0">
                                          <p:val>
                                            <p:strVal val="#ppt_y"/>
                                          </p:val>
                                        </p:tav>
                                        <p:tav tm="100000">
                                          <p:val>
                                            <p:strVal val="#ppt_y"/>
                                          </p:val>
                                        </p:tav>
                                      </p:tavLst>
                                    </p:anim>
                                    <p:anim calcmode="lin" valueType="num">
                                      <p:cBhvr>
                                        <p:cTn id="49" dur="250" fill="hold"/>
                                        <p:tgtEl>
                                          <p:spTgt spid="100"/>
                                        </p:tgtEl>
                                        <p:attrNameLst>
                                          <p:attrName>ppt_h</p:attrName>
                                        </p:attrNameLst>
                                      </p:cBhvr>
                                      <p:tavLst>
                                        <p:tav tm="0">
                                          <p:val>
                                            <p:strVal val="#ppt_h/10"/>
                                          </p:val>
                                        </p:tav>
                                        <p:tav tm="50000">
                                          <p:val>
                                            <p:strVal val="#ppt_h+.01"/>
                                          </p:val>
                                        </p:tav>
                                        <p:tav tm="100000">
                                          <p:val>
                                            <p:strVal val="#ppt_h"/>
                                          </p:val>
                                        </p:tav>
                                      </p:tavLst>
                                    </p:anim>
                                    <p:anim calcmode="lin" valueType="num">
                                      <p:cBhvr>
                                        <p:cTn id="50" dur="250" fill="hold"/>
                                        <p:tgtEl>
                                          <p:spTgt spid="100"/>
                                        </p:tgtEl>
                                        <p:attrNameLst>
                                          <p:attrName>ppt_w</p:attrName>
                                        </p:attrNameLst>
                                      </p:cBhvr>
                                      <p:tavLst>
                                        <p:tav tm="0">
                                          <p:val>
                                            <p:strVal val="#ppt_w/10"/>
                                          </p:val>
                                        </p:tav>
                                        <p:tav tm="50000">
                                          <p:val>
                                            <p:strVal val="#ppt_w+.01"/>
                                          </p:val>
                                        </p:tav>
                                        <p:tav tm="100000">
                                          <p:val>
                                            <p:strVal val="#ppt_w"/>
                                          </p:val>
                                        </p:tav>
                                      </p:tavLst>
                                    </p:anim>
                                    <p:animEffect transition="in" filter="fade">
                                      <p:cBhvr>
                                        <p:cTn id="51" dur="250" tmFilter="0,0; .5, 1; 1, 1"/>
                                        <p:tgtEl>
                                          <p:spTgt spid="10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 calcmode="lin" valueType="num">
                                      <p:cBhvr>
                                        <p:cTn id="54" dur="400" fill="hold"/>
                                        <p:tgtEl>
                                          <p:spTgt spid="101"/>
                                        </p:tgtEl>
                                        <p:attrNameLst>
                                          <p:attrName>ppt_w</p:attrName>
                                        </p:attrNameLst>
                                      </p:cBhvr>
                                      <p:tavLst>
                                        <p:tav tm="0">
                                          <p:val>
                                            <p:fltVal val="0"/>
                                          </p:val>
                                        </p:tav>
                                        <p:tav tm="100000">
                                          <p:val>
                                            <p:strVal val="#ppt_w"/>
                                          </p:val>
                                        </p:tav>
                                      </p:tavLst>
                                    </p:anim>
                                    <p:anim calcmode="lin" valueType="num">
                                      <p:cBhvr>
                                        <p:cTn id="55" dur="400" fill="hold"/>
                                        <p:tgtEl>
                                          <p:spTgt spid="101"/>
                                        </p:tgtEl>
                                        <p:attrNameLst>
                                          <p:attrName>ppt_h</p:attrName>
                                        </p:attrNameLst>
                                      </p:cBhvr>
                                      <p:tavLst>
                                        <p:tav tm="0">
                                          <p:val>
                                            <p:fltVal val="0"/>
                                          </p:val>
                                        </p:tav>
                                        <p:tav tm="100000">
                                          <p:val>
                                            <p:strVal val="#ppt_h"/>
                                          </p:val>
                                        </p:tav>
                                      </p:tavLst>
                                    </p:anim>
                                    <p:animEffect transition="in" filter="fade">
                                      <p:cBhvr>
                                        <p:cTn id="56" dur="400"/>
                                        <p:tgtEl>
                                          <p:spTgt spid="101"/>
                                        </p:tgtEl>
                                      </p:cBhvr>
                                    </p:animEffect>
                                  </p:childTnLst>
                                </p:cTn>
                              </p:par>
                            </p:childTnLst>
                          </p:cTn>
                        </p:par>
                        <p:par>
                          <p:cTn id="57" fill="hold">
                            <p:stCondLst>
                              <p:cond delay="3325"/>
                            </p:stCondLst>
                            <p:childTnLst>
                              <p:par>
                                <p:cTn id="58" presetID="53" presetClass="entr" presetSubtype="16" fill="hold" grpId="0" nodeType="afterEffect">
                                  <p:stCondLst>
                                    <p:cond delay="0"/>
                                  </p:stCondLst>
                                  <p:childTnLst>
                                    <p:set>
                                      <p:cBhvr>
                                        <p:cTn id="59" dur="1" fill="hold">
                                          <p:stCondLst>
                                            <p:cond delay="0"/>
                                          </p:stCondLst>
                                        </p:cTn>
                                        <p:tgtEl>
                                          <p:spTgt spid="110"/>
                                        </p:tgtEl>
                                        <p:attrNameLst>
                                          <p:attrName>style.visibility</p:attrName>
                                        </p:attrNameLst>
                                      </p:cBhvr>
                                      <p:to>
                                        <p:strVal val="visible"/>
                                      </p:to>
                                    </p:set>
                                    <p:anim calcmode="lin" valueType="num">
                                      <p:cBhvr>
                                        <p:cTn id="60" dur="250" fill="hold"/>
                                        <p:tgtEl>
                                          <p:spTgt spid="110"/>
                                        </p:tgtEl>
                                        <p:attrNameLst>
                                          <p:attrName>ppt_w</p:attrName>
                                        </p:attrNameLst>
                                      </p:cBhvr>
                                      <p:tavLst>
                                        <p:tav tm="0">
                                          <p:val>
                                            <p:fltVal val="0"/>
                                          </p:val>
                                        </p:tav>
                                        <p:tav tm="100000">
                                          <p:val>
                                            <p:strVal val="#ppt_w"/>
                                          </p:val>
                                        </p:tav>
                                      </p:tavLst>
                                    </p:anim>
                                    <p:anim calcmode="lin" valueType="num">
                                      <p:cBhvr>
                                        <p:cTn id="61" dur="250" fill="hold"/>
                                        <p:tgtEl>
                                          <p:spTgt spid="110"/>
                                        </p:tgtEl>
                                        <p:attrNameLst>
                                          <p:attrName>ppt_h</p:attrName>
                                        </p:attrNameLst>
                                      </p:cBhvr>
                                      <p:tavLst>
                                        <p:tav tm="0">
                                          <p:val>
                                            <p:fltVal val="0"/>
                                          </p:val>
                                        </p:tav>
                                        <p:tav tm="100000">
                                          <p:val>
                                            <p:strVal val="#ppt_h"/>
                                          </p:val>
                                        </p:tav>
                                      </p:tavLst>
                                    </p:anim>
                                    <p:animEffect transition="in" filter="fade">
                                      <p:cBhvr>
                                        <p:cTn id="62" dur="250"/>
                                        <p:tgtEl>
                                          <p:spTgt spid="110"/>
                                        </p:tgtEl>
                                      </p:cBhvr>
                                    </p:animEffect>
                                  </p:childTnLst>
                                </p:cTn>
                              </p:par>
                            </p:childTnLst>
                          </p:cTn>
                        </p:par>
                        <p:par>
                          <p:cTn id="63" fill="hold">
                            <p:stCondLst>
                              <p:cond delay="3575"/>
                            </p:stCondLst>
                            <p:childTnLst>
                              <p:par>
                                <p:cTn id="64" presetID="53" presetClass="entr" presetSubtype="16" fill="hold" grpId="0" nodeType="afterEffect">
                                  <p:stCondLst>
                                    <p:cond delay="0"/>
                                  </p:stCondLst>
                                  <p:childTnLst>
                                    <p:set>
                                      <p:cBhvr>
                                        <p:cTn id="65" dur="1" fill="hold">
                                          <p:stCondLst>
                                            <p:cond delay="0"/>
                                          </p:stCondLst>
                                        </p:cTn>
                                        <p:tgtEl>
                                          <p:spTgt spid="104"/>
                                        </p:tgtEl>
                                        <p:attrNameLst>
                                          <p:attrName>style.visibility</p:attrName>
                                        </p:attrNameLst>
                                      </p:cBhvr>
                                      <p:to>
                                        <p:strVal val="visible"/>
                                      </p:to>
                                    </p:set>
                                    <p:anim calcmode="lin" valueType="num">
                                      <p:cBhvr>
                                        <p:cTn id="66" dur="400" fill="hold"/>
                                        <p:tgtEl>
                                          <p:spTgt spid="104"/>
                                        </p:tgtEl>
                                        <p:attrNameLst>
                                          <p:attrName>ppt_w</p:attrName>
                                        </p:attrNameLst>
                                      </p:cBhvr>
                                      <p:tavLst>
                                        <p:tav tm="0">
                                          <p:val>
                                            <p:fltVal val="0"/>
                                          </p:val>
                                        </p:tav>
                                        <p:tav tm="100000">
                                          <p:val>
                                            <p:strVal val="#ppt_w"/>
                                          </p:val>
                                        </p:tav>
                                      </p:tavLst>
                                    </p:anim>
                                    <p:anim calcmode="lin" valueType="num">
                                      <p:cBhvr>
                                        <p:cTn id="67" dur="400" fill="hold"/>
                                        <p:tgtEl>
                                          <p:spTgt spid="104"/>
                                        </p:tgtEl>
                                        <p:attrNameLst>
                                          <p:attrName>ppt_h</p:attrName>
                                        </p:attrNameLst>
                                      </p:cBhvr>
                                      <p:tavLst>
                                        <p:tav tm="0">
                                          <p:val>
                                            <p:fltVal val="0"/>
                                          </p:val>
                                        </p:tav>
                                        <p:tav tm="100000">
                                          <p:val>
                                            <p:strVal val="#ppt_h"/>
                                          </p:val>
                                        </p:tav>
                                      </p:tavLst>
                                    </p:anim>
                                    <p:animEffect transition="in" filter="fade">
                                      <p:cBhvr>
                                        <p:cTn id="68" dur="400"/>
                                        <p:tgtEl>
                                          <p:spTgt spid="104"/>
                                        </p:tgtEl>
                                      </p:cBhvr>
                                    </p:animEffect>
                                  </p:childTnLst>
                                </p:cTn>
                              </p:par>
                            </p:childTnLst>
                          </p:cTn>
                        </p:par>
                        <p:par>
                          <p:cTn id="69" fill="hold">
                            <p:stCondLst>
                              <p:cond delay="3975"/>
                            </p:stCondLst>
                            <p:childTnLst>
                              <p:par>
                                <p:cTn id="70" presetID="53" presetClass="entr" presetSubtype="16" fill="hold" grpId="0" nodeType="after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p:cTn id="72" dur="250" fill="hold"/>
                                        <p:tgtEl>
                                          <p:spTgt spid="108"/>
                                        </p:tgtEl>
                                        <p:attrNameLst>
                                          <p:attrName>ppt_w</p:attrName>
                                        </p:attrNameLst>
                                      </p:cBhvr>
                                      <p:tavLst>
                                        <p:tav tm="0">
                                          <p:val>
                                            <p:fltVal val="0"/>
                                          </p:val>
                                        </p:tav>
                                        <p:tav tm="100000">
                                          <p:val>
                                            <p:strVal val="#ppt_w"/>
                                          </p:val>
                                        </p:tav>
                                      </p:tavLst>
                                    </p:anim>
                                    <p:anim calcmode="lin" valueType="num">
                                      <p:cBhvr>
                                        <p:cTn id="73" dur="250" fill="hold"/>
                                        <p:tgtEl>
                                          <p:spTgt spid="108"/>
                                        </p:tgtEl>
                                        <p:attrNameLst>
                                          <p:attrName>ppt_h</p:attrName>
                                        </p:attrNameLst>
                                      </p:cBhvr>
                                      <p:tavLst>
                                        <p:tav tm="0">
                                          <p:val>
                                            <p:fltVal val="0"/>
                                          </p:val>
                                        </p:tav>
                                        <p:tav tm="100000">
                                          <p:val>
                                            <p:strVal val="#ppt_h"/>
                                          </p:val>
                                        </p:tav>
                                      </p:tavLst>
                                    </p:anim>
                                    <p:animEffect transition="in" filter="fade">
                                      <p:cBhvr>
                                        <p:cTn id="74" dur="250"/>
                                        <p:tgtEl>
                                          <p:spTgt spid="108"/>
                                        </p:tgtEl>
                                      </p:cBhvr>
                                    </p:animEffect>
                                  </p:childTnLst>
                                </p:cTn>
                              </p:par>
                            </p:childTnLst>
                          </p:cTn>
                        </p:par>
                        <p:par>
                          <p:cTn id="75" fill="hold">
                            <p:stCondLst>
                              <p:cond delay="4225"/>
                            </p:stCondLst>
                            <p:childTnLst>
                              <p:par>
                                <p:cTn id="76" presetID="53" presetClass="entr" presetSubtype="16"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 calcmode="lin" valueType="num">
                                      <p:cBhvr>
                                        <p:cTn id="78" dur="400" fill="hold"/>
                                        <p:tgtEl>
                                          <p:spTgt spid="103"/>
                                        </p:tgtEl>
                                        <p:attrNameLst>
                                          <p:attrName>ppt_w</p:attrName>
                                        </p:attrNameLst>
                                      </p:cBhvr>
                                      <p:tavLst>
                                        <p:tav tm="0">
                                          <p:val>
                                            <p:fltVal val="0"/>
                                          </p:val>
                                        </p:tav>
                                        <p:tav tm="100000">
                                          <p:val>
                                            <p:strVal val="#ppt_w"/>
                                          </p:val>
                                        </p:tav>
                                      </p:tavLst>
                                    </p:anim>
                                    <p:anim calcmode="lin" valueType="num">
                                      <p:cBhvr>
                                        <p:cTn id="79" dur="400" fill="hold"/>
                                        <p:tgtEl>
                                          <p:spTgt spid="103"/>
                                        </p:tgtEl>
                                        <p:attrNameLst>
                                          <p:attrName>ppt_h</p:attrName>
                                        </p:attrNameLst>
                                      </p:cBhvr>
                                      <p:tavLst>
                                        <p:tav tm="0">
                                          <p:val>
                                            <p:fltVal val="0"/>
                                          </p:val>
                                        </p:tav>
                                        <p:tav tm="100000">
                                          <p:val>
                                            <p:strVal val="#ppt_h"/>
                                          </p:val>
                                        </p:tav>
                                      </p:tavLst>
                                    </p:anim>
                                    <p:animEffect transition="in" filter="fade">
                                      <p:cBhvr>
                                        <p:cTn id="80" dur="400"/>
                                        <p:tgtEl>
                                          <p:spTgt spid="103"/>
                                        </p:tgtEl>
                                      </p:cBhvr>
                                    </p:animEffect>
                                  </p:childTnLst>
                                </p:cTn>
                              </p:par>
                            </p:childTnLst>
                          </p:cTn>
                        </p:par>
                        <p:par>
                          <p:cTn id="81" fill="hold">
                            <p:stCondLst>
                              <p:cond delay="4625"/>
                            </p:stCondLst>
                            <p:childTnLst>
                              <p:par>
                                <p:cTn id="82" presetID="53" presetClass="entr" presetSubtype="16" fill="hold" grpId="0" nodeType="afterEffect">
                                  <p:stCondLst>
                                    <p:cond delay="0"/>
                                  </p:stCondLst>
                                  <p:childTnLst>
                                    <p:set>
                                      <p:cBhvr>
                                        <p:cTn id="83" dur="1" fill="hold">
                                          <p:stCondLst>
                                            <p:cond delay="0"/>
                                          </p:stCondLst>
                                        </p:cTn>
                                        <p:tgtEl>
                                          <p:spTgt spid="106"/>
                                        </p:tgtEl>
                                        <p:attrNameLst>
                                          <p:attrName>style.visibility</p:attrName>
                                        </p:attrNameLst>
                                      </p:cBhvr>
                                      <p:to>
                                        <p:strVal val="visible"/>
                                      </p:to>
                                    </p:set>
                                    <p:anim calcmode="lin" valueType="num">
                                      <p:cBhvr>
                                        <p:cTn id="84" dur="250" fill="hold"/>
                                        <p:tgtEl>
                                          <p:spTgt spid="106"/>
                                        </p:tgtEl>
                                        <p:attrNameLst>
                                          <p:attrName>ppt_w</p:attrName>
                                        </p:attrNameLst>
                                      </p:cBhvr>
                                      <p:tavLst>
                                        <p:tav tm="0">
                                          <p:val>
                                            <p:fltVal val="0"/>
                                          </p:val>
                                        </p:tav>
                                        <p:tav tm="100000">
                                          <p:val>
                                            <p:strVal val="#ppt_w"/>
                                          </p:val>
                                        </p:tav>
                                      </p:tavLst>
                                    </p:anim>
                                    <p:anim calcmode="lin" valueType="num">
                                      <p:cBhvr>
                                        <p:cTn id="85" dur="250" fill="hold"/>
                                        <p:tgtEl>
                                          <p:spTgt spid="106"/>
                                        </p:tgtEl>
                                        <p:attrNameLst>
                                          <p:attrName>ppt_h</p:attrName>
                                        </p:attrNameLst>
                                      </p:cBhvr>
                                      <p:tavLst>
                                        <p:tav tm="0">
                                          <p:val>
                                            <p:fltVal val="0"/>
                                          </p:val>
                                        </p:tav>
                                        <p:tav tm="100000">
                                          <p:val>
                                            <p:strVal val="#ppt_h"/>
                                          </p:val>
                                        </p:tav>
                                      </p:tavLst>
                                    </p:anim>
                                    <p:animEffect transition="in" filter="fade">
                                      <p:cBhvr>
                                        <p:cTn id="86" dur="250"/>
                                        <p:tgtEl>
                                          <p:spTgt spid="10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p:cTn id="89" dur="500" fill="hold"/>
                                        <p:tgtEl>
                                          <p:spTgt spid="20"/>
                                        </p:tgtEl>
                                        <p:attrNameLst>
                                          <p:attrName>ppt_w</p:attrName>
                                        </p:attrNameLst>
                                      </p:cBhvr>
                                      <p:tavLst>
                                        <p:tav tm="0">
                                          <p:val>
                                            <p:fltVal val="0"/>
                                          </p:val>
                                        </p:tav>
                                        <p:tav tm="100000">
                                          <p:val>
                                            <p:strVal val="#ppt_w"/>
                                          </p:val>
                                        </p:tav>
                                      </p:tavLst>
                                    </p:anim>
                                    <p:anim calcmode="lin" valueType="num">
                                      <p:cBhvr>
                                        <p:cTn id="90" dur="500" fill="hold"/>
                                        <p:tgtEl>
                                          <p:spTgt spid="20"/>
                                        </p:tgtEl>
                                        <p:attrNameLst>
                                          <p:attrName>ppt_h</p:attrName>
                                        </p:attrNameLst>
                                      </p:cBhvr>
                                      <p:tavLst>
                                        <p:tav tm="0">
                                          <p:val>
                                            <p:fltVal val="0"/>
                                          </p:val>
                                        </p:tav>
                                        <p:tav tm="100000">
                                          <p:val>
                                            <p:strVal val="#ppt_h"/>
                                          </p:val>
                                        </p:tav>
                                      </p:tavLst>
                                    </p:anim>
                                    <p:animEffect transition="in" filter="fade">
                                      <p:cBhvr>
                                        <p:cTn id="91" dur="500"/>
                                        <p:tgtEl>
                                          <p:spTgt spid="20"/>
                                        </p:tgtEl>
                                      </p:cBhvr>
                                    </p:animEffect>
                                  </p:childTnLst>
                                </p:cTn>
                              </p:par>
                              <p:par>
                                <p:cTn id="92" presetID="53" presetClass="entr" presetSubtype="16" fill="hold" grpId="0" nodeType="withEffect">
                                  <p:stCondLst>
                                    <p:cond delay="40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p:val>
                                            <p:fltVal val="0"/>
                                          </p:val>
                                        </p:tav>
                                        <p:tav tm="100000">
                                          <p:val>
                                            <p:strVal val="#ppt_w"/>
                                          </p:val>
                                        </p:tav>
                                      </p:tavLst>
                                    </p:anim>
                                    <p:anim calcmode="lin" valueType="num">
                                      <p:cBhvr>
                                        <p:cTn id="95" dur="500" fill="hold"/>
                                        <p:tgtEl>
                                          <p:spTgt spid="22"/>
                                        </p:tgtEl>
                                        <p:attrNameLst>
                                          <p:attrName>ppt_h</p:attrName>
                                        </p:attrNameLst>
                                      </p:cBhvr>
                                      <p:tavLst>
                                        <p:tav tm="0">
                                          <p:val>
                                            <p:fltVal val="0"/>
                                          </p:val>
                                        </p:tav>
                                        <p:tav tm="100000">
                                          <p:val>
                                            <p:strVal val="#ppt_h"/>
                                          </p:val>
                                        </p:tav>
                                      </p:tavLst>
                                    </p:anim>
                                    <p:animEffect transition="in" filter="fade">
                                      <p:cBhvr>
                                        <p:cTn id="96" dur="500"/>
                                        <p:tgtEl>
                                          <p:spTgt spid="22"/>
                                        </p:tgtEl>
                                      </p:cBhvr>
                                    </p:animEffect>
                                  </p:childTnLst>
                                </p:cTn>
                              </p:par>
                              <p:par>
                                <p:cTn id="97" presetID="53" presetClass="entr" presetSubtype="16" fill="hold" nodeType="withEffect">
                                  <p:stCondLst>
                                    <p:cond delay="400"/>
                                  </p:stCondLst>
                                  <p:childTnLst>
                                    <p:set>
                                      <p:cBhvr>
                                        <p:cTn id="98" dur="1" fill="hold">
                                          <p:stCondLst>
                                            <p:cond delay="0"/>
                                          </p:stCondLst>
                                        </p:cTn>
                                        <p:tgtEl>
                                          <p:spTgt spid="23"/>
                                        </p:tgtEl>
                                        <p:attrNameLst>
                                          <p:attrName>style.visibility</p:attrName>
                                        </p:attrNameLst>
                                      </p:cBhvr>
                                      <p:to>
                                        <p:strVal val="visible"/>
                                      </p:to>
                                    </p:set>
                                    <p:anim calcmode="lin" valueType="num">
                                      <p:cBhvr>
                                        <p:cTn id="99" dur="500" fill="hold"/>
                                        <p:tgtEl>
                                          <p:spTgt spid="23"/>
                                        </p:tgtEl>
                                        <p:attrNameLst>
                                          <p:attrName>ppt_w</p:attrName>
                                        </p:attrNameLst>
                                      </p:cBhvr>
                                      <p:tavLst>
                                        <p:tav tm="0">
                                          <p:val>
                                            <p:fltVal val="0"/>
                                          </p:val>
                                        </p:tav>
                                        <p:tav tm="100000">
                                          <p:val>
                                            <p:strVal val="#ppt_w"/>
                                          </p:val>
                                        </p:tav>
                                      </p:tavLst>
                                    </p:anim>
                                    <p:anim calcmode="lin" valueType="num">
                                      <p:cBhvr>
                                        <p:cTn id="100" dur="500" fill="hold"/>
                                        <p:tgtEl>
                                          <p:spTgt spid="23"/>
                                        </p:tgtEl>
                                        <p:attrNameLst>
                                          <p:attrName>ppt_h</p:attrName>
                                        </p:attrNameLst>
                                      </p:cBhvr>
                                      <p:tavLst>
                                        <p:tav tm="0">
                                          <p:val>
                                            <p:fltVal val="0"/>
                                          </p:val>
                                        </p:tav>
                                        <p:tav tm="100000">
                                          <p:val>
                                            <p:strVal val="#ppt_h"/>
                                          </p:val>
                                        </p:tav>
                                      </p:tavLst>
                                    </p:anim>
                                    <p:animEffect transition="in" filter="fade">
                                      <p:cBhvr>
                                        <p:cTn id="101" dur="500"/>
                                        <p:tgtEl>
                                          <p:spTgt spid="23"/>
                                        </p:tgtEl>
                                      </p:cBhvr>
                                    </p:animEffect>
                                  </p:childTnLst>
                                </p:cTn>
                              </p:par>
                              <p:par>
                                <p:cTn id="102" presetID="53" presetClass="entr" presetSubtype="16" fill="hold" nodeType="withEffect">
                                  <p:stCondLst>
                                    <p:cond delay="200"/>
                                  </p:stCondLst>
                                  <p:childTnLst>
                                    <p:set>
                                      <p:cBhvr>
                                        <p:cTn id="103" dur="1" fill="hold">
                                          <p:stCondLst>
                                            <p:cond delay="0"/>
                                          </p:stCondLst>
                                        </p:cTn>
                                        <p:tgtEl>
                                          <p:spTgt spid="26"/>
                                        </p:tgtEl>
                                        <p:attrNameLst>
                                          <p:attrName>style.visibility</p:attrName>
                                        </p:attrNameLst>
                                      </p:cBhvr>
                                      <p:to>
                                        <p:strVal val="visible"/>
                                      </p:to>
                                    </p:set>
                                    <p:anim calcmode="lin" valueType="num">
                                      <p:cBhvr>
                                        <p:cTn id="104" dur="500" fill="hold"/>
                                        <p:tgtEl>
                                          <p:spTgt spid="26"/>
                                        </p:tgtEl>
                                        <p:attrNameLst>
                                          <p:attrName>ppt_w</p:attrName>
                                        </p:attrNameLst>
                                      </p:cBhvr>
                                      <p:tavLst>
                                        <p:tav tm="0">
                                          <p:val>
                                            <p:fltVal val="0"/>
                                          </p:val>
                                        </p:tav>
                                        <p:tav tm="100000">
                                          <p:val>
                                            <p:strVal val="#ppt_w"/>
                                          </p:val>
                                        </p:tav>
                                      </p:tavLst>
                                    </p:anim>
                                    <p:anim calcmode="lin" valueType="num">
                                      <p:cBhvr>
                                        <p:cTn id="105" dur="500" fill="hold"/>
                                        <p:tgtEl>
                                          <p:spTgt spid="26"/>
                                        </p:tgtEl>
                                        <p:attrNameLst>
                                          <p:attrName>ppt_h</p:attrName>
                                        </p:attrNameLst>
                                      </p:cBhvr>
                                      <p:tavLst>
                                        <p:tav tm="0">
                                          <p:val>
                                            <p:fltVal val="0"/>
                                          </p:val>
                                        </p:tav>
                                        <p:tav tm="100000">
                                          <p:val>
                                            <p:strVal val="#ppt_h"/>
                                          </p:val>
                                        </p:tav>
                                      </p:tavLst>
                                    </p:anim>
                                    <p:animEffect transition="in" filter="fade">
                                      <p:cBhvr>
                                        <p:cTn id="106" dur="500"/>
                                        <p:tgtEl>
                                          <p:spTgt spid="26"/>
                                        </p:tgtEl>
                                      </p:cBhvr>
                                    </p:animEffect>
                                  </p:childTnLst>
                                </p:cTn>
                              </p:par>
                              <p:par>
                                <p:cTn id="107" presetID="53" presetClass="entr" presetSubtype="16" fill="hold" nodeType="withEffect">
                                  <p:stCondLst>
                                    <p:cond delay="400"/>
                                  </p:stCondLst>
                                  <p:childTnLst>
                                    <p:set>
                                      <p:cBhvr>
                                        <p:cTn id="108" dur="1" fill="hold">
                                          <p:stCondLst>
                                            <p:cond delay="0"/>
                                          </p:stCondLst>
                                        </p:cTn>
                                        <p:tgtEl>
                                          <p:spTgt spid="29"/>
                                        </p:tgtEl>
                                        <p:attrNameLst>
                                          <p:attrName>style.visibility</p:attrName>
                                        </p:attrNameLst>
                                      </p:cBhvr>
                                      <p:to>
                                        <p:strVal val="visible"/>
                                      </p:to>
                                    </p:set>
                                    <p:anim calcmode="lin" valueType="num">
                                      <p:cBhvr>
                                        <p:cTn id="109" dur="500" fill="hold"/>
                                        <p:tgtEl>
                                          <p:spTgt spid="29"/>
                                        </p:tgtEl>
                                        <p:attrNameLst>
                                          <p:attrName>ppt_w</p:attrName>
                                        </p:attrNameLst>
                                      </p:cBhvr>
                                      <p:tavLst>
                                        <p:tav tm="0">
                                          <p:val>
                                            <p:fltVal val="0"/>
                                          </p:val>
                                        </p:tav>
                                        <p:tav tm="100000">
                                          <p:val>
                                            <p:strVal val="#ppt_w"/>
                                          </p:val>
                                        </p:tav>
                                      </p:tavLst>
                                    </p:anim>
                                    <p:anim calcmode="lin" valueType="num">
                                      <p:cBhvr>
                                        <p:cTn id="110" dur="500" fill="hold"/>
                                        <p:tgtEl>
                                          <p:spTgt spid="29"/>
                                        </p:tgtEl>
                                        <p:attrNameLst>
                                          <p:attrName>ppt_h</p:attrName>
                                        </p:attrNameLst>
                                      </p:cBhvr>
                                      <p:tavLst>
                                        <p:tav tm="0">
                                          <p:val>
                                            <p:fltVal val="0"/>
                                          </p:val>
                                        </p:tav>
                                        <p:tav tm="100000">
                                          <p:val>
                                            <p:strVal val="#ppt_h"/>
                                          </p:val>
                                        </p:tav>
                                      </p:tavLst>
                                    </p:anim>
                                    <p:animEffect transition="in" filter="fade">
                                      <p:cBhvr>
                                        <p:cTn id="111" dur="500"/>
                                        <p:tgtEl>
                                          <p:spTgt spid="29"/>
                                        </p:tgtEl>
                                      </p:cBhvr>
                                    </p:animEffect>
                                  </p:childTnLst>
                                </p:cTn>
                              </p:par>
                              <p:par>
                                <p:cTn id="112" presetID="53" presetClass="entr" presetSubtype="16" fill="hold" grpId="0" nodeType="withEffect">
                                  <p:stCondLst>
                                    <p:cond delay="40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500" fill="hold"/>
                                        <p:tgtEl>
                                          <p:spTgt spid="32"/>
                                        </p:tgtEl>
                                        <p:attrNameLst>
                                          <p:attrName>ppt_w</p:attrName>
                                        </p:attrNameLst>
                                      </p:cBhvr>
                                      <p:tavLst>
                                        <p:tav tm="0">
                                          <p:val>
                                            <p:fltVal val="0"/>
                                          </p:val>
                                        </p:tav>
                                        <p:tav tm="100000">
                                          <p:val>
                                            <p:strVal val="#ppt_w"/>
                                          </p:val>
                                        </p:tav>
                                      </p:tavLst>
                                    </p:anim>
                                    <p:anim calcmode="lin" valueType="num">
                                      <p:cBhvr>
                                        <p:cTn id="115" dur="500" fill="hold"/>
                                        <p:tgtEl>
                                          <p:spTgt spid="32"/>
                                        </p:tgtEl>
                                        <p:attrNameLst>
                                          <p:attrName>ppt_h</p:attrName>
                                        </p:attrNameLst>
                                      </p:cBhvr>
                                      <p:tavLst>
                                        <p:tav tm="0">
                                          <p:val>
                                            <p:fltVal val="0"/>
                                          </p:val>
                                        </p:tav>
                                        <p:tav tm="100000">
                                          <p:val>
                                            <p:strVal val="#ppt_h"/>
                                          </p:val>
                                        </p:tav>
                                      </p:tavLst>
                                    </p:anim>
                                    <p:animEffect transition="in" filter="fade">
                                      <p:cBhvr>
                                        <p:cTn id="116" dur="500"/>
                                        <p:tgtEl>
                                          <p:spTgt spid="32"/>
                                        </p:tgtEl>
                                      </p:cBhvr>
                                    </p:animEffect>
                                  </p:childTnLst>
                                </p:cTn>
                              </p:par>
                              <p:par>
                                <p:cTn id="117" presetID="53" presetClass="entr" presetSubtype="16" fill="hold" grpId="0" nodeType="withEffect">
                                  <p:stCondLst>
                                    <p:cond delay="200"/>
                                  </p:stCondLst>
                                  <p:childTnLst>
                                    <p:set>
                                      <p:cBhvr>
                                        <p:cTn id="118" dur="1" fill="hold">
                                          <p:stCondLst>
                                            <p:cond delay="0"/>
                                          </p:stCondLst>
                                        </p:cTn>
                                        <p:tgtEl>
                                          <p:spTgt spid="33"/>
                                        </p:tgtEl>
                                        <p:attrNameLst>
                                          <p:attrName>style.visibility</p:attrName>
                                        </p:attrNameLst>
                                      </p:cBhvr>
                                      <p:to>
                                        <p:strVal val="visible"/>
                                      </p:to>
                                    </p:set>
                                    <p:anim calcmode="lin" valueType="num">
                                      <p:cBhvr>
                                        <p:cTn id="119" dur="500" fill="hold"/>
                                        <p:tgtEl>
                                          <p:spTgt spid="33"/>
                                        </p:tgtEl>
                                        <p:attrNameLst>
                                          <p:attrName>ppt_w</p:attrName>
                                        </p:attrNameLst>
                                      </p:cBhvr>
                                      <p:tavLst>
                                        <p:tav tm="0">
                                          <p:val>
                                            <p:fltVal val="0"/>
                                          </p:val>
                                        </p:tav>
                                        <p:tav tm="100000">
                                          <p:val>
                                            <p:strVal val="#ppt_w"/>
                                          </p:val>
                                        </p:tav>
                                      </p:tavLst>
                                    </p:anim>
                                    <p:anim calcmode="lin" valueType="num">
                                      <p:cBhvr>
                                        <p:cTn id="120" dur="500" fill="hold"/>
                                        <p:tgtEl>
                                          <p:spTgt spid="33"/>
                                        </p:tgtEl>
                                        <p:attrNameLst>
                                          <p:attrName>ppt_h</p:attrName>
                                        </p:attrNameLst>
                                      </p:cBhvr>
                                      <p:tavLst>
                                        <p:tav tm="0">
                                          <p:val>
                                            <p:fltVal val="0"/>
                                          </p:val>
                                        </p:tav>
                                        <p:tav tm="100000">
                                          <p:val>
                                            <p:strVal val="#ppt_h"/>
                                          </p:val>
                                        </p:tav>
                                      </p:tavLst>
                                    </p:anim>
                                    <p:animEffect transition="in" filter="fade">
                                      <p:cBhvr>
                                        <p:cTn id="1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84" grpId="0"/>
      <p:bldP spid="84" grpId="1"/>
      <p:bldP spid="20" grpId="0" animBg="1"/>
      <p:bldP spid="22"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772373" y="3962008"/>
            <a:ext cx="8784424" cy="252001"/>
          </a:xfrm>
          <a:prstGeom prst="roundRect">
            <a:avLst>
              <a:gd name="adj" fmla="val 50000"/>
            </a:avLst>
          </a:prstGeom>
          <a:solidFill>
            <a:srgbClr val="E16D65"/>
          </a:solidFill>
          <a:ln>
            <a:noFill/>
          </a:ln>
          <a:effectLst>
            <a:innerShdw blurRad="190500" dist="508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sp>
        <p:nvSpPr>
          <p:cNvPr id="3" name="椭圆 2"/>
          <p:cNvSpPr/>
          <p:nvPr/>
        </p:nvSpPr>
        <p:spPr>
          <a:xfrm>
            <a:off x="3018889" y="3989008"/>
            <a:ext cx="197872" cy="198001"/>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sp>
        <p:nvSpPr>
          <p:cNvPr id="4" name="椭圆 3"/>
          <p:cNvSpPr/>
          <p:nvPr/>
        </p:nvSpPr>
        <p:spPr>
          <a:xfrm>
            <a:off x="5996271" y="3989008"/>
            <a:ext cx="197872" cy="198001"/>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sp>
        <p:nvSpPr>
          <p:cNvPr id="5" name="椭圆 4"/>
          <p:cNvSpPr/>
          <p:nvPr/>
        </p:nvSpPr>
        <p:spPr>
          <a:xfrm>
            <a:off x="8973653" y="3989008"/>
            <a:ext cx="197872" cy="198001"/>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grpSp>
        <p:nvGrpSpPr>
          <p:cNvPr id="14" name="组合 13"/>
          <p:cNvGrpSpPr/>
          <p:nvPr/>
        </p:nvGrpSpPr>
        <p:grpSpPr>
          <a:xfrm>
            <a:off x="8105095" y="1612549"/>
            <a:ext cx="1934983" cy="2475461"/>
            <a:chOff x="6080669" y="1209196"/>
            <a:chExt cx="1451678" cy="1857160"/>
          </a:xfrm>
          <a:solidFill>
            <a:srgbClr val="99C17F"/>
          </a:solidFill>
        </p:grpSpPr>
        <p:sp>
          <p:nvSpPr>
            <p:cNvPr id="8" name="椭圆 14"/>
            <p:cNvSpPr/>
            <p:nvPr/>
          </p:nvSpPr>
          <p:spPr bwMode="auto">
            <a:xfrm>
              <a:off x="6080669" y="1209196"/>
              <a:ext cx="1451678" cy="185716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grp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sp>
          <p:nvSpPr>
            <p:cNvPr id="9" name="椭圆 14"/>
            <p:cNvSpPr/>
            <p:nvPr/>
          </p:nvSpPr>
          <p:spPr bwMode="auto">
            <a:xfrm>
              <a:off x="6141686" y="1265580"/>
              <a:ext cx="1347577" cy="1723982"/>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grpFill/>
            <a:ln w="14288" cap="flat">
              <a:noFill/>
              <a:prstDash val="solid"/>
              <a:miter lim="800000"/>
              <a:headEnd/>
              <a:tailEnd/>
            </a:ln>
            <a:effectLst/>
          </p:spPr>
          <p:txBody>
            <a:bodyPr vert="horz" wrap="square" lIns="91424" tIns="45713" rIns="91424" bIns="45713" numCol="1" anchor="t" anchorCtr="0" compatLnSpc="1">
              <a:prstTxWarp prst="textNoShape">
                <a:avLst/>
              </a:prstTxWarp>
            </a:bodyPr>
            <a:lstStyle/>
            <a:p>
              <a:endParaRPr lang="zh-CN" altLang="en-US" sz="1866"/>
            </a:p>
          </p:txBody>
        </p:sp>
      </p:grpSp>
      <p:grpSp>
        <p:nvGrpSpPr>
          <p:cNvPr id="13" name="组合 12"/>
          <p:cNvGrpSpPr/>
          <p:nvPr/>
        </p:nvGrpSpPr>
        <p:grpSpPr>
          <a:xfrm>
            <a:off x="5127713" y="1612549"/>
            <a:ext cx="1934983" cy="2475461"/>
            <a:chOff x="3846954" y="1209196"/>
            <a:chExt cx="1451678" cy="1857160"/>
          </a:xfrm>
          <a:solidFill>
            <a:srgbClr val="E16D65"/>
          </a:solidFill>
        </p:grpSpPr>
        <p:sp>
          <p:nvSpPr>
            <p:cNvPr id="7" name="椭圆 14"/>
            <p:cNvSpPr/>
            <p:nvPr/>
          </p:nvSpPr>
          <p:spPr bwMode="auto">
            <a:xfrm>
              <a:off x="3846954" y="1209196"/>
              <a:ext cx="1451678" cy="185716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grp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sp>
          <p:nvSpPr>
            <p:cNvPr id="10" name="椭圆 14"/>
            <p:cNvSpPr/>
            <p:nvPr/>
          </p:nvSpPr>
          <p:spPr bwMode="auto">
            <a:xfrm>
              <a:off x="3899005" y="1257483"/>
              <a:ext cx="1347577" cy="1723982"/>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grpFill/>
            <a:ln w="14288" cap="flat">
              <a:noFill/>
              <a:prstDash val="solid"/>
              <a:miter lim="800000"/>
              <a:headEnd/>
              <a:tailEnd/>
            </a:ln>
            <a:effectLst/>
          </p:spPr>
          <p:txBody>
            <a:bodyPr vert="horz" wrap="square" lIns="91424" tIns="45713" rIns="91424" bIns="45713" numCol="1" anchor="t" anchorCtr="0" compatLnSpc="1">
              <a:prstTxWarp prst="textNoShape">
                <a:avLst/>
              </a:prstTxWarp>
            </a:bodyPr>
            <a:lstStyle/>
            <a:p>
              <a:endParaRPr lang="zh-CN" altLang="en-US" sz="1866"/>
            </a:p>
          </p:txBody>
        </p:sp>
      </p:grpSp>
      <p:grpSp>
        <p:nvGrpSpPr>
          <p:cNvPr id="12" name="组合 11"/>
          <p:cNvGrpSpPr/>
          <p:nvPr/>
        </p:nvGrpSpPr>
        <p:grpSpPr>
          <a:xfrm>
            <a:off x="2150333" y="1612549"/>
            <a:ext cx="1934983" cy="2475461"/>
            <a:chOff x="1613240" y="1209196"/>
            <a:chExt cx="1451678" cy="1857160"/>
          </a:xfrm>
          <a:solidFill>
            <a:srgbClr val="99C17F"/>
          </a:solidFill>
        </p:grpSpPr>
        <p:sp>
          <p:nvSpPr>
            <p:cNvPr id="6" name="椭圆 14"/>
            <p:cNvSpPr/>
            <p:nvPr/>
          </p:nvSpPr>
          <p:spPr bwMode="auto">
            <a:xfrm>
              <a:off x="1613240" y="1209196"/>
              <a:ext cx="1451678" cy="1857160"/>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grp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1866"/>
            </a:p>
          </p:txBody>
        </p:sp>
        <p:sp>
          <p:nvSpPr>
            <p:cNvPr id="11" name="椭圆 14"/>
            <p:cNvSpPr/>
            <p:nvPr/>
          </p:nvSpPr>
          <p:spPr bwMode="auto">
            <a:xfrm>
              <a:off x="1665290" y="1249344"/>
              <a:ext cx="1347577" cy="1723982"/>
            </a:xfrm>
            <a:custGeom>
              <a:avLst/>
              <a:gdLst>
                <a:gd name="connsiteX0" fmla="*/ 341785 w 683568"/>
                <a:gd name="connsiteY0" fmla="*/ 75471 h 864094"/>
                <a:gd name="connsiteX1" fmla="*/ 117720 w 683568"/>
                <a:gd name="connsiteY1" fmla="*/ 299536 h 864094"/>
                <a:gd name="connsiteX2" fmla="*/ 341785 w 683568"/>
                <a:gd name="connsiteY2" fmla="*/ 523601 h 864094"/>
                <a:gd name="connsiteX3" fmla="*/ 341785 w 683568"/>
                <a:gd name="connsiteY3" fmla="*/ 75471 h 864094"/>
                <a:gd name="connsiteX4" fmla="*/ 341784 w 683568"/>
                <a:gd name="connsiteY4" fmla="*/ 0 h 864094"/>
                <a:gd name="connsiteX5" fmla="*/ 683568 w 683568"/>
                <a:gd name="connsiteY5" fmla="*/ 341784 h 864094"/>
                <a:gd name="connsiteX6" fmla="*/ 577183 w 683568"/>
                <a:gd name="connsiteY6" fmla="*/ 588642 h 864094"/>
                <a:gd name="connsiteX7" fmla="*/ 341597 w 683568"/>
                <a:gd name="connsiteY7" fmla="*/ 864094 h 864094"/>
                <a:gd name="connsiteX8" fmla="*/ 105111 w 683568"/>
                <a:gd name="connsiteY8" fmla="*/ 587591 h 864094"/>
                <a:gd name="connsiteX9" fmla="*/ 59857 w 683568"/>
                <a:gd name="connsiteY9" fmla="*/ 534679 h 864094"/>
                <a:gd name="connsiteX10" fmla="*/ 59306 w 683568"/>
                <a:gd name="connsiteY10" fmla="*/ 534035 h 864094"/>
                <a:gd name="connsiteX11" fmla="*/ 59325 w 683568"/>
                <a:gd name="connsiteY11" fmla="*/ 534035 h 864094"/>
                <a:gd name="connsiteX12" fmla="*/ 0 w 683568"/>
                <a:gd name="connsiteY12" fmla="*/ 341784 h 864094"/>
                <a:gd name="connsiteX13" fmla="*/ 341784 w 683568"/>
                <a:gd name="connsiteY13" fmla="*/ 0 h 864094"/>
                <a:gd name="connsiteX0" fmla="*/ 341785 w 683568"/>
                <a:gd name="connsiteY0" fmla="*/ 523601 h 864094"/>
                <a:gd name="connsiteX1" fmla="*/ 117720 w 683568"/>
                <a:gd name="connsiteY1" fmla="*/ 299536 h 864094"/>
                <a:gd name="connsiteX2" fmla="*/ 341785 w 683568"/>
                <a:gd name="connsiteY2" fmla="*/ 523601 h 864094"/>
                <a:gd name="connsiteX3" fmla="*/ 341784 w 683568"/>
                <a:gd name="connsiteY3" fmla="*/ 0 h 864094"/>
                <a:gd name="connsiteX4" fmla="*/ 683568 w 683568"/>
                <a:gd name="connsiteY4" fmla="*/ 341784 h 864094"/>
                <a:gd name="connsiteX5" fmla="*/ 577183 w 683568"/>
                <a:gd name="connsiteY5" fmla="*/ 588642 h 864094"/>
                <a:gd name="connsiteX6" fmla="*/ 341597 w 683568"/>
                <a:gd name="connsiteY6" fmla="*/ 864094 h 864094"/>
                <a:gd name="connsiteX7" fmla="*/ 105111 w 683568"/>
                <a:gd name="connsiteY7" fmla="*/ 587591 h 864094"/>
                <a:gd name="connsiteX8" fmla="*/ 59857 w 683568"/>
                <a:gd name="connsiteY8" fmla="*/ 534679 h 864094"/>
                <a:gd name="connsiteX9" fmla="*/ 59306 w 683568"/>
                <a:gd name="connsiteY9" fmla="*/ 534035 h 864094"/>
                <a:gd name="connsiteX10" fmla="*/ 59325 w 683568"/>
                <a:gd name="connsiteY10" fmla="*/ 534035 h 864094"/>
                <a:gd name="connsiteX11" fmla="*/ 0 w 683568"/>
                <a:gd name="connsiteY11" fmla="*/ 341784 h 864094"/>
                <a:gd name="connsiteX12" fmla="*/ 341784 w 683568"/>
                <a:gd name="connsiteY12" fmla="*/ 0 h 864094"/>
                <a:gd name="connsiteX0" fmla="*/ 341784 w 683568"/>
                <a:gd name="connsiteY0" fmla="*/ 0 h 864094"/>
                <a:gd name="connsiteX1" fmla="*/ 683568 w 683568"/>
                <a:gd name="connsiteY1" fmla="*/ 341784 h 864094"/>
                <a:gd name="connsiteX2" fmla="*/ 577183 w 683568"/>
                <a:gd name="connsiteY2" fmla="*/ 588642 h 864094"/>
                <a:gd name="connsiteX3" fmla="*/ 341597 w 683568"/>
                <a:gd name="connsiteY3" fmla="*/ 864094 h 864094"/>
                <a:gd name="connsiteX4" fmla="*/ 105111 w 683568"/>
                <a:gd name="connsiteY4" fmla="*/ 587591 h 864094"/>
                <a:gd name="connsiteX5" fmla="*/ 59857 w 683568"/>
                <a:gd name="connsiteY5" fmla="*/ 534679 h 864094"/>
                <a:gd name="connsiteX6" fmla="*/ 59306 w 683568"/>
                <a:gd name="connsiteY6" fmla="*/ 534035 h 864094"/>
                <a:gd name="connsiteX7" fmla="*/ 59325 w 683568"/>
                <a:gd name="connsiteY7" fmla="*/ 534035 h 864094"/>
                <a:gd name="connsiteX8" fmla="*/ 0 w 683568"/>
                <a:gd name="connsiteY8" fmla="*/ 341784 h 864094"/>
                <a:gd name="connsiteX9" fmla="*/ 341784 w 683568"/>
                <a:gd name="connsiteY9" fmla="*/ 0 h 86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3568" h="864094">
                  <a:moveTo>
                    <a:pt x="341784" y="0"/>
                  </a:moveTo>
                  <a:cubicBezTo>
                    <a:pt x="530546" y="0"/>
                    <a:pt x="683568" y="153022"/>
                    <a:pt x="683568" y="341784"/>
                  </a:cubicBezTo>
                  <a:cubicBezTo>
                    <a:pt x="683568" y="439085"/>
                    <a:pt x="642909" y="526890"/>
                    <a:pt x="577183" y="588642"/>
                  </a:cubicBezTo>
                  <a:lnTo>
                    <a:pt x="341597" y="864094"/>
                  </a:lnTo>
                  <a:lnTo>
                    <a:pt x="105111" y="587591"/>
                  </a:lnTo>
                  <a:cubicBezTo>
                    <a:pt x="87976" y="571864"/>
                    <a:pt x="72869" y="554041"/>
                    <a:pt x="59857" y="534679"/>
                  </a:cubicBezTo>
                  <a:lnTo>
                    <a:pt x="59306" y="534035"/>
                  </a:lnTo>
                  <a:lnTo>
                    <a:pt x="59325" y="534035"/>
                  </a:lnTo>
                  <a:cubicBezTo>
                    <a:pt x="21845" y="479324"/>
                    <a:pt x="0" y="413105"/>
                    <a:pt x="0" y="341784"/>
                  </a:cubicBezTo>
                  <a:cubicBezTo>
                    <a:pt x="0" y="153022"/>
                    <a:pt x="153022" y="0"/>
                    <a:pt x="341784" y="0"/>
                  </a:cubicBezTo>
                  <a:close/>
                </a:path>
              </a:pathLst>
            </a:custGeom>
            <a:grpFill/>
            <a:ln w="14288" cap="flat">
              <a:noFill/>
              <a:prstDash val="solid"/>
              <a:miter lim="800000"/>
              <a:headEnd/>
              <a:tailEnd/>
            </a:ln>
            <a:effectLst/>
          </p:spPr>
          <p:txBody>
            <a:bodyPr vert="horz" wrap="square" lIns="91424" tIns="45713" rIns="91424" bIns="45713" numCol="1" anchor="t" anchorCtr="0" compatLnSpc="1">
              <a:prstTxWarp prst="textNoShape">
                <a:avLst/>
              </a:prstTxWarp>
            </a:bodyPr>
            <a:lstStyle/>
            <a:p>
              <a:endParaRPr lang="zh-CN" altLang="en-US" sz="1866"/>
            </a:p>
          </p:txBody>
        </p:sp>
      </p:grpSp>
      <p:sp>
        <p:nvSpPr>
          <p:cNvPr id="34" name="文本框 33"/>
          <p:cNvSpPr txBox="1"/>
          <p:nvPr/>
        </p:nvSpPr>
        <p:spPr>
          <a:xfrm>
            <a:off x="2357568" y="1976860"/>
            <a:ext cx="1479669" cy="1240967"/>
          </a:xfrm>
          <a:prstGeom prst="rect">
            <a:avLst/>
          </a:prstGeom>
          <a:noFill/>
        </p:spPr>
        <p:txBody>
          <a:bodyPr wrap="square" lIns="91424" tIns="45713" rIns="91424" bIns="45713"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ctr"/>
            <a:r>
              <a:rPr lang="zh-TW" altLang="en-US" sz="3732" dirty="0" smtClean="0">
                <a:solidFill>
                  <a:schemeClr val="tx1"/>
                </a:solidFill>
                <a:latin typeface="微软雅黑" panose="020B0503020204020204" pitchFamily="34" charset="-122"/>
                <a:ea typeface="微软雅黑" panose="020B0503020204020204" pitchFamily="34" charset="-122"/>
              </a:rPr>
              <a:t>讚數分析</a:t>
            </a:r>
            <a:endParaRPr lang="zh-CN" altLang="en-US" sz="3732" dirty="0">
              <a:solidFill>
                <a:schemeClr val="tx1"/>
              </a:solidFill>
              <a:latin typeface="微软雅黑" panose="020B0503020204020204" pitchFamily="34" charset="-122"/>
              <a:ea typeface="微软雅黑" panose="020B0503020204020204" pitchFamily="34" charset="-122"/>
            </a:endParaRPr>
          </a:p>
        </p:txBody>
      </p:sp>
      <p:sp>
        <p:nvSpPr>
          <p:cNvPr id="37" name="TextBox 10"/>
          <p:cNvSpPr>
            <a:spLocks noChangeArrowheads="1"/>
          </p:cNvSpPr>
          <p:nvPr/>
        </p:nvSpPr>
        <p:spPr bwMode="auto">
          <a:xfrm>
            <a:off x="2171280" y="4468214"/>
            <a:ext cx="1914036" cy="147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p>
            <a:pPr lvl="0" defTabSz="1218804">
              <a:defRPr/>
            </a:pPr>
            <a:r>
              <a:rPr lang="zh-TW" altLang="en-US" sz="1800" kern="0" dirty="0" smtClean="0">
                <a:latin typeface="Microsoft JhengHei" charset="-120"/>
                <a:ea typeface="Microsoft JhengHei" charset="-120"/>
                <a:cs typeface="Microsoft JhengHei" charset="-120"/>
              </a:rPr>
              <a:t>分析該企業</a:t>
            </a:r>
            <a:r>
              <a:rPr lang="zh-TW" altLang="zh-TW" sz="1800" dirty="0">
                <a:latin typeface="Microsoft JhengHei" charset="-120"/>
                <a:ea typeface="Microsoft JhengHei" charset="-120"/>
                <a:cs typeface="Microsoft JhengHei" charset="-120"/>
                <a:sym typeface="Microsoft JhengHei"/>
              </a:rPr>
              <a:t>帳號當日、當月、當季之每一篇商品貼文讚數</a:t>
            </a:r>
          </a:p>
          <a:p>
            <a:pPr defTabSz="1218804">
              <a:defRPr/>
            </a:pPr>
            <a:endParaRPr lang="en-US" altLang="zh-CN" sz="1800" kern="0" dirty="0">
              <a:latin typeface="Microsoft JhengHei" charset="-120"/>
              <a:ea typeface="Microsoft JhengHei" charset="-120"/>
              <a:cs typeface="Microsoft JhengHei" charset="-120"/>
            </a:endParaRPr>
          </a:p>
        </p:txBody>
      </p:sp>
      <p:sp>
        <p:nvSpPr>
          <p:cNvPr id="40" name="文本框 33"/>
          <p:cNvSpPr txBox="1"/>
          <p:nvPr/>
        </p:nvSpPr>
        <p:spPr>
          <a:xfrm>
            <a:off x="5355370" y="2006830"/>
            <a:ext cx="1479669" cy="1240967"/>
          </a:xfrm>
          <a:prstGeom prst="rect">
            <a:avLst/>
          </a:prstGeom>
          <a:noFill/>
        </p:spPr>
        <p:txBody>
          <a:bodyPr wrap="square" lIns="91424" tIns="45713" rIns="91424" bIns="45713"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ctr"/>
            <a:r>
              <a:rPr lang="zh-TW" altLang="en-US" sz="3732" dirty="0" smtClean="0">
                <a:solidFill>
                  <a:schemeClr val="tx1"/>
                </a:solidFill>
                <a:latin typeface="微软雅黑" panose="020B0503020204020204" pitchFamily="34" charset="-122"/>
                <a:ea typeface="微软雅黑" panose="020B0503020204020204" pitchFamily="34" charset="-122"/>
              </a:rPr>
              <a:t>流量分析</a:t>
            </a:r>
            <a:endParaRPr lang="zh-CN" altLang="en-US" sz="3732" dirty="0">
              <a:solidFill>
                <a:schemeClr val="tx1"/>
              </a:solidFill>
              <a:latin typeface="微软雅黑" panose="020B0503020204020204" pitchFamily="34" charset="-122"/>
              <a:ea typeface="微软雅黑" panose="020B0503020204020204" pitchFamily="34" charset="-122"/>
            </a:endParaRPr>
          </a:p>
        </p:txBody>
      </p:sp>
      <p:sp>
        <p:nvSpPr>
          <p:cNvPr id="41" name="文本框 33"/>
          <p:cNvSpPr txBox="1"/>
          <p:nvPr/>
        </p:nvSpPr>
        <p:spPr>
          <a:xfrm>
            <a:off x="8344703" y="1976860"/>
            <a:ext cx="1479669" cy="1240967"/>
          </a:xfrm>
          <a:prstGeom prst="rect">
            <a:avLst/>
          </a:prstGeom>
          <a:noFill/>
        </p:spPr>
        <p:txBody>
          <a:bodyPr wrap="square" lIns="91424" tIns="45713" rIns="91424" bIns="45713"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algn="ctr"/>
            <a:r>
              <a:rPr lang="zh-TW" altLang="en-US" sz="3732" dirty="0" smtClean="0">
                <a:solidFill>
                  <a:schemeClr val="tx1"/>
                </a:solidFill>
                <a:latin typeface="微软雅黑" panose="020B0503020204020204" pitchFamily="34" charset="-122"/>
                <a:ea typeface="微软雅黑" panose="020B0503020204020204" pitchFamily="34" charset="-122"/>
              </a:rPr>
              <a:t>效益分析</a:t>
            </a:r>
            <a:endParaRPr lang="zh-CN" altLang="en-US" sz="3732" dirty="0">
              <a:solidFill>
                <a:schemeClr val="tx1"/>
              </a:solidFill>
              <a:latin typeface="微软雅黑" panose="020B0503020204020204" pitchFamily="34" charset="-122"/>
              <a:ea typeface="微软雅黑" panose="020B0503020204020204" pitchFamily="34" charset="-122"/>
            </a:endParaRPr>
          </a:p>
        </p:txBody>
      </p:sp>
      <p:sp>
        <p:nvSpPr>
          <p:cNvPr id="42" name="TextBox 10"/>
          <p:cNvSpPr>
            <a:spLocks noChangeArrowheads="1"/>
          </p:cNvSpPr>
          <p:nvPr/>
        </p:nvSpPr>
        <p:spPr bwMode="auto">
          <a:xfrm>
            <a:off x="5355371" y="4468214"/>
            <a:ext cx="1707326" cy="92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p>
            <a:pPr defTabSz="1218804">
              <a:defRPr/>
            </a:pPr>
            <a:r>
              <a:rPr lang="zh-TW" altLang="en-US" sz="1800" dirty="0" smtClean="0">
                <a:solidFill>
                  <a:srgbClr val="000000"/>
                </a:solidFill>
                <a:latin typeface="Microsoft JhengHei"/>
                <a:ea typeface="Microsoft JhengHei"/>
                <a:cs typeface="Microsoft JhengHei"/>
                <a:sym typeface="Microsoft JhengHei"/>
              </a:rPr>
              <a:t>分析</a:t>
            </a:r>
            <a:r>
              <a:rPr lang="zh-TW" altLang="zh-TW" sz="1800" dirty="0" smtClean="0">
                <a:solidFill>
                  <a:srgbClr val="000000"/>
                </a:solidFill>
                <a:latin typeface="Microsoft JhengHei"/>
                <a:ea typeface="Microsoft JhengHei"/>
                <a:cs typeface="Microsoft JhengHei"/>
                <a:sym typeface="Microsoft JhengHei"/>
              </a:rPr>
              <a:t>該</a:t>
            </a:r>
            <a:r>
              <a:rPr lang="zh-TW" altLang="zh-TW" sz="1800" dirty="0">
                <a:solidFill>
                  <a:srgbClr val="000000"/>
                </a:solidFill>
                <a:latin typeface="Microsoft JhengHei"/>
                <a:ea typeface="Microsoft JhengHei"/>
                <a:cs typeface="Microsoft JhengHei"/>
                <a:sym typeface="Microsoft JhengHei"/>
              </a:rPr>
              <a:t>企業帳號的消費者活躍時段</a:t>
            </a:r>
            <a:endParaRPr lang="en-US" altLang="zh-CN" sz="1600" kern="0" dirty="0">
              <a:solidFill>
                <a:srgbClr val="000000">
                  <a:lumMod val="65000"/>
                  <a:lumOff val="35000"/>
                </a:srgbClr>
              </a:solidFill>
              <a:latin typeface="微软雅黑" pitchFamily="34" charset="-122"/>
              <a:ea typeface="微软雅黑" pitchFamily="34" charset="-122"/>
            </a:endParaRPr>
          </a:p>
        </p:txBody>
      </p:sp>
      <p:sp>
        <p:nvSpPr>
          <p:cNvPr id="43" name="TextBox 10"/>
          <p:cNvSpPr>
            <a:spLocks noChangeArrowheads="1"/>
          </p:cNvSpPr>
          <p:nvPr/>
        </p:nvSpPr>
        <p:spPr bwMode="auto">
          <a:xfrm>
            <a:off x="7913652" y="4468214"/>
            <a:ext cx="2868648" cy="168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4" tIns="45713" rIns="91424" bIns="45713">
            <a:spAutoFit/>
          </a:bodyPr>
          <a:lstStyle/>
          <a:p>
            <a:pPr lvl="0">
              <a:lnSpc>
                <a:spcPct val="115000"/>
              </a:lnSpc>
              <a:spcAft>
                <a:spcPts val="1600"/>
              </a:spcAft>
              <a:buSzPts val="2200"/>
            </a:pPr>
            <a:r>
              <a:rPr lang="zh-TW" altLang="en-US" sz="1800" dirty="0" smtClean="0">
                <a:solidFill>
                  <a:srgbClr val="000000"/>
                </a:solidFill>
                <a:latin typeface="Microsoft JhengHei"/>
                <a:ea typeface="Microsoft JhengHei"/>
                <a:cs typeface="Microsoft JhengHei"/>
                <a:sym typeface="Microsoft JhengHei"/>
              </a:rPr>
              <a:t>使用</a:t>
            </a:r>
            <a:r>
              <a:rPr lang="zh-TW" altLang="zh-TW" sz="1800" dirty="0" smtClean="0">
                <a:solidFill>
                  <a:srgbClr val="000000"/>
                </a:solidFill>
                <a:latin typeface="Microsoft JhengHei"/>
                <a:ea typeface="Microsoft JhengHei"/>
                <a:cs typeface="Microsoft JhengHei"/>
                <a:sym typeface="Microsoft JhengHei"/>
              </a:rPr>
              <a:t>雷達</a:t>
            </a:r>
            <a:r>
              <a:rPr lang="zh-TW" altLang="zh-TW" sz="1800" dirty="0">
                <a:solidFill>
                  <a:srgbClr val="000000"/>
                </a:solidFill>
                <a:latin typeface="Microsoft JhengHei"/>
                <a:ea typeface="Microsoft JhengHei"/>
                <a:cs typeface="Microsoft JhengHei"/>
                <a:sym typeface="Microsoft JhengHei"/>
              </a:rPr>
              <a:t>圖觀測讚數、瀏覽量、曝光率、收益、品牌好感度的取向，來分析Instagram的企業帳號是否影響消費者的購買行為</a:t>
            </a:r>
          </a:p>
        </p:txBody>
      </p:sp>
      <p:grpSp>
        <p:nvGrpSpPr>
          <p:cNvPr id="44" name="组合 43"/>
          <p:cNvGrpSpPr/>
          <p:nvPr/>
        </p:nvGrpSpPr>
        <p:grpSpPr>
          <a:xfrm>
            <a:off x="1204127" y="333934"/>
            <a:ext cx="4483744" cy="905990"/>
            <a:chOff x="903371" y="249943"/>
            <a:chExt cx="2831223" cy="679699"/>
          </a:xfrm>
        </p:grpSpPr>
        <p:sp>
          <p:nvSpPr>
            <p:cNvPr id="45" name="任意多边形 44"/>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46" name="任意多边形 45"/>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47" name="组合 46"/>
          <p:cNvGrpSpPr/>
          <p:nvPr/>
        </p:nvGrpSpPr>
        <p:grpSpPr>
          <a:xfrm rot="16200000">
            <a:off x="765798" y="211596"/>
            <a:ext cx="1019827" cy="1150666"/>
            <a:chOff x="8439634" y="3544648"/>
            <a:chExt cx="1611146" cy="1817848"/>
          </a:xfrm>
        </p:grpSpPr>
        <p:sp>
          <p:nvSpPr>
            <p:cNvPr id="48"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49"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9C17F"/>
            </a:solidFill>
            <a:ln w="15875">
              <a:solidFill>
                <a:srgbClr val="99C17F"/>
              </a:soli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50" name="Group 17"/>
          <p:cNvGrpSpPr>
            <a:grpSpLocks noChangeAspect="1"/>
          </p:cNvGrpSpPr>
          <p:nvPr/>
        </p:nvGrpSpPr>
        <p:grpSpPr bwMode="auto">
          <a:xfrm>
            <a:off x="1102871" y="608133"/>
            <a:ext cx="345682" cy="371069"/>
            <a:chOff x="231" y="1205"/>
            <a:chExt cx="640" cy="687"/>
          </a:xfrm>
          <a:solidFill>
            <a:srgbClr val="FFFFFF"/>
          </a:solidFill>
          <a:effectLst/>
        </p:grpSpPr>
        <p:sp>
          <p:nvSpPr>
            <p:cNvPr id="51"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2"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53" name="矩形 3"/>
          <p:cNvSpPr>
            <a:spLocks noChangeArrowheads="1"/>
          </p:cNvSpPr>
          <p:nvPr/>
        </p:nvSpPr>
        <p:spPr bwMode="auto">
          <a:xfrm>
            <a:off x="1930872" y="591150"/>
            <a:ext cx="1550374"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功能介紹</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56"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74" name="矩形 73"/>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a:t>
            </a:r>
            <a:r>
              <a:rPr lang="en-US" altLang="zh-CN" sz="4000" dirty="0">
                <a:solidFill>
                  <a:schemeClr val="accent3">
                    <a:lumMod val="50000"/>
                  </a:schemeClr>
                </a:solidFill>
                <a:latin typeface="Impact" pitchFamily="34" charset="0"/>
              </a:rPr>
              <a:t>3</a:t>
            </a:r>
            <a:endParaRPr lang="zh-CN" altLang="en-US" sz="4000" dirty="0">
              <a:solidFill>
                <a:schemeClr val="accent3">
                  <a:lumMod val="50000"/>
                </a:schemeClr>
              </a:solidFill>
              <a:latin typeface="Impact" pitchFamily="34" charset="0"/>
            </a:endParaRPr>
          </a:p>
        </p:txBody>
      </p:sp>
      <p:sp>
        <p:nvSpPr>
          <p:cNvPr id="39" name="文字方塊 38"/>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負責人：翁宇玟</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758885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53"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par>
                                <p:cTn id="20" presetID="22" presetClass="entr" presetSubtype="8" fill="hold" grpId="0" nodeType="withEffect">
                                  <p:stCondLst>
                                    <p:cond delay="40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800"/>
                                        <p:tgtEl>
                                          <p:spTgt spid="2"/>
                                        </p:tgtEl>
                                      </p:cBhvr>
                                    </p:animEffect>
                                  </p:childTnLst>
                                </p:cTn>
                              </p:par>
                            </p:childTnLst>
                          </p:cTn>
                        </p:par>
                        <p:par>
                          <p:cTn id="23" fill="hold">
                            <p:stCondLst>
                              <p:cond delay="1700"/>
                            </p:stCondLst>
                            <p:childTnLst>
                              <p:par>
                                <p:cTn id="24" presetID="53" presetClass="entr" presetSubtype="16"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2200"/>
                            </p:stCondLst>
                            <p:childTnLst>
                              <p:par>
                                <p:cTn id="30" presetID="53" presetClass="entr" presetSubtype="16"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2700"/>
                            </p:stCondLst>
                            <p:childTnLst>
                              <p:par>
                                <p:cTn id="36" presetID="53" presetClass="entr" presetSubtype="16"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par>
                                <p:cTn id="41" presetID="53" presetClass="entr" presetSubtype="16"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par>
                                <p:cTn id="46" presetID="5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par>
                                <p:cTn id="51" presetID="53" presetClass="entr" presetSubtype="16"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par>
                          <p:cTn id="65" fill="hold">
                            <p:stCondLst>
                              <p:cond delay="3700"/>
                            </p:stCondLst>
                            <p:childTnLst>
                              <p:par>
                                <p:cTn id="66" presetID="22" presetClass="entr" presetSubtype="1"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wipe(up)">
                                      <p:cBhvr>
                                        <p:cTn id="68" dur="500"/>
                                        <p:tgtEl>
                                          <p:spTgt spid="37"/>
                                        </p:tgtEl>
                                      </p:cBhvr>
                                    </p:animEffect>
                                  </p:childTnLst>
                                </p:cTn>
                              </p:par>
                            </p:childTnLst>
                          </p:cTn>
                        </p:par>
                        <p:par>
                          <p:cTn id="69" fill="hold">
                            <p:stCondLst>
                              <p:cond delay="4200"/>
                            </p:stCondLst>
                            <p:childTnLst>
                              <p:par>
                                <p:cTn id="70" presetID="22" presetClass="entr" presetSubtype="1" fill="hold" grpId="0" nodeType="after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up)">
                                      <p:cBhvr>
                                        <p:cTn id="72" dur="500"/>
                                        <p:tgtEl>
                                          <p:spTgt spid="42"/>
                                        </p:tgtEl>
                                      </p:cBhvr>
                                    </p:animEffect>
                                  </p:childTnLst>
                                </p:cTn>
                              </p:par>
                            </p:childTnLst>
                          </p:cTn>
                        </p:par>
                        <p:par>
                          <p:cTn id="73" fill="hold">
                            <p:stCondLst>
                              <p:cond delay="4700"/>
                            </p:stCondLst>
                            <p:childTnLst>
                              <p:par>
                                <p:cTn id="74" presetID="22" presetClass="entr" presetSubtype="1"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up)">
                                      <p:cBhvr>
                                        <p:cTn id="7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34" grpId="0"/>
      <p:bldP spid="37" grpId="0"/>
      <p:bldP spid="40" grpId="0"/>
      <p:bldP spid="41" grpId="0"/>
      <p:bldP spid="42" grpId="0"/>
      <p:bldP spid="43"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204127" y="333934"/>
            <a:ext cx="4483744" cy="905990"/>
            <a:chOff x="903371" y="249943"/>
            <a:chExt cx="2831223" cy="679699"/>
          </a:xfrm>
        </p:grpSpPr>
        <p:sp>
          <p:nvSpPr>
            <p:cNvPr id="45" name="任意多边形 44"/>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46" name="任意多边形 45"/>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47" name="组合 46"/>
          <p:cNvGrpSpPr/>
          <p:nvPr/>
        </p:nvGrpSpPr>
        <p:grpSpPr>
          <a:xfrm rot="16200000">
            <a:off x="765798" y="211596"/>
            <a:ext cx="1019827" cy="1150666"/>
            <a:chOff x="8439634" y="3544648"/>
            <a:chExt cx="1611146" cy="1817848"/>
          </a:xfrm>
        </p:grpSpPr>
        <p:sp>
          <p:nvSpPr>
            <p:cNvPr id="48"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49"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9C17F"/>
            </a:solidFill>
            <a:ln w="15875">
              <a:solidFill>
                <a:srgbClr val="99C17F"/>
              </a:soli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50" name="Group 17"/>
          <p:cNvGrpSpPr>
            <a:grpSpLocks noChangeAspect="1"/>
          </p:cNvGrpSpPr>
          <p:nvPr/>
        </p:nvGrpSpPr>
        <p:grpSpPr bwMode="auto">
          <a:xfrm>
            <a:off x="1102871" y="608133"/>
            <a:ext cx="345682" cy="371069"/>
            <a:chOff x="231" y="1205"/>
            <a:chExt cx="640" cy="687"/>
          </a:xfrm>
          <a:solidFill>
            <a:srgbClr val="FFFFFF"/>
          </a:solidFill>
          <a:effectLst/>
        </p:grpSpPr>
        <p:sp>
          <p:nvSpPr>
            <p:cNvPr id="51"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2"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53" name="矩形 3"/>
          <p:cNvSpPr>
            <a:spLocks noChangeArrowheads="1"/>
          </p:cNvSpPr>
          <p:nvPr/>
        </p:nvSpPr>
        <p:spPr bwMode="auto">
          <a:xfrm>
            <a:off x="1930872" y="591150"/>
            <a:ext cx="3063609"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功能</a:t>
            </a:r>
            <a:r>
              <a:rPr lang="zh-TW" altLang="en-US" sz="2666" dirty="0" smtClean="0">
                <a:solidFill>
                  <a:schemeClr val="bg1"/>
                </a:solidFill>
                <a:latin typeface="微软雅黑" pitchFamily="34" charset="-122"/>
                <a:ea typeface="微软雅黑" pitchFamily="34" charset="-122"/>
                <a:sym typeface="Arial" pitchFamily="34" charset="0"/>
              </a:rPr>
              <a:t>介紹</a:t>
            </a:r>
            <a:r>
              <a:rPr lang="en-US" altLang="zh-TW" sz="2666" dirty="0" smtClean="0">
                <a:solidFill>
                  <a:schemeClr val="bg1"/>
                </a:solidFill>
                <a:latin typeface="微软雅黑" pitchFamily="34" charset="-122"/>
                <a:ea typeface="微软雅黑" pitchFamily="34" charset="-122"/>
                <a:sym typeface="Arial" pitchFamily="34" charset="0"/>
              </a:rPr>
              <a:t>-</a:t>
            </a:r>
            <a:r>
              <a:rPr lang="zh-TW" altLang="en-US" sz="2666" dirty="0" smtClean="0">
                <a:solidFill>
                  <a:schemeClr val="bg1"/>
                </a:solidFill>
                <a:latin typeface="微软雅黑" pitchFamily="34" charset="-122"/>
                <a:ea typeface="微软雅黑" pitchFamily="34" charset="-122"/>
                <a:sym typeface="Arial" pitchFamily="34" charset="0"/>
              </a:rPr>
              <a:t>讚數分析</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56"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74" name="矩形 73"/>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a:t>
            </a:r>
            <a:r>
              <a:rPr lang="en-US" altLang="zh-CN" sz="4000" dirty="0">
                <a:solidFill>
                  <a:schemeClr val="accent3">
                    <a:lumMod val="50000"/>
                  </a:schemeClr>
                </a:solidFill>
                <a:latin typeface="Impact" pitchFamily="34" charset="0"/>
              </a:rPr>
              <a:t>4</a:t>
            </a:r>
            <a:endParaRPr lang="zh-CN" altLang="en-US" sz="4000" dirty="0">
              <a:solidFill>
                <a:schemeClr val="accent3">
                  <a:lumMod val="50000"/>
                </a:schemeClr>
              </a:solidFill>
              <a:latin typeface="Impact" pitchFamily="34" charset="0"/>
            </a:endParaRPr>
          </a:p>
        </p:txBody>
      </p:sp>
      <p:sp>
        <p:nvSpPr>
          <p:cNvPr id="39" name="文字方塊 38"/>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負責人：翁宇玟</a:t>
            </a:r>
            <a:endParaRPr kumimoji="1" lang="zh-TW" altLang="en-US" sz="2000" dirty="0" smtClean="0">
              <a:latin typeface="微软雅黑" panose="020B0503020204020204" pitchFamily="34" charset="-122"/>
              <a:ea typeface="微软雅黑" panose="020B0503020204020204" pitchFamily="34" charset="-122"/>
            </a:endParaRPr>
          </a:p>
        </p:txBody>
      </p:sp>
      <p:pic>
        <p:nvPicPr>
          <p:cNvPr id="67" name="Shape 190"/>
          <p:cNvPicPr preferRelativeResize="0"/>
          <p:nvPr/>
        </p:nvPicPr>
        <p:blipFill rotWithShape="1">
          <a:blip r:embed="rId3">
            <a:alphaModFix/>
          </a:blip>
          <a:srcRect/>
          <a:stretch/>
        </p:blipFill>
        <p:spPr>
          <a:xfrm>
            <a:off x="268579" y="1718913"/>
            <a:ext cx="7545101" cy="4286110"/>
          </a:xfrm>
          <a:prstGeom prst="rect">
            <a:avLst/>
          </a:prstGeom>
          <a:noFill/>
          <a:ln>
            <a:noFill/>
          </a:ln>
        </p:spPr>
      </p:pic>
      <p:sp>
        <p:nvSpPr>
          <p:cNvPr id="17" name="文字方塊 16"/>
          <p:cNvSpPr txBox="1"/>
          <p:nvPr/>
        </p:nvSpPr>
        <p:spPr>
          <a:xfrm>
            <a:off x="7813679" y="1718913"/>
            <a:ext cx="3992019" cy="415498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zh-TW" altLang="en-US" sz="2400" dirty="0" smtClean="0">
                <a:latin typeface="Microsoft JhengHei" charset="-120"/>
                <a:ea typeface="Microsoft JhengHei" charset="-120"/>
                <a:cs typeface="Microsoft JhengHei" charset="-120"/>
              </a:rPr>
              <a:t>說明：分析</a:t>
            </a:r>
            <a:r>
              <a:rPr lang="zh-TW" altLang="en-US" sz="2400" dirty="0">
                <a:latin typeface="Microsoft JhengHei" charset="-120"/>
                <a:ea typeface="Microsoft JhengHei" charset="-120"/>
                <a:cs typeface="Microsoft JhengHei" charset="-120"/>
              </a:rPr>
              <a:t>該企業</a:t>
            </a:r>
            <a:r>
              <a:rPr lang="zh-TW" altLang="en-US" sz="2400" dirty="0">
                <a:latin typeface="Microsoft JhengHei" charset="-120"/>
                <a:ea typeface="Microsoft JhengHei" charset="-120"/>
                <a:cs typeface="Microsoft JhengHei" charset="-120"/>
                <a:sym typeface="Microsoft JhengHei"/>
              </a:rPr>
              <a:t>帳號當日、當月、當季之每一篇商品貼文讚數</a:t>
            </a:r>
            <a:r>
              <a:rPr lang="zh-TW" altLang="en-US" sz="2400" dirty="0" smtClean="0">
                <a:latin typeface="Microsoft JhengHei" charset="-120"/>
                <a:ea typeface="Microsoft JhengHei" charset="-120"/>
                <a:cs typeface="Microsoft JhengHei" charset="-120"/>
                <a:sym typeface="Microsoft JhengHei"/>
              </a:rPr>
              <a:t>。</a:t>
            </a:r>
            <a:endParaRPr lang="en-US" altLang="zh-TW" sz="2400" dirty="0" smtClean="0">
              <a:latin typeface="Microsoft JhengHei" charset="-120"/>
              <a:ea typeface="Microsoft JhengHei" charset="-120"/>
              <a:cs typeface="Microsoft JhengHei" charset="-120"/>
              <a:sym typeface="Microsoft JhengHei"/>
            </a:endParaRPr>
          </a:p>
          <a:p>
            <a:pPr lvl="0"/>
            <a:endParaRPr lang="zh-TW" altLang="en-US" sz="2400" dirty="0">
              <a:latin typeface="Microsoft JhengHei" charset="-120"/>
              <a:ea typeface="Microsoft JhengHei" charset="-120"/>
              <a:cs typeface="Microsoft JhengHei" charset="-120"/>
            </a:endParaRPr>
          </a:p>
          <a:p>
            <a:pPr lvl="0"/>
            <a:r>
              <a:rPr lang="zh-TW" altLang="en-US" sz="2400" dirty="0" smtClean="0">
                <a:latin typeface="Microsoft JhengHei" charset="-120"/>
                <a:ea typeface="Microsoft JhengHei" charset="-120"/>
                <a:cs typeface="Microsoft JhengHei" charset="-120"/>
              </a:rPr>
              <a:t>內容：業者</a:t>
            </a:r>
            <a:r>
              <a:rPr lang="zh-TW" altLang="en-US" sz="2400" dirty="0">
                <a:latin typeface="Microsoft JhengHei" charset="-120"/>
                <a:ea typeface="Microsoft JhengHei" charset="-120"/>
                <a:cs typeface="Microsoft JhengHei" charset="-120"/>
              </a:rPr>
              <a:t>可比較讚數分析與實際銷售數據是否成比例，來觀察商品貼文的圖片或是文字能否促進消費者購買意願</a:t>
            </a:r>
            <a:r>
              <a:rPr lang="zh-TW" altLang="en-US" sz="2400" dirty="0" smtClean="0">
                <a:latin typeface="Microsoft JhengHei" charset="-120"/>
                <a:ea typeface="Microsoft JhengHei" charset="-120"/>
                <a:cs typeface="Microsoft JhengHei" charset="-120"/>
              </a:rPr>
              <a:t>。</a:t>
            </a:r>
            <a:endParaRPr lang="en-US" altLang="zh-TW" sz="2400" dirty="0" smtClean="0">
              <a:latin typeface="Microsoft JhengHei" charset="-120"/>
              <a:ea typeface="Microsoft JhengHei" charset="-120"/>
              <a:cs typeface="Microsoft JhengHei" charset="-120"/>
            </a:endParaRPr>
          </a:p>
          <a:p>
            <a:pPr lvl="0"/>
            <a:endParaRPr lang="zh-TW" altLang="en-US" sz="2400" dirty="0">
              <a:latin typeface="Microsoft JhengHei" charset="-120"/>
              <a:ea typeface="Microsoft JhengHei" charset="-120"/>
              <a:cs typeface="Microsoft JhengHei" charset="-120"/>
            </a:endParaRPr>
          </a:p>
          <a:p>
            <a:r>
              <a:rPr kumimoji="1" lang="zh-TW" altLang="en-US" sz="2400" dirty="0" smtClean="0">
                <a:latin typeface="Microsoft JhengHei" charset="-120"/>
                <a:ea typeface="Microsoft JhengHei" charset="-120"/>
                <a:cs typeface="Microsoft JhengHei" charset="-120"/>
              </a:rPr>
              <a:t>＜圖例</a:t>
            </a:r>
            <a:endParaRPr kumimoji="1" lang="zh-TW" altLang="en-US" sz="2400" dirty="0" smtClean="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160071865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53"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1000" fill="hold"/>
                                        <p:tgtEl>
                                          <p:spTgt spid="67"/>
                                        </p:tgtEl>
                                        <p:attrNameLst>
                                          <p:attrName>ppt_w</p:attrName>
                                        </p:attrNameLst>
                                      </p:cBhvr>
                                      <p:tavLst>
                                        <p:tav tm="0">
                                          <p:val>
                                            <p:strVal val="#ppt_w*0.70"/>
                                          </p:val>
                                        </p:tav>
                                        <p:tav tm="100000">
                                          <p:val>
                                            <p:strVal val="#ppt_w"/>
                                          </p:val>
                                        </p:tav>
                                      </p:tavLst>
                                    </p:anim>
                                    <p:anim calcmode="lin" valueType="num">
                                      <p:cBhvr>
                                        <p:cTn id="25" dur="1000" fill="hold"/>
                                        <p:tgtEl>
                                          <p:spTgt spid="67"/>
                                        </p:tgtEl>
                                        <p:attrNameLst>
                                          <p:attrName>ppt_h</p:attrName>
                                        </p:attrNameLst>
                                      </p:cBhvr>
                                      <p:tavLst>
                                        <p:tav tm="0">
                                          <p:val>
                                            <p:strVal val="#ppt_h"/>
                                          </p:val>
                                        </p:tav>
                                        <p:tav tm="100000">
                                          <p:val>
                                            <p:strVal val="#ppt_h"/>
                                          </p:val>
                                        </p:tav>
                                      </p:tavLst>
                                    </p:anim>
                                    <p:animEffect transition="in" filter="fade">
                                      <p:cBhvr>
                                        <p:cTn id="26"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204127" y="333934"/>
            <a:ext cx="4483744" cy="905990"/>
            <a:chOff x="903371" y="249943"/>
            <a:chExt cx="2831223" cy="679699"/>
          </a:xfrm>
        </p:grpSpPr>
        <p:sp>
          <p:nvSpPr>
            <p:cNvPr id="45" name="任意多边形 44"/>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46" name="任意多边形 45"/>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47" name="组合 46"/>
          <p:cNvGrpSpPr/>
          <p:nvPr/>
        </p:nvGrpSpPr>
        <p:grpSpPr>
          <a:xfrm rot="16200000">
            <a:off x="765798" y="211596"/>
            <a:ext cx="1019827" cy="1150666"/>
            <a:chOff x="8439634" y="3544648"/>
            <a:chExt cx="1611146" cy="1817848"/>
          </a:xfrm>
        </p:grpSpPr>
        <p:sp>
          <p:nvSpPr>
            <p:cNvPr id="48"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49"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9C17F"/>
            </a:solidFill>
            <a:ln w="15875">
              <a:solidFill>
                <a:srgbClr val="99C17F"/>
              </a:soli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50" name="Group 17"/>
          <p:cNvGrpSpPr>
            <a:grpSpLocks noChangeAspect="1"/>
          </p:cNvGrpSpPr>
          <p:nvPr/>
        </p:nvGrpSpPr>
        <p:grpSpPr bwMode="auto">
          <a:xfrm>
            <a:off x="1102871" y="608133"/>
            <a:ext cx="345682" cy="371069"/>
            <a:chOff x="231" y="1205"/>
            <a:chExt cx="640" cy="687"/>
          </a:xfrm>
          <a:solidFill>
            <a:srgbClr val="FFFFFF"/>
          </a:solidFill>
          <a:effectLst/>
        </p:grpSpPr>
        <p:sp>
          <p:nvSpPr>
            <p:cNvPr id="51"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2"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53" name="矩形 3"/>
          <p:cNvSpPr>
            <a:spLocks noChangeArrowheads="1"/>
          </p:cNvSpPr>
          <p:nvPr/>
        </p:nvSpPr>
        <p:spPr bwMode="auto">
          <a:xfrm>
            <a:off x="1930872" y="591150"/>
            <a:ext cx="3063609"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功能</a:t>
            </a:r>
            <a:r>
              <a:rPr lang="zh-TW" altLang="en-US" sz="2666" dirty="0" smtClean="0">
                <a:solidFill>
                  <a:schemeClr val="bg1"/>
                </a:solidFill>
                <a:latin typeface="微软雅黑" pitchFamily="34" charset="-122"/>
                <a:ea typeface="微软雅黑" pitchFamily="34" charset="-122"/>
                <a:sym typeface="Arial" pitchFamily="34" charset="0"/>
              </a:rPr>
              <a:t>介紹</a:t>
            </a:r>
            <a:r>
              <a:rPr lang="en-US" altLang="zh-TW" sz="2666" dirty="0" smtClean="0">
                <a:solidFill>
                  <a:schemeClr val="bg1"/>
                </a:solidFill>
                <a:latin typeface="微软雅黑" pitchFamily="34" charset="-122"/>
                <a:ea typeface="微软雅黑" pitchFamily="34" charset="-122"/>
                <a:sym typeface="Arial" pitchFamily="34" charset="0"/>
              </a:rPr>
              <a:t>-</a:t>
            </a:r>
            <a:r>
              <a:rPr lang="zh-TW" altLang="en-US" sz="2666" dirty="0" smtClean="0">
                <a:solidFill>
                  <a:schemeClr val="bg1"/>
                </a:solidFill>
                <a:latin typeface="微软雅黑" pitchFamily="34" charset="-122"/>
                <a:ea typeface="微软雅黑" pitchFamily="34" charset="-122"/>
                <a:sym typeface="Arial" pitchFamily="34" charset="0"/>
              </a:rPr>
              <a:t>流量分析</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56"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pic>
        <p:nvPicPr>
          <p:cNvPr id="69" name="Shape 196"/>
          <p:cNvPicPr preferRelativeResize="0"/>
          <p:nvPr/>
        </p:nvPicPr>
        <p:blipFill rotWithShape="1">
          <a:blip r:embed="rId3">
            <a:alphaModFix/>
          </a:blip>
          <a:srcRect/>
          <a:stretch/>
        </p:blipFill>
        <p:spPr>
          <a:xfrm>
            <a:off x="4561167" y="1672971"/>
            <a:ext cx="6355800" cy="4264200"/>
          </a:xfrm>
          <a:prstGeom prst="rect">
            <a:avLst/>
          </a:prstGeom>
          <a:noFill/>
          <a:ln>
            <a:noFill/>
          </a:ln>
        </p:spPr>
      </p:pic>
      <p:grpSp>
        <p:nvGrpSpPr>
          <p:cNvPr id="70" name="Shape 199"/>
          <p:cNvGrpSpPr/>
          <p:nvPr/>
        </p:nvGrpSpPr>
        <p:grpSpPr>
          <a:xfrm>
            <a:off x="10641513" y="1296843"/>
            <a:ext cx="1343056" cy="2763417"/>
            <a:chOff x="9121600" y="152400"/>
            <a:chExt cx="2918000" cy="6095762"/>
          </a:xfrm>
        </p:grpSpPr>
        <p:pic>
          <p:nvPicPr>
            <p:cNvPr id="71" name="Shape 200"/>
            <p:cNvPicPr preferRelativeResize="0"/>
            <p:nvPr/>
          </p:nvPicPr>
          <p:blipFill>
            <a:blip r:embed="rId4">
              <a:alphaModFix/>
            </a:blip>
            <a:stretch>
              <a:fillRect/>
            </a:stretch>
          </p:blipFill>
          <p:spPr>
            <a:xfrm>
              <a:off x="9121600" y="152400"/>
              <a:ext cx="2918000" cy="6095762"/>
            </a:xfrm>
            <a:prstGeom prst="rect">
              <a:avLst/>
            </a:prstGeom>
            <a:noFill/>
            <a:ln>
              <a:noFill/>
            </a:ln>
          </p:spPr>
        </p:pic>
        <p:pic>
          <p:nvPicPr>
            <p:cNvPr id="72" name="Shape 201"/>
            <p:cNvPicPr preferRelativeResize="0"/>
            <p:nvPr/>
          </p:nvPicPr>
          <p:blipFill>
            <a:blip r:embed="rId5">
              <a:alphaModFix/>
            </a:blip>
            <a:stretch>
              <a:fillRect/>
            </a:stretch>
          </p:blipFill>
          <p:spPr>
            <a:xfrm>
              <a:off x="9241500" y="1107650"/>
              <a:ext cx="2657200" cy="4198350"/>
            </a:xfrm>
            <a:prstGeom prst="rect">
              <a:avLst/>
            </a:prstGeom>
            <a:noFill/>
            <a:ln>
              <a:noFill/>
            </a:ln>
          </p:spPr>
        </p:pic>
      </p:grpSp>
      <p:sp>
        <p:nvSpPr>
          <p:cNvPr id="74" name="矩形 73"/>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15</a:t>
            </a:r>
            <a:endParaRPr lang="zh-CN" altLang="en-US" sz="4000" dirty="0">
              <a:solidFill>
                <a:schemeClr val="accent3">
                  <a:lumMod val="50000"/>
                </a:schemeClr>
              </a:solidFill>
              <a:latin typeface="Impact" pitchFamily="34" charset="0"/>
            </a:endParaRPr>
          </a:p>
        </p:txBody>
      </p:sp>
      <p:sp>
        <p:nvSpPr>
          <p:cNvPr id="39" name="文字方塊 38"/>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負責人：翁宇玟</a:t>
            </a:r>
            <a:endParaRPr kumimoji="1" lang="zh-TW" altLang="en-US" sz="2000" dirty="0" smtClean="0">
              <a:latin typeface="微软雅黑" panose="020B0503020204020204" pitchFamily="34" charset="-122"/>
              <a:ea typeface="微软雅黑" panose="020B0503020204020204" pitchFamily="34" charset="-122"/>
            </a:endParaRPr>
          </a:p>
        </p:txBody>
      </p:sp>
      <p:sp>
        <p:nvSpPr>
          <p:cNvPr id="54" name="文字方塊 53"/>
          <p:cNvSpPr txBox="1"/>
          <p:nvPr/>
        </p:nvSpPr>
        <p:spPr>
          <a:xfrm>
            <a:off x="513962" y="1956576"/>
            <a:ext cx="3992019" cy="34163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TW" altLang="en-US" sz="2400" dirty="0" smtClean="0">
                <a:latin typeface="Microsoft JhengHei" charset="-120"/>
                <a:ea typeface="Microsoft JhengHei" charset="-120"/>
                <a:cs typeface="Microsoft JhengHei" charset="-120"/>
              </a:rPr>
              <a:t>說明：</a:t>
            </a:r>
            <a:r>
              <a:rPr lang="zh-TW" altLang="en-US" sz="2400" dirty="0">
                <a:solidFill>
                  <a:srgbClr val="000000"/>
                </a:solidFill>
                <a:latin typeface="Microsoft JhengHei"/>
                <a:ea typeface="Microsoft JhengHei"/>
                <a:cs typeface="Microsoft JhengHei"/>
                <a:sym typeface="Microsoft JhengHei"/>
              </a:rPr>
              <a:t>分析</a:t>
            </a:r>
            <a:r>
              <a:rPr lang="zh-TW" altLang="zh-TW" sz="2400" dirty="0">
                <a:solidFill>
                  <a:srgbClr val="000000"/>
                </a:solidFill>
                <a:latin typeface="Microsoft JhengHei"/>
                <a:ea typeface="Microsoft JhengHei"/>
                <a:cs typeface="Microsoft JhengHei"/>
                <a:sym typeface="Microsoft JhengHei"/>
              </a:rPr>
              <a:t>該企業帳號的消費者活躍</a:t>
            </a:r>
            <a:r>
              <a:rPr lang="zh-TW" altLang="zh-TW" sz="2400" dirty="0" smtClean="0">
                <a:solidFill>
                  <a:srgbClr val="000000"/>
                </a:solidFill>
                <a:latin typeface="Microsoft JhengHei"/>
                <a:ea typeface="Microsoft JhengHei"/>
                <a:cs typeface="Microsoft JhengHei"/>
                <a:sym typeface="Microsoft JhengHei"/>
              </a:rPr>
              <a:t>時段</a:t>
            </a:r>
            <a:r>
              <a:rPr lang="zh-TW" altLang="en-US" sz="2400" dirty="0" smtClean="0">
                <a:latin typeface="Microsoft JhengHei" charset="-120"/>
                <a:ea typeface="Microsoft JhengHei" charset="-120"/>
                <a:cs typeface="Microsoft JhengHei" charset="-120"/>
                <a:sym typeface="Microsoft JhengHei"/>
              </a:rPr>
              <a:t>。</a:t>
            </a:r>
            <a:endParaRPr lang="en-US" altLang="zh-TW" sz="2400" dirty="0" smtClean="0">
              <a:latin typeface="Microsoft JhengHei" charset="-120"/>
              <a:ea typeface="Microsoft JhengHei" charset="-120"/>
              <a:cs typeface="Microsoft JhengHei" charset="-120"/>
              <a:sym typeface="Microsoft JhengHei"/>
            </a:endParaRPr>
          </a:p>
          <a:p>
            <a:pPr lvl="0"/>
            <a:endParaRPr lang="zh-TW" altLang="en-US" sz="2400" dirty="0">
              <a:latin typeface="Microsoft JhengHei" charset="-120"/>
              <a:ea typeface="Microsoft JhengHei" charset="-120"/>
              <a:cs typeface="Microsoft JhengHei" charset="-120"/>
            </a:endParaRPr>
          </a:p>
          <a:p>
            <a:pPr lvl="0"/>
            <a:r>
              <a:rPr lang="zh-TW" altLang="en-US" sz="2400" dirty="0" smtClean="0">
                <a:latin typeface="Microsoft JhengHei" charset="-120"/>
                <a:ea typeface="Microsoft JhengHei" charset="-120"/>
                <a:cs typeface="Microsoft JhengHei" charset="-120"/>
              </a:rPr>
              <a:t>內容：業者可透過流量分析觀察消費者活躍時段，在活躍時段</a:t>
            </a:r>
            <a:r>
              <a:rPr lang="en-US" altLang="zh-TW" sz="2400" dirty="0" err="1" smtClean="0">
                <a:latin typeface="Microsoft JhengHei" charset="-120"/>
                <a:ea typeface="Microsoft JhengHei" charset="-120"/>
                <a:cs typeface="Microsoft JhengHei" charset="-120"/>
              </a:rPr>
              <a:t>po</a:t>
            </a:r>
            <a:r>
              <a:rPr lang="zh-TW" altLang="en-US" sz="2400" dirty="0" smtClean="0">
                <a:latin typeface="Microsoft JhengHei" charset="-120"/>
                <a:ea typeface="Microsoft JhengHei" charset="-120"/>
                <a:cs typeface="Microsoft JhengHei" charset="-120"/>
              </a:rPr>
              <a:t>文有可能可獲得更多的讚數與銷售量。</a:t>
            </a:r>
            <a:endParaRPr lang="en-US" altLang="zh-TW" sz="2400" dirty="0" smtClean="0">
              <a:latin typeface="Microsoft JhengHei" charset="-120"/>
              <a:ea typeface="Microsoft JhengHei" charset="-120"/>
              <a:cs typeface="Microsoft JhengHei" charset="-120"/>
            </a:endParaRPr>
          </a:p>
          <a:p>
            <a:pPr lvl="0"/>
            <a:endParaRPr lang="zh-TW" altLang="en-US" sz="2400" dirty="0">
              <a:latin typeface="Microsoft JhengHei" charset="-120"/>
              <a:ea typeface="Microsoft JhengHei" charset="-120"/>
              <a:cs typeface="Microsoft JhengHei" charset="-120"/>
            </a:endParaRPr>
          </a:p>
          <a:p>
            <a:pPr algn="r"/>
            <a:r>
              <a:rPr kumimoji="1" lang="zh-TW" altLang="en-US" sz="2400" dirty="0" smtClean="0">
                <a:latin typeface="Microsoft JhengHei" charset="-120"/>
                <a:ea typeface="Microsoft JhengHei" charset="-120"/>
                <a:cs typeface="Microsoft JhengHei" charset="-120"/>
              </a:rPr>
              <a:t>圖例＞</a:t>
            </a:r>
            <a:endParaRPr kumimoji="1" lang="zh-TW" altLang="en-US" sz="2400" dirty="0" smtClean="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109100895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53"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204127" y="333934"/>
            <a:ext cx="4483744" cy="905990"/>
            <a:chOff x="903371" y="249943"/>
            <a:chExt cx="2831223" cy="679699"/>
          </a:xfrm>
        </p:grpSpPr>
        <p:sp>
          <p:nvSpPr>
            <p:cNvPr id="45" name="任意多边形 44"/>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46" name="任意多边形 45"/>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47" name="组合 46"/>
          <p:cNvGrpSpPr/>
          <p:nvPr/>
        </p:nvGrpSpPr>
        <p:grpSpPr>
          <a:xfrm rot="16200000">
            <a:off x="765798" y="211596"/>
            <a:ext cx="1019827" cy="1150666"/>
            <a:chOff x="8439634" y="3544648"/>
            <a:chExt cx="1611146" cy="1817848"/>
          </a:xfrm>
        </p:grpSpPr>
        <p:sp>
          <p:nvSpPr>
            <p:cNvPr id="48"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49"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9C17F"/>
            </a:solidFill>
            <a:ln w="15875">
              <a:solidFill>
                <a:srgbClr val="99C17F"/>
              </a:soli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50" name="Group 17"/>
          <p:cNvGrpSpPr>
            <a:grpSpLocks noChangeAspect="1"/>
          </p:cNvGrpSpPr>
          <p:nvPr/>
        </p:nvGrpSpPr>
        <p:grpSpPr bwMode="auto">
          <a:xfrm>
            <a:off x="1102871" y="608133"/>
            <a:ext cx="345682" cy="371069"/>
            <a:chOff x="231" y="1205"/>
            <a:chExt cx="640" cy="687"/>
          </a:xfrm>
          <a:solidFill>
            <a:srgbClr val="FFFFFF"/>
          </a:solidFill>
          <a:effectLst/>
        </p:grpSpPr>
        <p:sp>
          <p:nvSpPr>
            <p:cNvPr id="51"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2"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53" name="矩形 3"/>
          <p:cNvSpPr>
            <a:spLocks noChangeArrowheads="1"/>
          </p:cNvSpPr>
          <p:nvPr/>
        </p:nvSpPr>
        <p:spPr bwMode="auto">
          <a:xfrm>
            <a:off x="1930872" y="591150"/>
            <a:ext cx="3063609"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功能</a:t>
            </a:r>
            <a:r>
              <a:rPr lang="zh-TW" altLang="en-US" sz="2666" dirty="0" smtClean="0">
                <a:solidFill>
                  <a:schemeClr val="bg1"/>
                </a:solidFill>
                <a:latin typeface="微软雅黑" pitchFamily="34" charset="-122"/>
                <a:ea typeface="微软雅黑" pitchFamily="34" charset="-122"/>
                <a:sym typeface="Arial" pitchFamily="34" charset="0"/>
              </a:rPr>
              <a:t>介紹</a:t>
            </a:r>
            <a:r>
              <a:rPr lang="en-US" altLang="zh-TW" sz="2666" dirty="0" smtClean="0">
                <a:solidFill>
                  <a:schemeClr val="bg1"/>
                </a:solidFill>
                <a:latin typeface="微软雅黑" pitchFamily="34" charset="-122"/>
                <a:ea typeface="微软雅黑" pitchFamily="34" charset="-122"/>
                <a:sym typeface="Arial" pitchFamily="34" charset="0"/>
              </a:rPr>
              <a:t>-</a:t>
            </a:r>
            <a:r>
              <a:rPr lang="zh-TW" altLang="en-US" sz="2666" dirty="0" smtClean="0">
                <a:solidFill>
                  <a:schemeClr val="bg1"/>
                </a:solidFill>
                <a:latin typeface="微软雅黑" pitchFamily="34" charset="-122"/>
                <a:ea typeface="微软雅黑" pitchFamily="34" charset="-122"/>
                <a:sym typeface="Arial" pitchFamily="34" charset="0"/>
              </a:rPr>
              <a:t>效益分析</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56"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pic>
        <p:nvPicPr>
          <p:cNvPr id="73" name="Shape 206"/>
          <p:cNvPicPr preferRelativeResize="0"/>
          <p:nvPr/>
        </p:nvPicPr>
        <p:blipFill rotWithShape="1">
          <a:blip r:embed="rId3">
            <a:alphaModFix/>
          </a:blip>
          <a:srcRect/>
          <a:stretch/>
        </p:blipFill>
        <p:spPr>
          <a:xfrm>
            <a:off x="700379" y="1774536"/>
            <a:ext cx="5610091" cy="4391835"/>
          </a:xfrm>
          <a:prstGeom prst="rect">
            <a:avLst/>
          </a:prstGeom>
          <a:noFill/>
          <a:ln>
            <a:noFill/>
          </a:ln>
        </p:spPr>
      </p:pic>
      <p:sp>
        <p:nvSpPr>
          <p:cNvPr id="74" name="矩形 73"/>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16</a:t>
            </a:r>
            <a:endParaRPr lang="zh-CN" altLang="en-US" sz="4000" dirty="0">
              <a:solidFill>
                <a:schemeClr val="accent3">
                  <a:lumMod val="50000"/>
                </a:schemeClr>
              </a:solidFill>
              <a:latin typeface="Impact" pitchFamily="34" charset="0"/>
            </a:endParaRPr>
          </a:p>
        </p:txBody>
      </p:sp>
      <p:sp>
        <p:nvSpPr>
          <p:cNvPr id="39" name="文字方塊 38"/>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負責人：翁宇玟</a:t>
            </a:r>
            <a:endParaRPr kumimoji="1" lang="zh-TW" altLang="en-US" sz="2000" dirty="0" smtClean="0">
              <a:latin typeface="微软雅黑" panose="020B0503020204020204" pitchFamily="34" charset="-122"/>
              <a:ea typeface="微软雅黑" panose="020B0503020204020204" pitchFamily="34" charset="-122"/>
            </a:endParaRPr>
          </a:p>
        </p:txBody>
      </p:sp>
      <p:sp>
        <p:nvSpPr>
          <p:cNvPr id="54" name="文字方塊 53"/>
          <p:cNvSpPr txBox="1"/>
          <p:nvPr/>
        </p:nvSpPr>
        <p:spPr>
          <a:xfrm>
            <a:off x="6310470" y="2446959"/>
            <a:ext cx="4835363"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r>
              <a:rPr lang="zh-TW" altLang="en-US" sz="2400" dirty="0" smtClean="0">
                <a:latin typeface="Microsoft JhengHei" charset="-120"/>
                <a:ea typeface="Microsoft JhengHei" charset="-120"/>
                <a:cs typeface="Microsoft JhengHei" charset="-120"/>
              </a:rPr>
              <a:t>說明：</a:t>
            </a:r>
            <a:r>
              <a:rPr lang="zh-TW" altLang="en-US" sz="2400" dirty="0" smtClean="0">
                <a:solidFill>
                  <a:srgbClr val="000000"/>
                </a:solidFill>
                <a:latin typeface="Microsoft JhengHei"/>
                <a:ea typeface="Microsoft JhengHei"/>
                <a:cs typeface="Microsoft JhengHei"/>
                <a:sym typeface="Microsoft JhengHei"/>
              </a:rPr>
              <a:t>透過</a:t>
            </a:r>
            <a:r>
              <a:rPr lang="zh-TW" altLang="zh-TW" sz="2400" dirty="0" smtClean="0">
                <a:solidFill>
                  <a:srgbClr val="000000"/>
                </a:solidFill>
                <a:latin typeface="Microsoft JhengHei"/>
                <a:ea typeface="Microsoft JhengHei"/>
                <a:cs typeface="Microsoft JhengHei"/>
                <a:sym typeface="Microsoft JhengHei"/>
              </a:rPr>
              <a:t>雷達</a:t>
            </a:r>
            <a:r>
              <a:rPr lang="zh-TW" altLang="zh-TW" sz="2400" dirty="0">
                <a:solidFill>
                  <a:srgbClr val="000000"/>
                </a:solidFill>
                <a:latin typeface="Microsoft JhengHei"/>
                <a:ea typeface="Microsoft JhengHei"/>
                <a:cs typeface="Microsoft JhengHei"/>
                <a:sym typeface="Microsoft JhengHei"/>
              </a:rPr>
              <a:t>圖觀測讚數、瀏覽量、曝光率、收益、品牌好感度的</a:t>
            </a:r>
            <a:r>
              <a:rPr lang="zh-TW" altLang="zh-TW" sz="2400" dirty="0" smtClean="0">
                <a:solidFill>
                  <a:srgbClr val="000000"/>
                </a:solidFill>
                <a:latin typeface="Microsoft JhengHei"/>
                <a:ea typeface="Microsoft JhengHei"/>
                <a:cs typeface="Microsoft JhengHei"/>
                <a:sym typeface="Microsoft JhengHei"/>
              </a:rPr>
              <a:t>取向</a:t>
            </a:r>
            <a:r>
              <a:rPr lang="zh-TW" altLang="en-US" sz="2400" dirty="0" smtClean="0">
                <a:solidFill>
                  <a:srgbClr val="000000"/>
                </a:solidFill>
                <a:latin typeface="Microsoft JhengHei"/>
                <a:ea typeface="Microsoft JhengHei"/>
                <a:cs typeface="Microsoft JhengHei"/>
                <a:sym typeface="Microsoft JhengHei"/>
              </a:rPr>
              <a:t>。</a:t>
            </a:r>
            <a:endParaRPr lang="en-US" altLang="zh-TW" sz="2400" dirty="0" smtClean="0">
              <a:solidFill>
                <a:srgbClr val="000000"/>
              </a:solidFill>
              <a:latin typeface="Microsoft JhengHei"/>
              <a:ea typeface="Microsoft JhengHei"/>
              <a:cs typeface="Microsoft JhengHei"/>
              <a:sym typeface="Microsoft JhengHei"/>
            </a:endParaRPr>
          </a:p>
          <a:p>
            <a:pPr lvl="0"/>
            <a:endParaRPr lang="zh-TW" altLang="en-US" sz="2400" dirty="0">
              <a:latin typeface="Microsoft JhengHei" charset="-120"/>
              <a:ea typeface="Microsoft JhengHei" charset="-120"/>
              <a:cs typeface="Microsoft JhengHei" charset="-120"/>
            </a:endParaRPr>
          </a:p>
          <a:p>
            <a:r>
              <a:rPr lang="zh-TW" altLang="en-US" sz="2400" dirty="0" smtClean="0">
                <a:latin typeface="Microsoft JhengHei" charset="-120"/>
                <a:ea typeface="Microsoft JhengHei" charset="-120"/>
                <a:cs typeface="Microsoft JhengHei" charset="-120"/>
              </a:rPr>
              <a:t>內容：業者可透過效益分析</a:t>
            </a:r>
            <a:r>
              <a:rPr lang="zh-TW" altLang="en-US" sz="2400" dirty="0" smtClean="0">
                <a:solidFill>
                  <a:srgbClr val="000000"/>
                </a:solidFill>
                <a:latin typeface="Microsoft JhengHei"/>
                <a:ea typeface="Microsoft JhengHei"/>
                <a:cs typeface="Microsoft JhengHei"/>
                <a:sym typeface="Microsoft JhengHei"/>
              </a:rPr>
              <a:t>查看</a:t>
            </a:r>
            <a:r>
              <a:rPr lang="zh-TW" altLang="zh-TW" sz="2400" dirty="0" smtClean="0">
                <a:solidFill>
                  <a:srgbClr val="000000"/>
                </a:solidFill>
                <a:latin typeface="Microsoft JhengHei"/>
                <a:ea typeface="Microsoft JhengHei"/>
                <a:cs typeface="Microsoft JhengHei"/>
                <a:sym typeface="Microsoft JhengHei"/>
              </a:rPr>
              <a:t>企業</a:t>
            </a:r>
            <a:r>
              <a:rPr lang="zh-TW" altLang="zh-TW" sz="2400" dirty="0">
                <a:solidFill>
                  <a:srgbClr val="000000"/>
                </a:solidFill>
                <a:latin typeface="Microsoft JhengHei"/>
                <a:ea typeface="Microsoft JhengHei"/>
                <a:cs typeface="Microsoft JhengHei"/>
                <a:sym typeface="Microsoft JhengHei"/>
              </a:rPr>
              <a:t>帳號是否影響消費者的購買</a:t>
            </a:r>
            <a:r>
              <a:rPr lang="zh-TW" altLang="zh-TW" sz="2400" dirty="0" smtClean="0">
                <a:solidFill>
                  <a:srgbClr val="000000"/>
                </a:solidFill>
                <a:latin typeface="Microsoft JhengHei"/>
                <a:ea typeface="Microsoft JhengHei"/>
                <a:cs typeface="Microsoft JhengHei"/>
                <a:sym typeface="Microsoft JhengHei"/>
              </a:rPr>
              <a:t>行為</a:t>
            </a:r>
            <a:r>
              <a:rPr lang="zh-TW" altLang="en-US" sz="2400" dirty="0" smtClean="0">
                <a:latin typeface="Microsoft JhengHei" charset="-120"/>
                <a:ea typeface="Microsoft JhengHei" charset="-120"/>
                <a:cs typeface="Microsoft JhengHei" charset="-120"/>
              </a:rPr>
              <a:t>。</a:t>
            </a:r>
            <a:endParaRPr lang="en-US" altLang="zh-TW" sz="2400" dirty="0" smtClean="0">
              <a:latin typeface="Microsoft JhengHei" charset="-120"/>
              <a:ea typeface="Microsoft JhengHei" charset="-120"/>
              <a:cs typeface="Microsoft JhengHei" charset="-120"/>
            </a:endParaRPr>
          </a:p>
          <a:p>
            <a:pPr lvl="0"/>
            <a:endParaRPr lang="zh-TW" altLang="en-US" sz="2400" dirty="0">
              <a:latin typeface="Microsoft JhengHei" charset="-120"/>
              <a:ea typeface="Microsoft JhengHei" charset="-120"/>
              <a:cs typeface="Microsoft JhengHei" charset="-120"/>
            </a:endParaRPr>
          </a:p>
          <a:p>
            <a:r>
              <a:rPr kumimoji="1" lang="zh-TW" altLang="en-US" sz="2400" dirty="0" smtClean="0">
                <a:latin typeface="Microsoft JhengHei" charset="-120"/>
                <a:ea typeface="Microsoft JhengHei" charset="-120"/>
                <a:cs typeface="Microsoft JhengHei" charset="-120"/>
              </a:rPr>
              <a:t>＜圖例</a:t>
            </a:r>
            <a:endParaRPr kumimoji="1" lang="zh-TW" altLang="en-US" sz="2400" dirty="0" smtClean="0">
              <a:latin typeface="Microsoft JhengHei" charset="-120"/>
              <a:ea typeface="Microsoft JhengHei" charset="-120"/>
              <a:cs typeface="Microsoft JhengHei" charset="-120"/>
            </a:endParaRPr>
          </a:p>
        </p:txBody>
      </p:sp>
    </p:spTree>
    <p:extLst>
      <p:ext uri="{BB962C8B-B14F-4D97-AF65-F5344CB8AC3E}">
        <p14:creationId xmlns:p14="http://schemas.microsoft.com/office/powerpoint/2010/main" val="3917330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53" presetClass="entr" presetSubtype="16"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fade">
                                      <p:cBhvr>
                                        <p:cTn id="23" dur="1000"/>
                                        <p:tgtEl>
                                          <p:spTgt spid="73"/>
                                        </p:tgtEl>
                                      </p:cBhvr>
                                    </p:animEffect>
                                    <p:anim calcmode="lin" valueType="num">
                                      <p:cBhvr>
                                        <p:cTn id="24" dur="1000" fill="hold"/>
                                        <p:tgtEl>
                                          <p:spTgt spid="73"/>
                                        </p:tgtEl>
                                        <p:attrNameLst>
                                          <p:attrName>ppt_x</p:attrName>
                                        </p:attrNameLst>
                                      </p:cBhvr>
                                      <p:tavLst>
                                        <p:tav tm="0">
                                          <p:val>
                                            <p:strVal val="#ppt_x"/>
                                          </p:val>
                                        </p:tav>
                                        <p:tav tm="100000">
                                          <p:val>
                                            <p:strVal val="#ppt_x"/>
                                          </p:val>
                                        </p:tav>
                                      </p:tavLst>
                                    </p:anim>
                                    <p:anim calcmode="lin" valueType="num">
                                      <p:cBhvr>
                                        <p:cTn id="25"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892772" y="591150"/>
            <a:ext cx="2233253"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smtClean="0">
                <a:solidFill>
                  <a:schemeClr val="bg1"/>
                </a:solidFill>
                <a:latin typeface="微软雅黑" pitchFamily="34" charset="-122"/>
                <a:ea typeface="微软雅黑" pitchFamily="34" charset="-122"/>
                <a:sym typeface="Arial" pitchFamily="34" charset="0"/>
              </a:rPr>
              <a:t>使用者案例圖</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46" name="矩形 45"/>
          <p:cNvSpPr/>
          <p:nvPr/>
        </p:nvSpPr>
        <p:spPr bwMode="auto">
          <a:xfrm>
            <a:off x="4956464" y="3206007"/>
            <a:ext cx="2909455" cy="492827"/>
          </a:xfrm>
          <a:prstGeom prst="rect">
            <a:avLst/>
          </a:prstGeom>
          <a:solidFill>
            <a:srgbClr val="FCC7D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TW" altLang="en-US" dirty="0"/>
              <a:t>輸入網址獲取資訊</a:t>
            </a:r>
            <a:endParaRPr lang="en-US" altLang="zh-TW" dirty="0"/>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dirty="0" smtClean="0">
              <a:ln>
                <a:noFill/>
              </a:ln>
              <a:solidFill>
                <a:schemeClr val="tx1"/>
              </a:solidFill>
              <a:effectLst/>
              <a:latin typeface="Arial" panose="020B0604020202020204" pitchFamily="34" charset="0"/>
              <a:ea typeface="微软雅黑" panose="020B0503020204020204" pitchFamily="34" charset="-122"/>
            </a:endParaRPr>
          </a:p>
        </p:txBody>
      </p:sp>
      <p:sp>
        <p:nvSpPr>
          <p:cNvPr id="47" name="矩形 46"/>
          <p:cNvSpPr/>
          <p:nvPr/>
        </p:nvSpPr>
        <p:spPr bwMode="auto">
          <a:xfrm>
            <a:off x="4956463" y="3989777"/>
            <a:ext cx="2909455" cy="492827"/>
          </a:xfrm>
          <a:prstGeom prst="rect">
            <a:avLst/>
          </a:prstGeom>
          <a:solidFill>
            <a:srgbClr val="FCC7D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TW" altLang="en-US" dirty="0"/>
              <a:t>網站分析回應比率</a:t>
            </a:r>
            <a:endParaRPr lang="en-US" altLang="zh-TW" dirty="0"/>
          </a:p>
        </p:txBody>
      </p:sp>
      <p:sp>
        <p:nvSpPr>
          <p:cNvPr id="48" name="矩形 47"/>
          <p:cNvSpPr/>
          <p:nvPr/>
        </p:nvSpPr>
        <p:spPr bwMode="auto">
          <a:xfrm>
            <a:off x="4956464" y="4706711"/>
            <a:ext cx="2909455" cy="492827"/>
          </a:xfrm>
          <a:prstGeom prst="rect">
            <a:avLst/>
          </a:prstGeom>
          <a:solidFill>
            <a:srgbClr val="FCC7D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TW" altLang="en-US" dirty="0"/>
              <a:t>粉絲人數分布與地區</a:t>
            </a:r>
            <a:endParaRPr lang="en-US" altLang="zh-TW" dirty="0"/>
          </a:p>
        </p:txBody>
      </p:sp>
      <p:sp>
        <p:nvSpPr>
          <p:cNvPr id="49" name="矩形 48"/>
          <p:cNvSpPr/>
          <p:nvPr/>
        </p:nvSpPr>
        <p:spPr bwMode="auto">
          <a:xfrm>
            <a:off x="4956464" y="5492007"/>
            <a:ext cx="2909455" cy="492827"/>
          </a:xfrm>
          <a:prstGeom prst="rect">
            <a:avLst/>
          </a:prstGeom>
          <a:solidFill>
            <a:srgbClr val="FCC7D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r>
              <a:rPr lang="zh-TW" altLang="en-US" dirty="0"/>
              <a:t>分析網站帶來的效益</a:t>
            </a:r>
          </a:p>
        </p:txBody>
      </p:sp>
      <p:sp>
        <p:nvSpPr>
          <p:cNvPr id="51" name="矩形 50"/>
          <p:cNvSpPr/>
          <p:nvPr/>
        </p:nvSpPr>
        <p:spPr bwMode="auto">
          <a:xfrm>
            <a:off x="3144527" y="2788846"/>
            <a:ext cx="6533325" cy="3835730"/>
          </a:xfrm>
          <a:prstGeom prst="rect">
            <a:avLst/>
          </a:prstGeom>
          <a:noFill/>
          <a:ln w="57150" cap="flat" cmpd="sng" algn="ctr">
            <a:solidFill>
              <a:srgbClr val="60CCFD"/>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52" name="文字方塊 51"/>
          <p:cNvSpPr txBox="1"/>
          <p:nvPr/>
        </p:nvSpPr>
        <p:spPr>
          <a:xfrm>
            <a:off x="3997048" y="3642076"/>
            <a:ext cx="461665" cy="1938992"/>
          </a:xfrm>
          <a:prstGeom prst="rect">
            <a:avLst/>
          </a:prstGeom>
          <a:noFill/>
        </p:spPr>
        <p:txBody>
          <a:bodyPr vert="eaVert" wrap="none" rtlCol="0">
            <a:spAutoFit/>
          </a:bodyPr>
          <a:lstStyle/>
          <a:p>
            <a:r>
              <a:rPr lang="zh-TW" altLang="en-US" b="1" dirty="0" smtClean="0"/>
              <a:t>社群網站分析系統</a:t>
            </a:r>
            <a:endParaRPr lang="zh-TW" altLang="en-US" b="1" dirty="0"/>
          </a:p>
        </p:txBody>
      </p:sp>
      <p:sp>
        <p:nvSpPr>
          <p:cNvPr id="53" name="稻壳儿小白白(http://dwz.cn/Wu2UP)"/>
          <p:cNvSpPr>
            <a:spLocks noChangeArrowheads="1"/>
          </p:cNvSpPr>
          <p:nvPr/>
        </p:nvSpPr>
        <p:spPr bwMode="auto">
          <a:xfrm>
            <a:off x="5684797" y="940490"/>
            <a:ext cx="1249347" cy="2066306"/>
          </a:xfrm>
          <a:custGeom>
            <a:avLst/>
            <a:gdLst>
              <a:gd name="T0" fmla="*/ 1748532 w 1077"/>
              <a:gd name="T1" fmla="*/ 570163 h 1781"/>
              <a:gd name="T2" fmla="*/ 1435389 w 1077"/>
              <a:gd name="T3" fmla="*/ 879680 h 1781"/>
              <a:gd name="T4" fmla="*/ 1176548 w 1077"/>
              <a:gd name="T5" fmla="*/ 537582 h 1781"/>
              <a:gd name="T6" fmla="*/ 1131296 w 1077"/>
              <a:gd name="T7" fmla="*/ 481471 h 1781"/>
              <a:gd name="T8" fmla="*/ 1143967 w 1077"/>
              <a:gd name="T9" fmla="*/ 427170 h 1781"/>
              <a:gd name="T10" fmla="*/ 1234471 w 1077"/>
              <a:gd name="T11" fmla="*/ 338478 h 1781"/>
              <a:gd name="T12" fmla="*/ 1263432 w 1077"/>
              <a:gd name="T13" fmla="*/ 271506 h 1781"/>
              <a:gd name="T14" fmla="*/ 1203699 w 1077"/>
              <a:gd name="T15" fmla="*/ 148423 h 1781"/>
              <a:gd name="T16" fmla="*/ 1196459 w 1077"/>
              <a:gd name="T17" fmla="*/ 90502 h 1781"/>
              <a:gd name="T18" fmla="*/ 1134917 w 1077"/>
              <a:gd name="T19" fmla="*/ 43441 h 1781"/>
              <a:gd name="T20" fmla="*/ 1042603 w 1077"/>
              <a:gd name="T21" fmla="*/ 5430 h 1781"/>
              <a:gd name="T22" fmla="*/ 890557 w 1077"/>
              <a:gd name="T23" fmla="*/ 86882 h 1781"/>
              <a:gd name="T24" fmla="*/ 852545 w 1077"/>
              <a:gd name="T25" fmla="*/ 215395 h 1781"/>
              <a:gd name="T26" fmla="*/ 928568 w 1077"/>
              <a:gd name="T27" fmla="*/ 360198 h 1781"/>
              <a:gd name="T28" fmla="*/ 895987 w 1077"/>
              <a:gd name="T29" fmla="*/ 403639 h 1781"/>
              <a:gd name="T30" fmla="*/ 698689 w 1077"/>
              <a:gd name="T31" fmla="*/ 416309 h 1781"/>
              <a:gd name="T32" fmla="*/ 191868 w 1077"/>
              <a:gd name="T33" fmla="*/ 566543 h 1781"/>
              <a:gd name="T34" fmla="*/ 108604 w 1077"/>
              <a:gd name="T35" fmla="*/ 1140326 h 1781"/>
              <a:gd name="T36" fmla="*/ 249790 w 1077"/>
              <a:gd name="T37" fmla="*/ 1084215 h 1781"/>
              <a:gd name="T38" fmla="*/ 305903 w 1077"/>
              <a:gd name="T39" fmla="*/ 953892 h 1781"/>
              <a:gd name="T40" fmla="*/ 318573 w 1077"/>
              <a:gd name="T41" fmla="*/ 734877 h 1781"/>
              <a:gd name="T42" fmla="*/ 398216 w 1077"/>
              <a:gd name="T43" fmla="*/ 675145 h 1781"/>
              <a:gd name="T44" fmla="*/ 557503 w 1077"/>
              <a:gd name="T45" fmla="*/ 651615 h 1781"/>
              <a:gd name="T46" fmla="*/ 573794 w 1077"/>
              <a:gd name="T47" fmla="*/ 647995 h 1781"/>
              <a:gd name="T48" fmla="*/ 463379 w 1077"/>
              <a:gd name="T49" fmla="*/ 1375631 h 1781"/>
              <a:gd name="T50" fmla="*/ 459759 w 1077"/>
              <a:gd name="T51" fmla="*/ 1437173 h 1781"/>
              <a:gd name="T52" fmla="*/ 472429 w 1077"/>
              <a:gd name="T53" fmla="*/ 1621797 h 1781"/>
              <a:gd name="T54" fmla="*/ 222639 w 1077"/>
              <a:gd name="T55" fmla="*/ 2544918 h 1781"/>
              <a:gd name="T56" fmla="*/ 85073 w 1077"/>
              <a:gd name="T57" fmla="*/ 2856245 h 1781"/>
              <a:gd name="T58" fmla="*/ 7240 w 1077"/>
              <a:gd name="T59" fmla="*/ 2955797 h 1781"/>
              <a:gd name="T60" fmla="*/ 101364 w 1077"/>
              <a:gd name="T61" fmla="*/ 3055349 h 1781"/>
              <a:gd name="T62" fmla="*/ 188248 w 1077"/>
              <a:gd name="T63" fmla="*/ 3102410 h 1781"/>
              <a:gd name="T64" fmla="*/ 220829 w 1077"/>
              <a:gd name="T65" fmla="*/ 3151281 h 1781"/>
              <a:gd name="T66" fmla="*/ 314953 w 1077"/>
              <a:gd name="T67" fmla="*/ 3082500 h 1781"/>
              <a:gd name="T68" fmla="*/ 291422 w 1077"/>
              <a:gd name="T69" fmla="*/ 2961227 h 1781"/>
              <a:gd name="T70" fmla="*/ 584654 w 1077"/>
              <a:gd name="T71" fmla="*/ 2342193 h 1781"/>
              <a:gd name="T72" fmla="*/ 696879 w 1077"/>
              <a:gd name="T73" fmla="*/ 2085167 h 1781"/>
              <a:gd name="T74" fmla="*/ 870646 w 1077"/>
              <a:gd name="T75" fmla="*/ 1706869 h 1781"/>
              <a:gd name="T76" fmla="*/ 1265242 w 1077"/>
              <a:gd name="T77" fmla="*/ 1591026 h 1781"/>
              <a:gd name="T78" fmla="*/ 1234471 w 1077"/>
              <a:gd name="T79" fmla="*/ 1766600 h 1781"/>
              <a:gd name="T80" fmla="*/ 1143967 w 1077"/>
              <a:gd name="T81" fmla="*/ 2065257 h 1781"/>
              <a:gd name="T82" fmla="*/ 1118626 w 1077"/>
              <a:gd name="T83" fmla="*/ 2217300 h 1781"/>
              <a:gd name="T84" fmla="*/ 1212750 w 1077"/>
              <a:gd name="T85" fmla="*/ 2296942 h 1781"/>
              <a:gd name="T86" fmla="*/ 1317734 w 1077"/>
              <a:gd name="T87" fmla="*/ 2305992 h 1781"/>
              <a:gd name="T88" fmla="*/ 1569334 w 1077"/>
              <a:gd name="T89" fmla="*/ 2219110 h 1781"/>
              <a:gd name="T90" fmla="*/ 1362986 w 1077"/>
              <a:gd name="T91" fmla="*/ 2134038 h 1781"/>
              <a:gd name="T92" fmla="*/ 1386517 w 1077"/>
              <a:gd name="T93" fmla="*/ 2135848 h 1781"/>
              <a:gd name="T94" fmla="*/ 1520462 w 1077"/>
              <a:gd name="T95" fmla="*/ 1563875 h 1781"/>
              <a:gd name="T96" fmla="*/ 943049 w 1077"/>
              <a:gd name="T97" fmla="*/ 1375631 h 1781"/>
              <a:gd name="T98" fmla="*/ 919518 w 1077"/>
              <a:gd name="T99" fmla="*/ 1370201 h 1781"/>
              <a:gd name="T100" fmla="*/ 970200 w 1077"/>
              <a:gd name="T101" fmla="*/ 1335810 h 1781"/>
              <a:gd name="T102" fmla="*/ 1098715 w 1077"/>
              <a:gd name="T103" fmla="*/ 924931 h 1781"/>
              <a:gd name="T104" fmla="*/ 1122246 w 1077"/>
              <a:gd name="T105" fmla="*/ 888730 h 1781"/>
              <a:gd name="T106" fmla="*/ 1294203 w 1077"/>
              <a:gd name="T107" fmla="*/ 957512 h 1781"/>
              <a:gd name="T108" fmla="*/ 1513222 w 1077"/>
              <a:gd name="T109" fmla="*/ 1024483 h 1781"/>
              <a:gd name="T110" fmla="*/ 1833605 w 1077"/>
              <a:gd name="T111" fmla="*/ 769267 h 1781"/>
              <a:gd name="T112" fmla="*/ 1811884 w 1077"/>
              <a:gd name="T113" fmla="*/ 725826 h 1781"/>
              <a:gd name="T114" fmla="*/ 1940400 w 1077"/>
              <a:gd name="T115" fmla="*/ 535772 h 17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77"/>
              <a:gd name="T175" fmla="*/ 0 h 1781"/>
              <a:gd name="T176" fmla="*/ 1077 w 1077"/>
              <a:gd name="T177" fmla="*/ 1781 h 17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28" y="1274"/>
                  <a:pt x="728" y="1274"/>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rgbClr val="63CF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200">
                <a:sym typeface="Arial" panose="020B0604020202020204" pitchFamily="34" charset="0"/>
              </a:rPr>
              <a:t> </a:t>
            </a:r>
          </a:p>
        </p:txBody>
      </p:sp>
      <p:sp>
        <p:nvSpPr>
          <p:cNvPr id="50" name="文字方塊 49"/>
          <p:cNvSpPr txBox="1"/>
          <p:nvPr/>
        </p:nvSpPr>
        <p:spPr>
          <a:xfrm>
            <a:off x="6596997" y="1604311"/>
            <a:ext cx="877163" cy="369332"/>
          </a:xfrm>
          <a:prstGeom prst="rect">
            <a:avLst/>
          </a:prstGeom>
          <a:solidFill>
            <a:schemeClr val="accent1">
              <a:lumMod val="40000"/>
              <a:lumOff val="60000"/>
            </a:schemeClr>
          </a:solidFill>
        </p:spPr>
        <p:txBody>
          <a:bodyPr wrap="none" rtlCol="0">
            <a:spAutoFit/>
          </a:bodyPr>
          <a:lstStyle/>
          <a:p>
            <a:r>
              <a:rPr lang="zh-TW" altLang="en-US" dirty="0" smtClean="0">
                <a:solidFill>
                  <a:schemeClr val="accent5">
                    <a:lumMod val="75000"/>
                  </a:schemeClr>
                </a:solidFill>
              </a:rPr>
              <a:t>使用者</a:t>
            </a:r>
            <a:endParaRPr lang="zh-TW" altLang="en-US" dirty="0">
              <a:solidFill>
                <a:schemeClr val="accent5">
                  <a:lumMod val="75000"/>
                </a:schemeClr>
              </a:solidFill>
            </a:endParaRPr>
          </a:p>
        </p:txBody>
      </p:sp>
      <p:sp>
        <p:nvSpPr>
          <p:cNvPr id="54" name="矩形 53"/>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17</a:t>
            </a:r>
            <a:endParaRPr lang="zh-CN" altLang="en-US" sz="4000" dirty="0">
              <a:solidFill>
                <a:schemeClr val="accent3">
                  <a:lumMod val="50000"/>
                </a:schemeClr>
              </a:solidFill>
              <a:latin typeface="Impact" pitchFamily="34" charset="0"/>
            </a:endParaRPr>
          </a:p>
        </p:txBody>
      </p:sp>
      <p:sp>
        <p:nvSpPr>
          <p:cNvPr id="22" name="文字方塊 21"/>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負責人：翁宇玟</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9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867372" y="591150"/>
            <a:ext cx="2916132"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開發線上探勘網頁</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20" name="矩形 19"/>
          <p:cNvSpPr/>
          <p:nvPr/>
        </p:nvSpPr>
        <p:spPr bwMode="auto">
          <a:xfrm>
            <a:off x="2017713" y="1635125"/>
            <a:ext cx="8101012" cy="4572000"/>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cxnSp>
        <p:nvCxnSpPr>
          <p:cNvPr id="21" name="直線接點 20"/>
          <p:cNvCxnSpPr/>
          <p:nvPr/>
        </p:nvCxnSpPr>
        <p:spPr bwMode="auto">
          <a:xfrm>
            <a:off x="2017713" y="2013744"/>
            <a:ext cx="81010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字方塊 21"/>
          <p:cNvSpPr txBox="1"/>
          <p:nvPr/>
        </p:nvSpPr>
        <p:spPr>
          <a:xfrm>
            <a:off x="2560638" y="1644412"/>
            <a:ext cx="2262158" cy="369332"/>
          </a:xfrm>
          <a:prstGeom prst="rect">
            <a:avLst/>
          </a:prstGeom>
          <a:noFill/>
        </p:spPr>
        <p:txBody>
          <a:bodyPr wrap="none" rtlCol="0">
            <a:spAutoFit/>
          </a:bodyPr>
          <a:lstStyle/>
          <a:p>
            <a:r>
              <a:rPr lang="zh-TW" altLang="en-US" dirty="0" smtClean="0"/>
              <a:t>各社群網站媒體分析</a:t>
            </a:r>
            <a:endParaRPr lang="zh-TW" altLang="en-US" dirty="0"/>
          </a:p>
        </p:txBody>
      </p:sp>
      <p:sp>
        <p:nvSpPr>
          <p:cNvPr id="23" name="流程圖: 多重文件 7"/>
          <p:cNvSpPr/>
          <p:nvPr/>
        </p:nvSpPr>
        <p:spPr bwMode="auto">
          <a:xfrm>
            <a:off x="2117726" y="1722993"/>
            <a:ext cx="442912" cy="184666"/>
          </a:xfrm>
          <a:prstGeom prst="flowChartMultidocumen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graphicFrame>
        <p:nvGraphicFramePr>
          <p:cNvPr id="24" name="表格 23"/>
          <p:cNvGraphicFramePr>
            <a:graphicFrameLocks noGrp="1"/>
          </p:cNvGraphicFramePr>
          <p:nvPr>
            <p:extLst>
              <p:ext uri="{D42A27DB-BD31-4B8C-83A1-F6EECF244321}">
                <p14:modId xmlns:p14="http://schemas.microsoft.com/office/powerpoint/2010/main" val="1743071498"/>
              </p:ext>
            </p:extLst>
          </p:nvPr>
        </p:nvGraphicFramePr>
        <p:xfrm>
          <a:off x="9104314" y="1647984"/>
          <a:ext cx="985836" cy="304800"/>
        </p:xfrm>
        <a:graphic>
          <a:graphicData uri="http://schemas.openxmlformats.org/drawingml/2006/table">
            <a:tbl>
              <a:tblPr firstRow="1" bandRow="1">
                <a:tableStyleId>{5C22544A-7EE6-4342-B048-85BDC9FD1C3A}</a:tableStyleId>
              </a:tblPr>
              <a:tblGrid>
                <a:gridCol w="328612"/>
                <a:gridCol w="328612"/>
                <a:gridCol w="328612"/>
              </a:tblGrid>
              <a:tr h="253575">
                <a:tc>
                  <a:txBody>
                    <a:bodyPr/>
                    <a:lstStyle/>
                    <a:p>
                      <a:r>
                        <a:rPr lang="zh-TW" altLang="en-US" dirty="0" smtClean="0">
                          <a:solidFill>
                            <a:schemeClr val="tx1"/>
                          </a:solidFill>
                        </a:rPr>
                        <a:t>─</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X</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矩形 25"/>
          <p:cNvSpPr/>
          <p:nvPr/>
        </p:nvSpPr>
        <p:spPr bwMode="auto">
          <a:xfrm>
            <a:off x="9490076" y="1760320"/>
            <a:ext cx="135731" cy="14734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7" name="圓角矩形 26"/>
          <p:cNvSpPr/>
          <p:nvPr/>
        </p:nvSpPr>
        <p:spPr bwMode="auto">
          <a:xfrm>
            <a:off x="2803525" y="2849563"/>
            <a:ext cx="1500188" cy="471487"/>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7" name="圓角矩形 36"/>
          <p:cNvSpPr/>
          <p:nvPr/>
        </p:nvSpPr>
        <p:spPr bwMode="auto">
          <a:xfrm>
            <a:off x="4653756" y="2844801"/>
            <a:ext cx="1500188" cy="471487"/>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8" name="圓角矩形 37"/>
          <p:cNvSpPr/>
          <p:nvPr/>
        </p:nvSpPr>
        <p:spPr bwMode="auto">
          <a:xfrm>
            <a:off x="6537325" y="2844800"/>
            <a:ext cx="1500188" cy="471487"/>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9" name="文字方塊 38"/>
          <p:cNvSpPr txBox="1"/>
          <p:nvPr/>
        </p:nvSpPr>
        <p:spPr>
          <a:xfrm>
            <a:off x="2999621" y="2923381"/>
            <a:ext cx="1107996" cy="369332"/>
          </a:xfrm>
          <a:prstGeom prst="rect">
            <a:avLst/>
          </a:prstGeom>
          <a:noFill/>
        </p:spPr>
        <p:txBody>
          <a:bodyPr wrap="none" rtlCol="0">
            <a:spAutoFit/>
          </a:bodyPr>
          <a:lstStyle/>
          <a:p>
            <a:r>
              <a:rPr lang="zh-TW" altLang="en-US" dirty="0" smtClean="0"/>
              <a:t>讚數分析</a:t>
            </a:r>
            <a:endParaRPr lang="zh-TW" altLang="en-US" dirty="0"/>
          </a:p>
        </p:txBody>
      </p:sp>
      <p:sp>
        <p:nvSpPr>
          <p:cNvPr id="40" name="文字方塊 39"/>
          <p:cNvSpPr txBox="1"/>
          <p:nvPr/>
        </p:nvSpPr>
        <p:spPr>
          <a:xfrm>
            <a:off x="4849852" y="2938740"/>
            <a:ext cx="1107996" cy="369332"/>
          </a:xfrm>
          <a:prstGeom prst="rect">
            <a:avLst/>
          </a:prstGeom>
          <a:noFill/>
        </p:spPr>
        <p:txBody>
          <a:bodyPr wrap="none" rtlCol="0">
            <a:spAutoFit/>
          </a:bodyPr>
          <a:lstStyle/>
          <a:p>
            <a:r>
              <a:rPr lang="zh-TW" altLang="en-US" dirty="0" smtClean="0"/>
              <a:t>流量分析</a:t>
            </a:r>
            <a:endParaRPr lang="zh-TW" altLang="en-US" dirty="0"/>
          </a:p>
        </p:txBody>
      </p:sp>
      <p:sp>
        <p:nvSpPr>
          <p:cNvPr id="41" name="文字方塊 40"/>
          <p:cNvSpPr txBox="1"/>
          <p:nvPr/>
        </p:nvSpPr>
        <p:spPr>
          <a:xfrm>
            <a:off x="6733421" y="2938740"/>
            <a:ext cx="1107996" cy="369332"/>
          </a:xfrm>
          <a:prstGeom prst="rect">
            <a:avLst/>
          </a:prstGeom>
          <a:noFill/>
        </p:spPr>
        <p:txBody>
          <a:bodyPr wrap="none" rtlCol="0">
            <a:spAutoFit/>
          </a:bodyPr>
          <a:lstStyle/>
          <a:p>
            <a:r>
              <a:rPr lang="zh-TW" altLang="en-US" dirty="0" smtClean="0"/>
              <a:t>效益分析</a:t>
            </a:r>
            <a:endParaRPr lang="zh-TW" altLang="en-US" dirty="0"/>
          </a:p>
        </p:txBody>
      </p:sp>
      <p:sp>
        <p:nvSpPr>
          <p:cNvPr id="42" name="矩形 41"/>
          <p:cNvSpPr/>
          <p:nvPr/>
        </p:nvSpPr>
        <p:spPr bwMode="auto">
          <a:xfrm>
            <a:off x="2803525" y="3921125"/>
            <a:ext cx="5233988" cy="528638"/>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43" name="框架 42"/>
          <p:cNvSpPr/>
          <p:nvPr/>
        </p:nvSpPr>
        <p:spPr bwMode="auto">
          <a:xfrm>
            <a:off x="8289926" y="3921125"/>
            <a:ext cx="1200150" cy="528638"/>
          </a:xfrm>
          <a:prstGeom prst="fram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44" name="文字方塊 43"/>
          <p:cNvSpPr txBox="1"/>
          <p:nvPr/>
        </p:nvSpPr>
        <p:spPr>
          <a:xfrm>
            <a:off x="2999620" y="4000778"/>
            <a:ext cx="2954655" cy="369332"/>
          </a:xfrm>
          <a:prstGeom prst="rect">
            <a:avLst/>
          </a:prstGeom>
          <a:noFill/>
        </p:spPr>
        <p:txBody>
          <a:bodyPr wrap="none" rtlCol="0">
            <a:spAutoFit/>
          </a:bodyPr>
          <a:lstStyle/>
          <a:p>
            <a:r>
              <a:rPr lang="zh-TW" altLang="en-US" dirty="0" smtClean="0"/>
              <a:t>輸入網站  </a:t>
            </a:r>
            <a:r>
              <a:rPr lang="en-US" altLang="zh-TW" dirty="0" smtClean="0"/>
              <a:t>Enter your URL..</a:t>
            </a:r>
            <a:endParaRPr lang="zh-TW" altLang="en-US" dirty="0"/>
          </a:p>
        </p:txBody>
      </p:sp>
      <p:sp>
        <p:nvSpPr>
          <p:cNvPr id="45" name="文字方塊 44"/>
          <p:cNvSpPr txBox="1"/>
          <p:nvPr/>
        </p:nvSpPr>
        <p:spPr>
          <a:xfrm>
            <a:off x="8432183" y="4000778"/>
            <a:ext cx="915635" cy="369332"/>
          </a:xfrm>
          <a:prstGeom prst="rect">
            <a:avLst/>
          </a:prstGeom>
          <a:noFill/>
        </p:spPr>
        <p:txBody>
          <a:bodyPr wrap="none" rtlCol="0">
            <a:spAutoFit/>
          </a:bodyPr>
          <a:lstStyle/>
          <a:p>
            <a:r>
              <a:rPr lang="en-US" altLang="zh-TW" dirty="0" smtClean="0"/>
              <a:t>Search</a:t>
            </a:r>
            <a:endParaRPr lang="zh-TW" altLang="en-US" dirty="0"/>
          </a:p>
        </p:txBody>
      </p:sp>
      <p:sp>
        <p:nvSpPr>
          <p:cNvPr id="46" name="矩形 45"/>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a:t>
            </a:r>
            <a:r>
              <a:rPr lang="en-US" altLang="zh-CN" sz="4000" dirty="0">
                <a:solidFill>
                  <a:schemeClr val="accent3">
                    <a:lumMod val="50000"/>
                  </a:schemeClr>
                </a:solidFill>
                <a:latin typeface="Impact" pitchFamily="34" charset="0"/>
              </a:rPr>
              <a:t>8</a:t>
            </a:r>
            <a:endParaRPr lang="zh-CN" altLang="en-US" sz="4000" dirty="0">
              <a:solidFill>
                <a:schemeClr val="accent3">
                  <a:lumMod val="50000"/>
                </a:schemeClr>
              </a:solidFill>
              <a:latin typeface="Impact" pitchFamily="34" charset="0"/>
            </a:endParaRPr>
          </a:p>
        </p:txBody>
      </p:sp>
      <p:sp>
        <p:nvSpPr>
          <p:cNvPr id="47" name="文字方塊 46"/>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9106571"/>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2" descr="8">
            <a:extLst>
              <a:ext uri="{FF2B5EF4-FFF2-40B4-BE49-F238E27FC236}">
                <a16:creationId xmlns="" xmlns:a16="http://schemas.microsoft.com/office/drawing/2014/main" id="{6B75CF83-A5A0-400E-8902-118986761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2" y="1729081"/>
            <a:ext cx="9286875" cy="458152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867372" y="591150"/>
            <a:ext cx="2916132"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開發線上探勘網頁</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46" name="矩形 45">
            <a:extLst>
              <a:ext uri="{FF2B5EF4-FFF2-40B4-BE49-F238E27FC236}">
                <a16:creationId xmlns="" xmlns:a16="http://schemas.microsoft.com/office/drawing/2014/main" id="{CB2B86EF-DCF8-43BF-848F-10480667EFAE}"/>
              </a:ext>
            </a:extLst>
          </p:cNvPr>
          <p:cNvSpPr/>
          <p:nvPr/>
        </p:nvSpPr>
        <p:spPr bwMode="auto">
          <a:xfrm>
            <a:off x="1923560" y="2405856"/>
            <a:ext cx="2424113" cy="1023144"/>
          </a:xfrm>
          <a:prstGeom prst="rect">
            <a:avLst/>
          </a:prstGeom>
          <a:solidFill>
            <a:srgbClr val="44505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TW" altLang="en-US" sz="1800" b="0" i="0" u="none" strike="noStrike" cap="none" normalizeH="0" baseline="0" dirty="0">
                <a:ln>
                  <a:noFill/>
                </a:ln>
                <a:solidFill>
                  <a:schemeClr val="bg1"/>
                </a:solidFill>
                <a:effectLst/>
                <a:latin typeface="Microsoft JhengHei" charset="-120"/>
                <a:ea typeface="Microsoft JhengHei" charset="-120"/>
                <a:cs typeface="Microsoft JhengHei" charset="-120"/>
              </a:rPr>
              <a:t>使用者追蹤人數的按愛心比率。</a:t>
            </a:r>
            <a:endParaRPr kumimoji="0" lang="en-US" altLang="zh-TW" sz="1800" b="0" i="0" u="none" strike="noStrike" cap="none" normalizeH="0" baseline="0" dirty="0">
              <a:ln>
                <a:noFill/>
              </a:ln>
              <a:solidFill>
                <a:schemeClr val="bg1"/>
              </a:solidFill>
              <a:effectLst/>
              <a:latin typeface="Microsoft JhengHei" charset="-120"/>
              <a:ea typeface="Microsoft JhengHei" charset="-120"/>
              <a:cs typeface="Microsoft JhengHei" charset="-120"/>
            </a:endParaRPr>
          </a:p>
          <a:p>
            <a:r>
              <a:rPr lang="zh-TW" altLang="en-US" sz="1800" dirty="0">
                <a:solidFill>
                  <a:schemeClr val="bg1"/>
                </a:solidFill>
                <a:latin typeface="Microsoft JhengHei" charset="-120"/>
                <a:ea typeface="Microsoft JhengHei" charset="-120"/>
                <a:cs typeface="Microsoft JhengHei" charset="-120"/>
              </a:rPr>
              <a:t>外部使用者</a:t>
            </a:r>
            <a:r>
              <a:rPr lang="en-US" altLang="zh-TW" sz="1800" dirty="0">
                <a:solidFill>
                  <a:schemeClr val="bg1"/>
                </a:solidFill>
                <a:latin typeface="Microsoft JhengHei" charset="-120"/>
                <a:ea typeface="Microsoft JhengHei" charset="-120"/>
                <a:cs typeface="Microsoft JhengHei" charset="-120"/>
              </a:rPr>
              <a:t>(</a:t>
            </a:r>
            <a:r>
              <a:rPr lang="zh-TW" altLang="en-US" sz="1800" dirty="0">
                <a:solidFill>
                  <a:schemeClr val="bg1"/>
                </a:solidFill>
                <a:latin typeface="Microsoft JhengHei" charset="-120"/>
                <a:ea typeface="Microsoft JhengHei" charset="-120"/>
                <a:cs typeface="Microsoft JhengHei" charset="-120"/>
              </a:rPr>
              <a:t>非追蹤粉絲</a:t>
            </a:r>
            <a:r>
              <a:rPr lang="en-US" altLang="zh-TW" sz="1800" dirty="0">
                <a:solidFill>
                  <a:schemeClr val="bg1"/>
                </a:solidFill>
                <a:latin typeface="Microsoft JhengHei" charset="-120"/>
                <a:ea typeface="Microsoft JhengHei" charset="-120"/>
                <a:cs typeface="Microsoft JhengHei" charset="-120"/>
              </a:rPr>
              <a:t>)</a:t>
            </a:r>
            <a:r>
              <a:rPr lang="zh-TW" altLang="en-US" sz="1800" dirty="0">
                <a:solidFill>
                  <a:schemeClr val="bg1"/>
                </a:solidFill>
                <a:latin typeface="Microsoft JhengHei" charset="-120"/>
                <a:ea typeface="Microsoft JhengHei" charset="-120"/>
                <a:cs typeface="Microsoft JhengHei" charset="-120"/>
              </a:rPr>
              <a:t>愛心比率</a:t>
            </a:r>
            <a:r>
              <a:rPr lang="zh-TW" altLang="en-US" sz="1800" dirty="0" smtClean="0">
                <a:solidFill>
                  <a:schemeClr val="bg1"/>
                </a:solidFill>
                <a:latin typeface="Microsoft JhengHei" charset="-120"/>
                <a:ea typeface="Microsoft JhengHei" charset="-120"/>
                <a:cs typeface="Microsoft JhengHei" charset="-120"/>
              </a:rPr>
              <a:t>。</a:t>
            </a:r>
            <a:endParaRPr lang="en-US" altLang="zh-TW" sz="1800" dirty="0">
              <a:solidFill>
                <a:schemeClr val="bg1"/>
              </a:solidFill>
              <a:latin typeface="Microsoft JhengHei" charset="-120"/>
              <a:ea typeface="Microsoft JhengHei" charset="-120"/>
              <a:cs typeface="Microsoft JhengHei" charset="-120"/>
            </a:endParaRPr>
          </a:p>
        </p:txBody>
      </p:sp>
      <p:sp>
        <p:nvSpPr>
          <p:cNvPr id="47" name="矩形 46">
            <a:extLst>
              <a:ext uri="{FF2B5EF4-FFF2-40B4-BE49-F238E27FC236}">
                <a16:creationId xmlns="" xmlns:a16="http://schemas.microsoft.com/office/drawing/2014/main" id="{A5743507-240D-4B1F-BE87-2C56108F9974}"/>
              </a:ext>
            </a:extLst>
          </p:cNvPr>
          <p:cNvSpPr/>
          <p:nvPr/>
        </p:nvSpPr>
        <p:spPr bwMode="auto">
          <a:xfrm>
            <a:off x="4759325" y="2405856"/>
            <a:ext cx="2424113" cy="1023144"/>
          </a:xfrm>
          <a:prstGeom prst="rect">
            <a:avLst/>
          </a:prstGeom>
          <a:solidFill>
            <a:srgbClr val="44505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TW" altLang="en-US" sz="1800" b="0" i="0" u="none" strike="noStrike" cap="none" normalizeH="0" baseline="0" dirty="0">
                <a:ln>
                  <a:noFill/>
                </a:ln>
                <a:solidFill>
                  <a:schemeClr val="bg1"/>
                </a:solidFill>
                <a:effectLst/>
                <a:latin typeface="Microsoft JhengHei" charset="-120"/>
                <a:ea typeface="Microsoft JhengHei" charset="-120"/>
                <a:cs typeface="Microsoft JhengHei" charset="-120"/>
              </a:rPr>
              <a:t>使用者追蹤人數的回應比率。</a:t>
            </a:r>
            <a:endParaRPr kumimoji="0" lang="en-US" altLang="zh-TW" sz="1800" b="0" i="0" u="none" strike="noStrike" cap="none" normalizeH="0" baseline="0" dirty="0">
              <a:ln>
                <a:noFill/>
              </a:ln>
              <a:solidFill>
                <a:schemeClr val="bg1"/>
              </a:solidFill>
              <a:effectLst/>
              <a:latin typeface="Microsoft JhengHei" charset="-120"/>
              <a:ea typeface="Microsoft JhengHei" charset="-120"/>
              <a:cs typeface="Microsoft JhengHei" charset="-120"/>
            </a:endParaRPr>
          </a:p>
          <a:p>
            <a:r>
              <a:rPr lang="zh-TW" altLang="en-US" sz="1800" dirty="0">
                <a:solidFill>
                  <a:schemeClr val="bg1"/>
                </a:solidFill>
                <a:latin typeface="Microsoft JhengHei" charset="-120"/>
                <a:ea typeface="Microsoft JhengHei" charset="-120"/>
                <a:cs typeface="Microsoft JhengHei" charset="-120"/>
              </a:rPr>
              <a:t>外部使用者</a:t>
            </a:r>
            <a:r>
              <a:rPr lang="en-US" altLang="zh-TW" sz="1800" dirty="0">
                <a:solidFill>
                  <a:schemeClr val="bg1"/>
                </a:solidFill>
                <a:latin typeface="Microsoft JhengHei" charset="-120"/>
                <a:ea typeface="Microsoft JhengHei" charset="-120"/>
                <a:cs typeface="Microsoft JhengHei" charset="-120"/>
              </a:rPr>
              <a:t>(</a:t>
            </a:r>
            <a:r>
              <a:rPr lang="zh-TW" altLang="en-US" sz="1800" dirty="0">
                <a:solidFill>
                  <a:schemeClr val="bg1"/>
                </a:solidFill>
                <a:latin typeface="Microsoft JhengHei" charset="-120"/>
                <a:ea typeface="Microsoft JhengHei" charset="-120"/>
                <a:cs typeface="Microsoft JhengHei" charset="-120"/>
              </a:rPr>
              <a:t>非追蹤粉絲</a:t>
            </a:r>
            <a:r>
              <a:rPr lang="en-US" altLang="zh-TW" sz="1800" dirty="0">
                <a:solidFill>
                  <a:schemeClr val="bg1"/>
                </a:solidFill>
                <a:latin typeface="Microsoft JhengHei" charset="-120"/>
                <a:ea typeface="Microsoft JhengHei" charset="-120"/>
                <a:cs typeface="Microsoft JhengHei" charset="-120"/>
              </a:rPr>
              <a:t>)</a:t>
            </a:r>
            <a:r>
              <a:rPr lang="zh-TW" altLang="en-US" sz="1800" dirty="0">
                <a:solidFill>
                  <a:schemeClr val="bg1"/>
                </a:solidFill>
                <a:latin typeface="Microsoft JhengHei" charset="-120"/>
                <a:ea typeface="Microsoft JhengHei" charset="-120"/>
                <a:cs typeface="Microsoft JhengHei" charset="-120"/>
              </a:rPr>
              <a:t>回應比率。</a:t>
            </a:r>
            <a:endParaRPr kumimoji="0" lang="zh-TW" altLang="en-US" sz="1800" b="0" i="0" u="none" strike="noStrike" cap="none" normalizeH="0" baseline="0" dirty="0">
              <a:ln>
                <a:noFill/>
              </a:ln>
              <a:solidFill>
                <a:schemeClr val="bg1"/>
              </a:solidFill>
              <a:effectLst/>
              <a:latin typeface="Microsoft JhengHei" charset="-120"/>
              <a:ea typeface="Microsoft JhengHei" charset="-120"/>
              <a:cs typeface="Microsoft JhengHei" charset="-120"/>
            </a:endParaRPr>
          </a:p>
        </p:txBody>
      </p:sp>
      <p:sp>
        <p:nvSpPr>
          <p:cNvPr id="48" name="矩形 47">
            <a:extLst>
              <a:ext uri="{FF2B5EF4-FFF2-40B4-BE49-F238E27FC236}">
                <a16:creationId xmlns="" xmlns:a16="http://schemas.microsoft.com/office/drawing/2014/main" id="{49E5E209-EB5E-4050-B5BD-CFD77A0EA6FC}"/>
              </a:ext>
            </a:extLst>
          </p:cNvPr>
          <p:cNvSpPr/>
          <p:nvPr/>
        </p:nvSpPr>
        <p:spPr bwMode="auto">
          <a:xfrm>
            <a:off x="7720681" y="2411412"/>
            <a:ext cx="2424113" cy="1121739"/>
          </a:xfrm>
          <a:prstGeom prst="rect">
            <a:avLst/>
          </a:prstGeom>
          <a:solidFill>
            <a:srgbClr val="44505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TW" altLang="en-US" sz="1800" b="0" i="0" u="none" strike="noStrike" cap="none" normalizeH="0" baseline="0" dirty="0">
                <a:ln>
                  <a:noFill/>
                </a:ln>
                <a:solidFill>
                  <a:schemeClr val="bg1"/>
                </a:solidFill>
                <a:effectLst/>
                <a:latin typeface="Microsoft JhengHei" charset="-120"/>
                <a:ea typeface="Microsoft JhengHei" charset="-120"/>
                <a:cs typeface="Microsoft JhengHei" charset="-120"/>
              </a:rPr>
              <a:t>外部的使用者</a:t>
            </a:r>
            <a:r>
              <a:rPr kumimoji="0" lang="en-US" altLang="zh-TW" sz="1800" b="0" i="0" u="none" strike="noStrike" cap="none" normalizeH="0" baseline="0" dirty="0">
                <a:ln>
                  <a:noFill/>
                </a:ln>
                <a:solidFill>
                  <a:schemeClr val="bg1"/>
                </a:solidFill>
                <a:effectLst/>
                <a:latin typeface="Microsoft JhengHei" charset="-120"/>
                <a:ea typeface="Microsoft JhengHei" charset="-120"/>
                <a:cs typeface="Microsoft JhengHei" charset="-120"/>
              </a:rPr>
              <a:t>(</a:t>
            </a:r>
            <a:r>
              <a:rPr kumimoji="0" lang="zh-TW" altLang="en-US" sz="1800" b="0" i="0" u="none" strike="noStrike" cap="none" normalizeH="0" baseline="0" dirty="0">
                <a:ln>
                  <a:noFill/>
                </a:ln>
                <a:solidFill>
                  <a:schemeClr val="bg1"/>
                </a:solidFill>
                <a:effectLst/>
                <a:latin typeface="Microsoft JhengHei" charset="-120"/>
                <a:ea typeface="Microsoft JhengHei" charset="-120"/>
                <a:cs typeface="Microsoft JhengHei" charset="-120"/>
              </a:rPr>
              <a:t>非追蹤粉絲</a:t>
            </a:r>
            <a:r>
              <a:rPr kumimoji="0" lang="en-US" altLang="zh-TW" sz="1800" b="0" i="0" u="none" strike="noStrike" cap="none" normalizeH="0" baseline="0" dirty="0">
                <a:ln>
                  <a:noFill/>
                </a:ln>
                <a:solidFill>
                  <a:schemeClr val="bg1"/>
                </a:solidFill>
                <a:effectLst/>
                <a:latin typeface="Microsoft JhengHei" charset="-120"/>
                <a:ea typeface="Microsoft JhengHei" charset="-120"/>
                <a:cs typeface="Microsoft JhengHei" charset="-120"/>
              </a:rPr>
              <a:t>)</a:t>
            </a:r>
            <a:r>
              <a:rPr kumimoji="0" lang="zh-TW" altLang="en-US" sz="1800" b="0" i="0" u="none" strike="noStrike" cap="none" normalizeH="0" baseline="0" dirty="0">
                <a:ln>
                  <a:noFill/>
                </a:ln>
                <a:solidFill>
                  <a:schemeClr val="bg1"/>
                </a:solidFill>
                <a:effectLst/>
                <a:latin typeface="Microsoft JhengHei" charset="-120"/>
                <a:ea typeface="Microsoft JhengHei" charset="-120"/>
                <a:cs typeface="Microsoft JhengHei" charset="-120"/>
              </a:rPr>
              <a:t>回應或按愛心的比率。</a:t>
            </a:r>
          </a:p>
        </p:txBody>
      </p:sp>
      <p:sp>
        <p:nvSpPr>
          <p:cNvPr id="49" name="矩形 48">
            <a:extLst>
              <a:ext uri="{FF2B5EF4-FFF2-40B4-BE49-F238E27FC236}">
                <a16:creationId xmlns="" xmlns:a16="http://schemas.microsoft.com/office/drawing/2014/main" id="{F9F3BA68-4ECB-493E-B49B-5D5772FC9970}"/>
              </a:ext>
            </a:extLst>
          </p:cNvPr>
          <p:cNvSpPr/>
          <p:nvPr/>
        </p:nvSpPr>
        <p:spPr bwMode="auto">
          <a:xfrm>
            <a:off x="1855596" y="5488488"/>
            <a:ext cx="2370519" cy="199763"/>
          </a:xfrm>
          <a:prstGeom prst="rect">
            <a:avLst/>
          </a:prstGeom>
          <a:solidFill>
            <a:srgbClr val="44505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50" name="矩形 49">
            <a:extLst>
              <a:ext uri="{FF2B5EF4-FFF2-40B4-BE49-F238E27FC236}">
                <a16:creationId xmlns="" xmlns:a16="http://schemas.microsoft.com/office/drawing/2014/main" id="{E1722976-0E7D-4B4C-9B10-1BBD5115BA4E}"/>
              </a:ext>
            </a:extLst>
          </p:cNvPr>
          <p:cNvSpPr/>
          <p:nvPr/>
        </p:nvSpPr>
        <p:spPr bwMode="auto">
          <a:xfrm>
            <a:off x="4812919" y="5488488"/>
            <a:ext cx="2370519" cy="199763"/>
          </a:xfrm>
          <a:prstGeom prst="rect">
            <a:avLst/>
          </a:prstGeom>
          <a:solidFill>
            <a:srgbClr val="44505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51" name="矩形 50">
            <a:extLst>
              <a:ext uri="{FF2B5EF4-FFF2-40B4-BE49-F238E27FC236}">
                <a16:creationId xmlns="" xmlns:a16="http://schemas.microsoft.com/office/drawing/2014/main" id="{CDE07031-5064-4DD5-90C9-1027B6A2E5AC}"/>
              </a:ext>
            </a:extLst>
          </p:cNvPr>
          <p:cNvSpPr/>
          <p:nvPr/>
        </p:nvSpPr>
        <p:spPr bwMode="auto">
          <a:xfrm>
            <a:off x="7702974" y="5451188"/>
            <a:ext cx="2370519" cy="199763"/>
          </a:xfrm>
          <a:prstGeom prst="rect">
            <a:avLst/>
          </a:prstGeom>
          <a:solidFill>
            <a:srgbClr val="44505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52" name="矩形 51">
            <a:extLst>
              <a:ext uri="{FF2B5EF4-FFF2-40B4-BE49-F238E27FC236}">
                <a16:creationId xmlns="" xmlns:a16="http://schemas.microsoft.com/office/drawing/2014/main" id="{DC719108-106C-410C-A3D0-D3CC668F919E}"/>
              </a:ext>
            </a:extLst>
          </p:cNvPr>
          <p:cNvSpPr/>
          <p:nvPr/>
        </p:nvSpPr>
        <p:spPr bwMode="auto">
          <a:xfrm>
            <a:off x="1828800" y="5899547"/>
            <a:ext cx="2370519" cy="199763"/>
          </a:xfrm>
          <a:prstGeom prst="rect">
            <a:avLst/>
          </a:prstGeom>
          <a:solidFill>
            <a:srgbClr val="F5F5F5"/>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TW" altLang="en-US" sz="1800" b="0" i="0" u="none" strike="noStrike" cap="none" normalizeH="0" baseline="0" dirty="0">
              <a:ln>
                <a:noFill/>
              </a:ln>
              <a:solidFill>
                <a:schemeClr val="bg1"/>
              </a:solidFill>
              <a:effectLst/>
              <a:latin typeface="Arial" panose="020B0604020202020204" pitchFamily="34" charset="0"/>
              <a:ea typeface="微软雅黑" panose="020B0503020204020204" pitchFamily="34" charset="-122"/>
            </a:endParaRPr>
          </a:p>
        </p:txBody>
      </p:sp>
      <p:sp>
        <p:nvSpPr>
          <p:cNvPr id="53" name="矩形 52">
            <a:extLst>
              <a:ext uri="{FF2B5EF4-FFF2-40B4-BE49-F238E27FC236}">
                <a16:creationId xmlns="" xmlns:a16="http://schemas.microsoft.com/office/drawing/2014/main" id="{0112EFD9-C07C-4269-BA39-2AC5207A582A}"/>
              </a:ext>
            </a:extLst>
          </p:cNvPr>
          <p:cNvSpPr/>
          <p:nvPr/>
        </p:nvSpPr>
        <p:spPr bwMode="auto">
          <a:xfrm>
            <a:off x="1559169" y="1783501"/>
            <a:ext cx="2370519" cy="283967"/>
          </a:xfrm>
          <a:prstGeom prst="rect">
            <a:avLst/>
          </a:prstGeom>
          <a:solidFill>
            <a:srgbClr val="F5F5F5"/>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TW" altLang="en-US" sz="1800" b="0" i="0" u="none" strike="noStrike" cap="none" normalizeH="0" baseline="0" dirty="0">
                <a:ln>
                  <a:noFill/>
                </a:ln>
                <a:solidFill>
                  <a:srgbClr val="445059"/>
                </a:solidFill>
                <a:effectLst/>
                <a:latin typeface="Arial" panose="020B0604020202020204" pitchFamily="34" charset="0"/>
                <a:ea typeface="微软雅黑" panose="020B0503020204020204" pitchFamily="34" charset="-122"/>
              </a:rPr>
              <a:t>輸入網址</a:t>
            </a:r>
          </a:p>
        </p:txBody>
      </p:sp>
      <p:sp>
        <p:nvSpPr>
          <p:cNvPr id="54" name="矩形 53">
            <a:extLst>
              <a:ext uri="{FF2B5EF4-FFF2-40B4-BE49-F238E27FC236}">
                <a16:creationId xmlns="" xmlns:a16="http://schemas.microsoft.com/office/drawing/2014/main" id="{54E2499C-8011-411E-9229-16E14313D31E}"/>
              </a:ext>
            </a:extLst>
          </p:cNvPr>
          <p:cNvSpPr/>
          <p:nvPr/>
        </p:nvSpPr>
        <p:spPr bwMode="auto">
          <a:xfrm>
            <a:off x="2694597" y="1800963"/>
            <a:ext cx="6802804" cy="320925"/>
          </a:xfrm>
          <a:prstGeom prst="rect">
            <a:avLst/>
          </a:prstGeom>
          <a:solidFill>
            <a:srgbClr val="F5F5F5"/>
          </a:solidFill>
          <a:ln w="9525" cap="flat" cmpd="sng" algn="ctr">
            <a:solidFill>
              <a:srgbClr val="44505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dist"/>
            <a:r>
              <a:rPr lang="en-US" altLang="zh-TW" dirty="0">
                <a:solidFill>
                  <a:srgbClr val="63CFF6"/>
                </a:solidFill>
              </a:rPr>
              <a:t>http://instagram.com</a:t>
            </a:r>
            <a:endParaRPr kumimoji="0" lang="zh-TW" altLang="en-US" sz="1800" b="0" i="0" u="none" strike="noStrike" cap="none" normalizeH="0" baseline="0" dirty="0">
              <a:ln>
                <a:noFill/>
              </a:ln>
              <a:solidFill>
                <a:srgbClr val="63CFF6"/>
              </a:solidFill>
              <a:effectLst/>
            </a:endParaRPr>
          </a:p>
        </p:txBody>
      </p:sp>
      <p:sp>
        <p:nvSpPr>
          <p:cNvPr id="56" name="矩形 55"/>
          <p:cNvSpPr/>
          <p:nvPr/>
        </p:nvSpPr>
        <p:spPr>
          <a:xfrm>
            <a:off x="11145833" y="85781"/>
            <a:ext cx="659866" cy="70788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1</a:t>
            </a:r>
            <a:r>
              <a:rPr lang="en-US" altLang="zh-CN" sz="4000" dirty="0">
                <a:solidFill>
                  <a:schemeClr val="accent3">
                    <a:lumMod val="50000"/>
                  </a:schemeClr>
                </a:solidFill>
                <a:latin typeface="Impact" pitchFamily="34" charset="0"/>
              </a:rPr>
              <a:t>9</a:t>
            </a:r>
            <a:endParaRPr lang="zh-CN" altLang="en-US" sz="4000" dirty="0">
              <a:solidFill>
                <a:schemeClr val="accent3">
                  <a:lumMod val="50000"/>
                </a:schemeClr>
              </a:solidFill>
              <a:latin typeface="Impact" pitchFamily="34" charset="0"/>
            </a:endParaRPr>
          </a:p>
        </p:txBody>
      </p:sp>
      <p:sp>
        <p:nvSpPr>
          <p:cNvPr id="24" name="文字方塊 23"/>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926801"/>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2" name="直接连接符 71"/>
          <p:cNvCxnSpPr/>
          <p:nvPr/>
        </p:nvCxnSpPr>
        <p:spPr>
          <a:xfrm flipV="1">
            <a:off x="4105610" y="2885781"/>
            <a:ext cx="0" cy="430151"/>
          </a:xfrm>
          <a:prstGeom prst="line">
            <a:avLst/>
          </a:prstGeom>
          <a:ln w="25400">
            <a:solidFill>
              <a:schemeClr val="tx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310459" y="3316288"/>
            <a:ext cx="12902509" cy="26032"/>
          </a:xfrm>
          <a:prstGeom prst="line">
            <a:avLst/>
          </a:prstGeom>
          <a:ln w="25400">
            <a:solidFill>
              <a:schemeClr val="tx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07" name="文本框 33"/>
          <p:cNvSpPr txBox="1"/>
          <p:nvPr/>
        </p:nvSpPr>
        <p:spPr>
          <a:xfrm>
            <a:off x="3669001" y="1475901"/>
            <a:ext cx="1176056" cy="523220"/>
          </a:xfrm>
          <a:prstGeom prst="rect">
            <a:avLst/>
          </a:prstGeom>
          <a:noFill/>
        </p:spPr>
        <p:txBody>
          <a:bodyPr wrap="square" rtlCol="0">
            <a:spAutoFit/>
          </a:bodyPr>
          <a:lstStyle/>
          <a:p>
            <a:r>
              <a:rPr lang="zh-TW" altLang="en-US" sz="2800" b="1" smtClean="0">
                <a:latin typeface="微软雅黑" pitchFamily="34" charset="-122"/>
                <a:ea typeface="微软雅黑" pitchFamily="34" charset="-122"/>
              </a:rPr>
              <a:t>前言</a:t>
            </a:r>
            <a:endParaRPr lang="zh-CN" altLang="en-US" sz="2800" dirty="0">
              <a:latin typeface="微软雅黑" pitchFamily="34" charset="-122"/>
              <a:ea typeface="微软雅黑" pitchFamily="34" charset="-122"/>
            </a:endParaRPr>
          </a:p>
        </p:txBody>
      </p:sp>
      <p:sp>
        <p:nvSpPr>
          <p:cNvPr id="108" name="TextBox 107"/>
          <p:cNvSpPr txBox="1"/>
          <p:nvPr/>
        </p:nvSpPr>
        <p:spPr>
          <a:xfrm>
            <a:off x="3378199" y="2041242"/>
            <a:ext cx="1952451" cy="338554"/>
          </a:xfrm>
          <a:prstGeom prst="rect">
            <a:avLst/>
          </a:prstGeom>
          <a:noFill/>
        </p:spPr>
        <p:txBody>
          <a:bodyPr wrap="square" rtlCol="0">
            <a:spAutoFit/>
          </a:bodyPr>
          <a:lstStyle/>
          <a:p>
            <a:r>
              <a:rPr lang="zh-TW" altLang="en-US" sz="1600" b="1" smtClean="0">
                <a:solidFill>
                  <a:schemeClr val="tx1">
                    <a:lumMod val="65000"/>
                    <a:lumOff val="35000"/>
                  </a:schemeClr>
                </a:solidFill>
                <a:latin typeface="微软雅黑" pitchFamily="34" charset="-122"/>
                <a:ea typeface="微软雅黑" pitchFamily="34" charset="-122"/>
              </a:rPr>
              <a:t>研究動機與目的</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21" name="圆角矩形 120"/>
          <p:cNvSpPr/>
          <p:nvPr/>
        </p:nvSpPr>
        <p:spPr bwMode="auto">
          <a:xfrm>
            <a:off x="3852466" y="2449631"/>
            <a:ext cx="566074" cy="551241"/>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78" name="圆角矩形 77"/>
          <p:cNvSpPr/>
          <p:nvPr/>
        </p:nvSpPr>
        <p:spPr bwMode="auto">
          <a:xfrm>
            <a:off x="653736" y="2664603"/>
            <a:ext cx="1974316" cy="1146997"/>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4" name="文本框 5"/>
          <p:cNvSpPr txBox="1"/>
          <p:nvPr/>
        </p:nvSpPr>
        <p:spPr>
          <a:xfrm>
            <a:off x="747468" y="2849509"/>
            <a:ext cx="1661861" cy="830997"/>
          </a:xfrm>
          <a:prstGeom prst="rect">
            <a:avLst/>
          </a:prstGeom>
          <a:noFill/>
        </p:spPr>
        <p:txBody>
          <a:bodyPr wrap="square" rtlCol="0">
            <a:spAutoFit/>
          </a:bodyPr>
          <a:lstStyle/>
          <a:p>
            <a:pPr algn="ctr"/>
            <a:r>
              <a:rPr lang="zh-TW" altLang="en-US" sz="4800" b="1" dirty="0" smtClean="0">
                <a:effectLst>
                  <a:innerShdw blurRad="63500" dist="38100" dir="13500000">
                    <a:prstClr val="black">
                      <a:alpha val="50000"/>
                    </a:prstClr>
                  </a:innerShdw>
                </a:effectLst>
                <a:latin typeface="微软雅黑" pitchFamily="34" charset="-122"/>
                <a:ea typeface="微软雅黑" pitchFamily="34" charset="-122"/>
              </a:rPr>
              <a:t>目錄</a:t>
            </a:r>
            <a:endParaRPr lang="zh-CN" altLang="en-US" sz="4800" b="1" dirty="0">
              <a:effectLst>
                <a:innerShdw blurRad="63500" dist="38100" dir="13500000">
                  <a:prstClr val="black">
                    <a:alpha val="50000"/>
                  </a:prstClr>
                </a:innerShdw>
              </a:effectLst>
              <a:latin typeface="微软雅黑" pitchFamily="34" charset="-122"/>
              <a:ea typeface="微软雅黑" pitchFamily="34" charset="-122"/>
            </a:endParaRPr>
          </a:p>
        </p:txBody>
      </p:sp>
      <p:cxnSp>
        <p:nvCxnSpPr>
          <p:cNvPr id="132" name="直接连接符 131"/>
          <p:cNvCxnSpPr/>
          <p:nvPr/>
        </p:nvCxnSpPr>
        <p:spPr>
          <a:xfrm flipV="1">
            <a:off x="5458327" y="3342320"/>
            <a:ext cx="0" cy="430151"/>
          </a:xfrm>
          <a:prstGeom prst="line">
            <a:avLst/>
          </a:prstGeom>
          <a:ln w="25400">
            <a:solidFill>
              <a:schemeClr val="tx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2" name="圆角矩形 121"/>
          <p:cNvSpPr/>
          <p:nvPr/>
        </p:nvSpPr>
        <p:spPr bwMode="auto">
          <a:xfrm>
            <a:off x="5165551" y="3648690"/>
            <a:ext cx="603932" cy="603932"/>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cxnSp>
        <p:nvCxnSpPr>
          <p:cNvPr id="133" name="直接连接符 132"/>
          <p:cNvCxnSpPr/>
          <p:nvPr/>
        </p:nvCxnSpPr>
        <p:spPr>
          <a:xfrm flipV="1">
            <a:off x="6923526" y="2885780"/>
            <a:ext cx="0" cy="430151"/>
          </a:xfrm>
          <a:prstGeom prst="line">
            <a:avLst/>
          </a:prstGeom>
          <a:ln w="25400">
            <a:solidFill>
              <a:schemeClr val="tx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23" name="圆角矩形 122"/>
          <p:cNvSpPr/>
          <p:nvPr/>
        </p:nvSpPr>
        <p:spPr bwMode="auto">
          <a:xfrm>
            <a:off x="6636028" y="2358606"/>
            <a:ext cx="584924" cy="584924"/>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cxnSp>
        <p:nvCxnSpPr>
          <p:cNvPr id="134" name="直接连接符 133"/>
          <p:cNvCxnSpPr/>
          <p:nvPr/>
        </p:nvCxnSpPr>
        <p:spPr>
          <a:xfrm flipV="1">
            <a:off x="8314176" y="3309702"/>
            <a:ext cx="0" cy="430151"/>
          </a:xfrm>
          <a:prstGeom prst="line">
            <a:avLst/>
          </a:prstGeom>
          <a:ln w="25400">
            <a:solidFill>
              <a:schemeClr val="tx1">
                <a:lumMod val="50000"/>
                <a:lumOff val="50000"/>
              </a:schemeClr>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36" name="圆角矩形 135"/>
          <p:cNvSpPr/>
          <p:nvPr/>
        </p:nvSpPr>
        <p:spPr bwMode="auto">
          <a:xfrm>
            <a:off x="8012210" y="3654977"/>
            <a:ext cx="603932" cy="603932"/>
          </a:xfrm>
          <a:prstGeom prst="roundRect">
            <a:avLst>
              <a:gd name="adj" fmla="val 6712"/>
            </a:avLst>
          </a:prstGeom>
          <a:gradFill flip="none" rotWithShape="1">
            <a:gsLst>
              <a:gs pos="0">
                <a:schemeClr val="tx1">
                  <a:lumMod val="50000"/>
                  <a:lumOff val="50000"/>
                </a:schemeClr>
              </a:gs>
              <a:gs pos="100000">
                <a:schemeClr val="bg1">
                  <a:lumMod val="65000"/>
                </a:schemeClr>
              </a:gs>
            </a:gsLst>
            <a:lin ang="8100000" scaled="1"/>
            <a:tileRect/>
          </a:gradFill>
          <a:ln w="9525" cap="flat" cmpd="sng" algn="ctr">
            <a:gradFill flip="none" rotWithShape="1">
              <a:gsLst>
                <a:gs pos="0">
                  <a:schemeClr val="tx1">
                    <a:lumMod val="65000"/>
                    <a:lumOff val="35000"/>
                  </a:schemeClr>
                </a:gs>
                <a:gs pos="50000">
                  <a:schemeClr val="bg1">
                    <a:lumMod val="75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37" name="文本框 33"/>
          <p:cNvSpPr txBox="1"/>
          <p:nvPr/>
        </p:nvSpPr>
        <p:spPr>
          <a:xfrm>
            <a:off x="4572000" y="4390762"/>
            <a:ext cx="2298700" cy="523220"/>
          </a:xfrm>
          <a:prstGeom prst="rect">
            <a:avLst/>
          </a:prstGeom>
          <a:noFill/>
        </p:spPr>
        <p:txBody>
          <a:bodyPr wrap="square" rtlCol="0">
            <a:spAutoFit/>
          </a:bodyPr>
          <a:lstStyle>
            <a:defPPr>
              <a:defRPr lang="zh-CN"/>
            </a:defPPr>
            <a:lvl1pPr>
              <a:defRPr sz="2800" b="1">
                <a:latin typeface="微软雅黑" pitchFamily="34" charset="-122"/>
                <a:ea typeface="微软雅黑" pitchFamily="34" charset="-122"/>
              </a:defRPr>
            </a:lvl1pPr>
          </a:lstStyle>
          <a:p>
            <a:r>
              <a:rPr lang="en-US" altLang="zh-CN" smtClean="0"/>
              <a:t>Instagram</a:t>
            </a:r>
            <a:endParaRPr lang="zh-CN" altLang="en-US" dirty="0"/>
          </a:p>
        </p:txBody>
      </p:sp>
      <p:sp>
        <p:nvSpPr>
          <p:cNvPr id="138" name="TextBox 137"/>
          <p:cNvSpPr txBox="1"/>
          <p:nvPr/>
        </p:nvSpPr>
        <p:spPr>
          <a:xfrm>
            <a:off x="4813756" y="4913982"/>
            <a:ext cx="1776288" cy="338554"/>
          </a:xfrm>
          <a:prstGeom prst="rect">
            <a:avLst/>
          </a:prstGeom>
          <a:noFill/>
        </p:spPr>
        <p:txBody>
          <a:bodyPr wrap="square" rtlCol="0">
            <a:spAutoFit/>
          </a:bodyPr>
          <a:lstStyle>
            <a:defPPr>
              <a:defRPr lang="zh-CN"/>
            </a:defPPr>
            <a:lvl1pPr>
              <a:defRPr sz="1600" b="1">
                <a:solidFill>
                  <a:schemeClr val="tx1">
                    <a:lumMod val="65000"/>
                    <a:lumOff val="35000"/>
                  </a:schemeClr>
                </a:solidFill>
                <a:latin typeface="微软雅黑" pitchFamily="34" charset="-122"/>
                <a:ea typeface="微软雅黑" pitchFamily="34" charset="-122"/>
              </a:defRPr>
            </a:lvl1pPr>
          </a:lstStyle>
          <a:p>
            <a:r>
              <a:rPr lang="zh-TW" altLang="en-US" smtClean="0"/>
              <a:t>功能、合作對象</a:t>
            </a:r>
            <a:endParaRPr lang="zh-CN" altLang="en-US" dirty="0"/>
          </a:p>
        </p:txBody>
      </p:sp>
      <p:sp>
        <p:nvSpPr>
          <p:cNvPr id="142" name="TextBox 141"/>
          <p:cNvSpPr txBox="1"/>
          <p:nvPr/>
        </p:nvSpPr>
        <p:spPr>
          <a:xfrm>
            <a:off x="6475744" y="1965042"/>
            <a:ext cx="1238236" cy="338554"/>
          </a:xfrm>
          <a:prstGeom prst="rect">
            <a:avLst/>
          </a:prstGeom>
          <a:noFill/>
        </p:spPr>
        <p:txBody>
          <a:bodyPr wrap="square" rtlCol="0">
            <a:spAutoFit/>
          </a:bodyPr>
          <a:lstStyle>
            <a:defPPr>
              <a:defRPr lang="zh-CN"/>
            </a:defPPr>
            <a:lvl1pPr>
              <a:defRPr sz="1600" b="1">
                <a:solidFill>
                  <a:schemeClr val="tx1">
                    <a:lumMod val="65000"/>
                    <a:lumOff val="35000"/>
                  </a:schemeClr>
                </a:solidFill>
                <a:latin typeface="微软雅黑" pitchFamily="34" charset="-122"/>
                <a:ea typeface="微软雅黑" pitchFamily="34" charset="-122"/>
              </a:defRPr>
            </a:lvl1pPr>
          </a:lstStyle>
          <a:p>
            <a:r>
              <a:rPr lang="zh-TW" altLang="en-US" smtClean="0"/>
              <a:t>目前進度</a:t>
            </a:r>
            <a:endParaRPr lang="zh-CN" altLang="en-US" dirty="0"/>
          </a:p>
        </p:txBody>
      </p:sp>
      <p:sp>
        <p:nvSpPr>
          <p:cNvPr id="145" name="文本框 33"/>
          <p:cNvSpPr txBox="1"/>
          <p:nvPr/>
        </p:nvSpPr>
        <p:spPr>
          <a:xfrm>
            <a:off x="7528094" y="4428862"/>
            <a:ext cx="1747986" cy="523220"/>
          </a:xfrm>
          <a:prstGeom prst="rect">
            <a:avLst/>
          </a:prstGeom>
          <a:noFill/>
        </p:spPr>
        <p:txBody>
          <a:bodyPr wrap="square" rtlCol="0">
            <a:spAutoFit/>
          </a:bodyPr>
          <a:lstStyle>
            <a:defPPr>
              <a:defRPr lang="zh-CN"/>
            </a:defPPr>
            <a:lvl1pPr>
              <a:defRPr sz="2800" b="1">
                <a:latin typeface="微软雅黑" pitchFamily="34" charset="-122"/>
                <a:ea typeface="微软雅黑" pitchFamily="34" charset="-122"/>
              </a:defRPr>
            </a:lvl1pPr>
          </a:lstStyle>
          <a:p>
            <a:r>
              <a:rPr lang="zh-TW" altLang="en-US" dirty="0" smtClean="0"/>
              <a:t>功能介紹</a:t>
            </a:r>
            <a:endParaRPr lang="zh-CN" altLang="en-US" dirty="0"/>
          </a:p>
        </p:txBody>
      </p:sp>
      <p:sp>
        <p:nvSpPr>
          <p:cNvPr id="146" name="TextBox 145"/>
          <p:cNvSpPr txBox="1"/>
          <p:nvPr/>
        </p:nvSpPr>
        <p:spPr>
          <a:xfrm>
            <a:off x="7521956" y="4913982"/>
            <a:ext cx="1713210" cy="584775"/>
          </a:xfrm>
          <a:prstGeom prst="rect">
            <a:avLst/>
          </a:prstGeom>
          <a:noFill/>
        </p:spPr>
        <p:txBody>
          <a:bodyPr wrap="square" rtlCol="0">
            <a:spAutoFit/>
          </a:bodyPr>
          <a:lstStyle>
            <a:defPPr>
              <a:defRPr lang="zh-CN"/>
            </a:defPPr>
            <a:lvl1pPr>
              <a:defRPr sz="1600" b="1">
                <a:solidFill>
                  <a:schemeClr val="tx1">
                    <a:lumMod val="65000"/>
                    <a:lumOff val="35000"/>
                  </a:schemeClr>
                </a:solidFill>
                <a:latin typeface="微软雅黑" pitchFamily="34" charset="-122"/>
                <a:ea typeface="微软雅黑" pitchFamily="34" charset="-122"/>
              </a:defRPr>
            </a:lvl1pPr>
          </a:lstStyle>
          <a:p>
            <a:r>
              <a:rPr lang="zh-TW" altLang="en-US" dirty="0" smtClean="0"/>
              <a:t>讚數分析、流量分析、效益分析</a:t>
            </a:r>
            <a:endParaRPr lang="zh-CN" altLang="en-US" dirty="0"/>
          </a:p>
        </p:txBody>
      </p:sp>
      <p:sp>
        <p:nvSpPr>
          <p:cNvPr id="147" name="文本框 27"/>
          <p:cNvSpPr txBox="1"/>
          <p:nvPr/>
        </p:nvSpPr>
        <p:spPr>
          <a:xfrm>
            <a:off x="3916911" y="2507980"/>
            <a:ext cx="405880" cy="523220"/>
          </a:xfrm>
          <a:prstGeom prst="rect">
            <a:avLst/>
          </a:prstGeom>
          <a:noFill/>
        </p:spPr>
        <p:txBody>
          <a:bodyPr wrap="none" rtlCol="0">
            <a:spAutoFit/>
          </a:bodyPr>
          <a:lstStyle/>
          <a:p>
            <a:r>
              <a:rPr lang="en-US" altLang="zh-CN" sz="2800" b="1" dirty="0" smtClean="0">
                <a:solidFill>
                  <a:schemeClr val="bg1"/>
                </a:solidFill>
                <a:latin typeface="微软雅黑" pitchFamily="34" charset="-122"/>
                <a:ea typeface="微软雅黑" pitchFamily="34" charset="-122"/>
              </a:rPr>
              <a:t>1</a:t>
            </a:r>
            <a:endParaRPr lang="zh-CN" altLang="en-US" sz="2800" b="1" dirty="0">
              <a:solidFill>
                <a:schemeClr val="bg1"/>
              </a:solidFill>
              <a:latin typeface="微软雅黑" pitchFamily="34" charset="-122"/>
              <a:ea typeface="微软雅黑" pitchFamily="34" charset="-122"/>
            </a:endParaRPr>
          </a:p>
        </p:txBody>
      </p:sp>
      <p:sp>
        <p:nvSpPr>
          <p:cNvPr id="148" name="文本框 27"/>
          <p:cNvSpPr txBox="1"/>
          <p:nvPr/>
        </p:nvSpPr>
        <p:spPr>
          <a:xfrm>
            <a:off x="5242972" y="3728528"/>
            <a:ext cx="405880" cy="523220"/>
          </a:xfrm>
          <a:prstGeom prst="rect">
            <a:avLst/>
          </a:prstGeom>
          <a:noFill/>
        </p:spPr>
        <p:txBody>
          <a:bodyPr wrap="none" rtlCol="0">
            <a:spAutoFit/>
          </a:bodyPr>
          <a:lstStyle/>
          <a:p>
            <a:r>
              <a:rPr lang="en-US" altLang="zh-CN" sz="2800" b="1" dirty="0" smtClean="0">
                <a:solidFill>
                  <a:schemeClr val="bg1"/>
                </a:solidFill>
                <a:latin typeface="微软雅黑" pitchFamily="34" charset="-122"/>
                <a:ea typeface="微软雅黑" pitchFamily="34" charset="-122"/>
              </a:rPr>
              <a:t>2</a:t>
            </a:r>
            <a:endParaRPr lang="zh-CN" altLang="en-US" sz="2800" b="1" dirty="0">
              <a:solidFill>
                <a:schemeClr val="bg1"/>
              </a:solidFill>
              <a:latin typeface="微软雅黑" pitchFamily="34" charset="-122"/>
              <a:ea typeface="微软雅黑" pitchFamily="34" charset="-122"/>
            </a:endParaRPr>
          </a:p>
        </p:txBody>
      </p:sp>
      <p:sp>
        <p:nvSpPr>
          <p:cNvPr id="149" name="文本框 27"/>
          <p:cNvSpPr txBox="1"/>
          <p:nvPr/>
        </p:nvSpPr>
        <p:spPr>
          <a:xfrm>
            <a:off x="6699133" y="2400469"/>
            <a:ext cx="405880" cy="523220"/>
          </a:xfrm>
          <a:prstGeom prst="rect">
            <a:avLst/>
          </a:prstGeom>
          <a:noFill/>
        </p:spPr>
        <p:txBody>
          <a:bodyPr wrap="none" rtlCol="0">
            <a:spAutoFit/>
          </a:bodyPr>
          <a:lstStyle/>
          <a:p>
            <a:r>
              <a:rPr lang="en-US" altLang="zh-CN" sz="2800" b="1" dirty="0" smtClean="0">
                <a:solidFill>
                  <a:schemeClr val="bg1"/>
                </a:solidFill>
                <a:latin typeface="微软雅黑" pitchFamily="34" charset="-122"/>
                <a:ea typeface="微软雅黑" pitchFamily="34" charset="-122"/>
              </a:rPr>
              <a:t>3</a:t>
            </a:r>
            <a:endParaRPr lang="zh-CN" altLang="en-US" sz="2800" b="1" dirty="0">
              <a:solidFill>
                <a:schemeClr val="bg1"/>
              </a:solidFill>
              <a:latin typeface="微软雅黑" pitchFamily="34" charset="-122"/>
              <a:ea typeface="微软雅黑" pitchFamily="34" charset="-122"/>
            </a:endParaRPr>
          </a:p>
        </p:txBody>
      </p:sp>
      <p:sp>
        <p:nvSpPr>
          <p:cNvPr id="150" name="文本框 27"/>
          <p:cNvSpPr txBox="1"/>
          <p:nvPr/>
        </p:nvSpPr>
        <p:spPr>
          <a:xfrm>
            <a:off x="8086847" y="3739853"/>
            <a:ext cx="405880" cy="523220"/>
          </a:xfrm>
          <a:prstGeom prst="rect">
            <a:avLst/>
          </a:prstGeom>
          <a:noFill/>
        </p:spPr>
        <p:txBody>
          <a:bodyPr wrap="none" rtlCol="0">
            <a:spAutoFit/>
          </a:bodyPr>
          <a:lstStyle/>
          <a:p>
            <a:r>
              <a:rPr lang="en-US" altLang="zh-CN" sz="2800" b="1" dirty="0" smtClean="0">
                <a:solidFill>
                  <a:schemeClr val="bg1"/>
                </a:solidFill>
                <a:latin typeface="微软雅黑" pitchFamily="34" charset="-122"/>
                <a:ea typeface="微软雅黑" pitchFamily="34" charset="-122"/>
              </a:rPr>
              <a:t>4</a:t>
            </a:r>
            <a:endParaRPr lang="zh-CN" altLang="en-US" sz="2800" b="1" dirty="0">
              <a:solidFill>
                <a:schemeClr val="bg1"/>
              </a:solidFill>
              <a:latin typeface="微软雅黑" pitchFamily="34" charset="-122"/>
              <a:ea typeface="微软雅黑" pitchFamily="34" charset="-122"/>
            </a:endParaRPr>
          </a:p>
        </p:txBody>
      </p:sp>
      <p:sp>
        <p:nvSpPr>
          <p:cNvPr id="151" name="文本框 27"/>
          <p:cNvSpPr txBox="1"/>
          <p:nvPr/>
        </p:nvSpPr>
        <p:spPr>
          <a:xfrm>
            <a:off x="9719625" y="2477340"/>
            <a:ext cx="405880" cy="523220"/>
          </a:xfrm>
          <a:prstGeom prst="rect">
            <a:avLst/>
          </a:prstGeom>
          <a:noFill/>
        </p:spPr>
        <p:txBody>
          <a:bodyPr wrap="none" rtlCol="0">
            <a:spAutoFit/>
          </a:bodyPr>
          <a:lstStyle/>
          <a:p>
            <a:r>
              <a:rPr lang="en-US" altLang="zh-CN" sz="2800" b="1" dirty="0" smtClean="0">
                <a:solidFill>
                  <a:schemeClr val="bg1"/>
                </a:solidFill>
                <a:latin typeface="微软雅黑" pitchFamily="34" charset="-122"/>
                <a:ea typeface="微软雅黑" pitchFamily="34" charset="-122"/>
              </a:rPr>
              <a:t>5</a:t>
            </a:r>
            <a:endParaRPr lang="zh-CN" altLang="en-US" sz="2800" b="1" dirty="0">
              <a:solidFill>
                <a:schemeClr val="bg1"/>
              </a:solidFill>
              <a:latin typeface="微软雅黑" pitchFamily="34" charset="-122"/>
              <a:ea typeface="微软雅黑" pitchFamily="34" charset="-122"/>
            </a:endParaRPr>
          </a:p>
        </p:txBody>
      </p:sp>
      <p:sp>
        <p:nvSpPr>
          <p:cNvPr id="26" name="文本框 33"/>
          <p:cNvSpPr txBox="1"/>
          <p:nvPr/>
        </p:nvSpPr>
        <p:spPr>
          <a:xfrm>
            <a:off x="6145501" y="1425101"/>
            <a:ext cx="1674646" cy="523220"/>
          </a:xfrm>
          <a:prstGeom prst="rect">
            <a:avLst/>
          </a:prstGeom>
          <a:noFill/>
        </p:spPr>
        <p:txBody>
          <a:bodyPr wrap="square" rtlCol="0">
            <a:spAutoFit/>
          </a:bodyPr>
          <a:lstStyle/>
          <a:p>
            <a:r>
              <a:rPr lang="zh-TW" altLang="en-US" sz="2800" b="1" smtClean="0">
                <a:latin typeface="微软雅黑" pitchFamily="34" charset="-122"/>
                <a:ea typeface="微软雅黑" pitchFamily="34" charset="-122"/>
              </a:rPr>
              <a:t>進度規劃</a:t>
            </a:r>
            <a:endParaRPr lang="zh-CN" altLang="en-US" sz="2800" dirty="0">
              <a:latin typeface="微软雅黑" pitchFamily="34" charset="-122"/>
              <a:ea typeface="微软雅黑" pitchFamily="34" charset="-122"/>
            </a:endParaRPr>
          </a:p>
        </p:txBody>
      </p:sp>
      <p:sp>
        <p:nvSpPr>
          <p:cNvPr id="29" name="文本框 27"/>
          <p:cNvSpPr txBox="1"/>
          <p:nvPr/>
        </p:nvSpPr>
        <p:spPr>
          <a:xfrm>
            <a:off x="9922928" y="2419518"/>
            <a:ext cx="405880" cy="523220"/>
          </a:xfrm>
          <a:prstGeom prst="rect">
            <a:avLst/>
          </a:prstGeom>
          <a:noFill/>
        </p:spPr>
        <p:txBody>
          <a:bodyPr wrap="none" rtlCol="0">
            <a:spAutoFit/>
          </a:bodyPr>
          <a:lstStyle/>
          <a:p>
            <a:r>
              <a:rPr lang="en-US" altLang="zh-CN" sz="2800" b="1" dirty="0" smtClean="0">
                <a:solidFill>
                  <a:schemeClr val="bg1"/>
                </a:solidFill>
                <a:latin typeface="微软雅黑" pitchFamily="34" charset="-122"/>
                <a:ea typeface="微软雅黑" pitchFamily="34" charset="-122"/>
              </a:rPr>
              <a:t>5</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1343684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fade">
                                      <p:cBhvr>
                                        <p:cTn id="11" dur="500"/>
                                        <p:tgtEl>
                                          <p:spTgt spid="78"/>
                                        </p:tgtEl>
                                      </p:cBhvr>
                                    </p:animEffect>
                                    <p:anim calcmode="lin" valueType="num">
                                      <p:cBhvr>
                                        <p:cTn id="12" dur="500" fill="hold"/>
                                        <p:tgtEl>
                                          <p:spTgt spid="78"/>
                                        </p:tgtEl>
                                        <p:attrNameLst>
                                          <p:attrName>ppt_x</p:attrName>
                                        </p:attrNameLst>
                                      </p:cBhvr>
                                      <p:tavLst>
                                        <p:tav tm="0">
                                          <p:val>
                                            <p:strVal val="#ppt_x"/>
                                          </p:val>
                                        </p:tav>
                                        <p:tav tm="100000">
                                          <p:val>
                                            <p:strVal val="#ppt_x"/>
                                          </p:val>
                                        </p:tav>
                                      </p:tavLst>
                                    </p:anim>
                                    <p:anim calcmode="lin" valueType="num">
                                      <p:cBhvr>
                                        <p:cTn id="13" dur="500" fill="hold"/>
                                        <p:tgtEl>
                                          <p:spTgt spid="7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wipe(left)">
                                      <p:cBhvr>
                                        <p:cTn id="17" dur="500"/>
                                        <p:tgtEl>
                                          <p:spTgt spid="104"/>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down)">
                                      <p:cBhvr>
                                        <p:cTn id="21" dur="250"/>
                                        <p:tgtEl>
                                          <p:spTgt spid="72"/>
                                        </p:tgtEl>
                                      </p:cBhvr>
                                    </p:animEffect>
                                  </p:childTnLst>
                                </p:cTn>
                              </p:par>
                            </p:childTnLst>
                          </p:cTn>
                        </p:par>
                        <p:par>
                          <p:cTn id="22" fill="hold">
                            <p:stCondLst>
                              <p:cond delay="1750"/>
                            </p:stCondLst>
                            <p:childTnLst>
                              <p:par>
                                <p:cTn id="23" presetID="53" presetClass="entr" presetSubtype="16"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 calcmode="lin" valueType="num">
                                      <p:cBhvr>
                                        <p:cTn id="25" dur="250" fill="hold"/>
                                        <p:tgtEl>
                                          <p:spTgt spid="121"/>
                                        </p:tgtEl>
                                        <p:attrNameLst>
                                          <p:attrName>ppt_w</p:attrName>
                                        </p:attrNameLst>
                                      </p:cBhvr>
                                      <p:tavLst>
                                        <p:tav tm="0">
                                          <p:val>
                                            <p:fltVal val="0"/>
                                          </p:val>
                                        </p:tav>
                                        <p:tav tm="100000">
                                          <p:val>
                                            <p:strVal val="#ppt_w"/>
                                          </p:val>
                                        </p:tav>
                                      </p:tavLst>
                                    </p:anim>
                                    <p:anim calcmode="lin" valueType="num">
                                      <p:cBhvr>
                                        <p:cTn id="26" dur="250" fill="hold"/>
                                        <p:tgtEl>
                                          <p:spTgt spid="121"/>
                                        </p:tgtEl>
                                        <p:attrNameLst>
                                          <p:attrName>ppt_h</p:attrName>
                                        </p:attrNameLst>
                                      </p:cBhvr>
                                      <p:tavLst>
                                        <p:tav tm="0">
                                          <p:val>
                                            <p:fltVal val="0"/>
                                          </p:val>
                                        </p:tav>
                                        <p:tav tm="100000">
                                          <p:val>
                                            <p:strVal val="#ppt_h"/>
                                          </p:val>
                                        </p:tav>
                                      </p:tavLst>
                                    </p:anim>
                                    <p:animEffect transition="in" filter="fade">
                                      <p:cBhvr>
                                        <p:cTn id="27" dur="250"/>
                                        <p:tgtEl>
                                          <p:spTgt spid="121"/>
                                        </p:tgtEl>
                                      </p:cBhvr>
                                    </p:animEffect>
                                  </p:childTnLst>
                                </p:cTn>
                              </p:par>
                            </p:childTnLst>
                          </p:cTn>
                        </p:par>
                        <p:par>
                          <p:cTn id="28" fill="hold">
                            <p:stCondLst>
                              <p:cond delay="2000"/>
                            </p:stCondLst>
                            <p:childTnLst>
                              <p:par>
                                <p:cTn id="29" presetID="53" presetClass="entr" presetSubtype="16" fill="hold" grpId="0" nodeType="afterEffect">
                                  <p:stCondLst>
                                    <p:cond delay="0"/>
                                  </p:stCondLst>
                                  <p:iterate type="lt">
                                    <p:tmPct val="0"/>
                                  </p:iterate>
                                  <p:childTnLst>
                                    <p:set>
                                      <p:cBhvr>
                                        <p:cTn id="30" dur="1" fill="hold">
                                          <p:stCondLst>
                                            <p:cond delay="0"/>
                                          </p:stCondLst>
                                        </p:cTn>
                                        <p:tgtEl>
                                          <p:spTgt spid="147"/>
                                        </p:tgtEl>
                                        <p:attrNameLst>
                                          <p:attrName>style.visibility</p:attrName>
                                        </p:attrNameLst>
                                      </p:cBhvr>
                                      <p:to>
                                        <p:strVal val="visible"/>
                                      </p:to>
                                    </p:set>
                                    <p:anim calcmode="lin" valueType="num">
                                      <p:cBhvr>
                                        <p:cTn id="31" dur="250" fill="hold"/>
                                        <p:tgtEl>
                                          <p:spTgt spid="147"/>
                                        </p:tgtEl>
                                        <p:attrNameLst>
                                          <p:attrName>ppt_w</p:attrName>
                                        </p:attrNameLst>
                                      </p:cBhvr>
                                      <p:tavLst>
                                        <p:tav tm="0">
                                          <p:val>
                                            <p:fltVal val="0"/>
                                          </p:val>
                                        </p:tav>
                                        <p:tav tm="100000">
                                          <p:val>
                                            <p:strVal val="#ppt_w"/>
                                          </p:val>
                                        </p:tav>
                                      </p:tavLst>
                                    </p:anim>
                                    <p:anim calcmode="lin" valueType="num">
                                      <p:cBhvr>
                                        <p:cTn id="32" dur="250" fill="hold"/>
                                        <p:tgtEl>
                                          <p:spTgt spid="147"/>
                                        </p:tgtEl>
                                        <p:attrNameLst>
                                          <p:attrName>ppt_h</p:attrName>
                                        </p:attrNameLst>
                                      </p:cBhvr>
                                      <p:tavLst>
                                        <p:tav tm="0">
                                          <p:val>
                                            <p:fltVal val="0"/>
                                          </p:val>
                                        </p:tav>
                                        <p:tav tm="100000">
                                          <p:val>
                                            <p:strVal val="#ppt_h"/>
                                          </p:val>
                                        </p:tav>
                                      </p:tavLst>
                                    </p:anim>
                                    <p:animEffect transition="in" filter="fade">
                                      <p:cBhvr>
                                        <p:cTn id="33" dur="250"/>
                                        <p:tgtEl>
                                          <p:spTgt spid="147"/>
                                        </p:tgtEl>
                                      </p:cBhvr>
                                    </p:animEffect>
                                  </p:childTnLst>
                                </p:cTn>
                              </p:par>
                            </p:childTnLst>
                          </p:cTn>
                        </p:par>
                        <p:par>
                          <p:cTn id="34" fill="hold">
                            <p:stCondLst>
                              <p:cond delay="225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107"/>
                                        </p:tgtEl>
                                        <p:attrNameLst>
                                          <p:attrName>style.visibility</p:attrName>
                                        </p:attrNameLst>
                                      </p:cBhvr>
                                      <p:to>
                                        <p:strVal val="visible"/>
                                      </p:to>
                                    </p:set>
                                    <p:anim by="(-#ppt_w*2)" calcmode="lin" valueType="num">
                                      <p:cBhvr rctx="PPT">
                                        <p:cTn id="37" dur="250" autoRev="1" fill="hold">
                                          <p:stCondLst>
                                            <p:cond delay="0"/>
                                          </p:stCondLst>
                                        </p:cTn>
                                        <p:tgtEl>
                                          <p:spTgt spid="107"/>
                                        </p:tgtEl>
                                        <p:attrNameLst>
                                          <p:attrName>ppt_w</p:attrName>
                                        </p:attrNameLst>
                                      </p:cBhvr>
                                    </p:anim>
                                    <p:anim by="(#ppt_w*0.50)" calcmode="lin" valueType="num">
                                      <p:cBhvr>
                                        <p:cTn id="38" dur="250" decel="50000" autoRev="1" fill="hold">
                                          <p:stCondLst>
                                            <p:cond delay="0"/>
                                          </p:stCondLst>
                                        </p:cTn>
                                        <p:tgtEl>
                                          <p:spTgt spid="107"/>
                                        </p:tgtEl>
                                        <p:attrNameLst>
                                          <p:attrName>ppt_x</p:attrName>
                                        </p:attrNameLst>
                                      </p:cBhvr>
                                    </p:anim>
                                    <p:anim from="(-#ppt_h/2)" to="(#ppt_y)" calcmode="lin" valueType="num">
                                      <p:cBhvr>
                                        <p:cTn id="39" dur="500" fill="hold">
                                          <p:stCondLst>
                                            <p:cond delay="0"/>
                                          </p:stCondLst>
                                        </p:cTn>
                                        <p:tgtEl>
                                          <p:spTgt spid="107"/>
                                        </p:tgtEl>
                                        <p:attrNameLst>
                                          <p:attrName>ppt_y</p:attrName>
                                        </p:attrNameLst>
                                      </p:cBhvr>
                                    </p:anim>
                                    <p:animRot by="21600000">
                                      <p:cBhvr>
                                        <p:cTn id="40" dur="500" fill="hold">
                                          <p:stCondLst>
                                            <p:cond delay="0"/>
                                          </p:stCondLst>
                                        </p:cTn>
                                        <p:tgtEl>
                                          <p:spTgt spid="107"/>
                                        </p:tgtEl>
                                        <p:attrNameLst>
                                          <p:attrName>r</p:attrName>
                                        </p:attrNameLst>
                                      </p:cBhvr>
                                    </p:animRot>
                                  </p:childTnLst>
                                </p:cTn>
                              </p:par>
                            </p:childTnLst>
                          </p:cTn>
                        </p:par>
                        <p:par>
                          <p:cTn id="41" fill="hold">
                            <p:stCondLst>
                              <p:cond delay="2800"/>
                            </p:stCondLst>
                            <p:childTnLst>
                              <p:par>
                                <p:cTn id="42" presetID="56" presetClass="entr" presetSubtype="0" fill="hold" grpId="0" nodeType="afterEffect">
                                  <p:stCondLst>
                                    <p:cond delay="0"/>
                                  </p:stCondLst>
                                  <p:iterate type="lt">
                                    <p:tmPct val="10000"/>
                                  </p:iterate>
                                  <p:childTnLst>
                                    <p:set>
                                      <p:cBhvr>
                                        <p:cTn id="43" dur="1" fill="hold">
                                          <p:stCondLst>
                                            <p:cond delay="0"/>
                                          </p:stCondLst>
                                        </p:cTn>
                                        <p:tgtEl>
                                          <p:spTgt spid="108"/>
                                        </p:tgtEl>
                                        <p:attrNameLst>
                                          <p:attrName>style.visibility</p:attrName>
                                        </p:attrNameLst>
                                      </p:cBhvr>
                                      <p:to>
                                        <p:strVal val="visible"/>
                                      </p:to>
                                    </p:set>
                                    <p:anim by="(-#ppt_w*2)" calcmode="lin" valueType="num">
                                      <p:cBhvr rctx="PPT">
                                        <p:cTn id="44" dur="250" autoRev="1" fill="hold">
                                          <p:stCondLst>
                                            <p:cond delay="0"/>
                                          </p:stCondLst>
                                        </p:cTn>
                                        <p:tgtEl>
                                          <p:spTgt spid="108"/>
                                        </p:tgtEl>
                                        <p:attrNameLst>
                                          <p:attrName>ppt_w</p:attrName>
                                        </p:attrNameLst>
                                      </p:cBhvr>
                                    </p:anim>
                                    <p:anim by="(#ppt_w*0.50)" calcmode="lin" valueType="num">
                                      <p:cBhvr>
                                        <p:cTn id="45" dur="250" decel="50000" autoRev="1" fill="hold">
                                          <p:stCondLst>
                                            <p:cond delay="0"/>
                                          </p:stCondLst>
                                        </p:cTn>
                                        <p:tgtEl>
                                          <p:spTgt spid="108"/>
                                        </p:tgtEl>
                                        <p:attrNameLst>
                                          <p:attrName>ppt_x</p:attrName>
                                        </p:attrNameLst>
                                      </p:cBhvr>
                                    </p:anim>
                                    <p:anim from="(-#ppt_h/2)" to="(#ppt_y)" calcmode="lin" valueType="num">
                                      <p:cBhvr>
                                        <p:cTn id="46" dur="500" fill="hold">
                                          <p:stCondLst>
                                            <p:cond delay="0"/>
                                          </p:stCondLst>
                                        </p:cTn>
                                        <p:tgtEl>
                                          <p:spTgt spid="108"/>
                                        </p:tgtEl>
                                        <p:attrNameLst>
                                          <p:attrName>ppt_y</p:attrName>
                                        </p:attrNameLst>
                                      </p:cBhvr>
                                    </p:anim>
                                    <p:animRot by="21600000">
                                      <p:cBhvr>
                                        <p:cTn id="47" dur="500" fill="hold">
                                          <p:stCondLst>
                                            <p:cond delay="0"/>
                                          </p:stCondLst>
                                        </p:cTn>
                                        <p:tgtEl>
                                          <p:spTgt spid="108"/>
                                        </p:tgtEl>
                                        <p:attrNameLst>
                                          <p:attrName>r</p:attrName>
                                        </p:attrNameLst>
                                      </p:cBhvr>
                                    </p:animRot>
                                  </p:childTnLst>
                                </p:cTn>
                              </p:par>
                            </p:childTnLst>
                          </p:cTn>
                        </p:par>
                        <p:par>
                          <p:cTn id="48" fill="hold">
                            <p:stCondLst>
                              <p:cond delay="3600"/>
                            </p:stCondLst>
                            <p:childTnLst>
                              <p:par>
                                <p:cTn id="49" presetID="22" presetClass="entr" presetSubtype="4" fill="hold" nodeType="afterEffect">
                                  <p:stCondLst>
                                    <p:cond delay="0"/>
                                  </p:stCondLst>
                                  <p:childTnLst>
                                    <p:set>
                                      <p:cBhvr>
                                        <p:cTn id="50" dur="1" fill="hold">
                                          <p:stCondLst>
                                            <p:cond delay="0"/>
                                          </p:stCondLst>
                                        </p:cTn>
                                        <p:tgtEl>
                                          <p:spTgt spid="132"/>
                                        </p:tgtEl>
                                        <p:attrNameLst>
                                          <p:attrName>style.visibility</p:attrName>
                                        </p:attrNameLst>
                                      </p:cBhvr>
                                      <p:to>
                                        <p:strVal val="visible"/>
                                      </p:to>
                                    </p:set>
                                    <p:animEffect transition="in" filter="wipe(down)">
                                      <p:cBhvr>
                                        <p:cTn id="51" dur="250"/>
                                        <p:tgtEl>
                                          <p:spTgt spid="132"/>
                                        </p:tgtEl>
                                      </p:cBhvr>
                                    </p:animEffect>
                                  </p:childTnLst>
                                </p:cTn>
                              </p:par>
                            </p:childTnLst>
                          </p:cTn>
                        </p:par>
                        <p:par>
                          <p:cTn id="52" fill="hold">
                            <p:stCondLst>
                              <p:cond delay="3850"/>
                            </p:stCondLst>
                            <p:childTnLst>
                              <p:par>
                                <p:cTn id="53" presetID="53" presetClass="entr" presetSubtype="16" fill="hold" grpId="0" nodeType="afterEffect">
                                  <p:stCondLst>
                                    <p:cond delay="0"/>
                                  </p:stCondLst>
                                  <p:childTnLst>
                                    <p:set>
                                      <p:cBhvr>
                                        <p:cTn id="54" dur="1" fill="hold">
                                          <p:stCondLst>
                                            <p:cond delay="0"/>
                                          </p:stCondLst>
                                        </p:cTn>
                                        <p:tgtEl>
                                          <p:spTgt spid="122"/>
                                        </p:tgtEl>
                                        <p:attrNameLst>
                                          <p:attrName>style.visibility</p:attrName>
                                        </p:attrNameLst>
                                      </p:cBhvr>
                                      <p:to>
                                        <p:strVal val="visible"/>
                                      </p:to>
                                    </p:set>
                                    <p:anim calcmode="lin" valueType="num">
                                      <p:cBhvr>
                                        <p:cTn id="55" dur="250" fill="hold"/>
                                        <p:tgtEl>
                                          <p:spTgt spid="122"/>
                                        </p:tgtEl>
                                        <p:attrNameLst>
                                          <p:attrName>ppt_w</p:attrName>
                                        </p:attrNameLst>
                                      </p:cBhvr>
                                      <p:tavLst>
                                        <p:tav tm="0">
                                          <p:val>
                                            <p:fltVal val="0"/>
                                          </p:val>
                                        </p:tav>
                                        <p:tav tm="100000">
                                          <p:val>
                                            <p:strVal val="#ppt_w"/>
                                          </p:val>
                                        </p:tav>
                                      </p:tavLst>
                                    </p:anim>
                                    <p:anim calcmode="lin" valueType="num">
                                      <p:cBhvr>
                                        <p:cTn id="56" dur="250" fill="hold"/>
                                        <p:tgtEl>
                                          <p:spTgt spid="122"/>
                                        </p:tgtEl>
                                        <p:attrNameLst>
                                          <p:attrName>ppt_h</p:attrName>
                                        </p:attrNameLst>
                                      </p:cBhvr>
                                      <p:tavLst>
                                        <p:tav tm="0">
                                          <p:val>
                                            <p:fltVal val="0"/>
                                          </p:val>
                                        </p:tav>
                                        <p:tav tm="100000">
                                          <p:val>
                                            <p:strVal val="#ppt_h"/>
                                          </p:val>
                                        </p:tav>
                                      </p:tavLst>
                                    </p:anim>
                                    <p:animEffect transition="in" filter="fade">
                                      <p:cBhvr>
                                        <p:cTn id="57" dur="250"/>
                                        <p:tgtEl>
                                          <p:spTgt spid="122"/>
                                        </p:tgtEl>
                                      </p:cBhvr>
                                    </p:animEffect>
                                  </p:childTnLst>
                                </p:cTn>
                              </p:par>
                            </p:childTnLst>
                          </p:cTn>
                        </p:par>
                        <p:par>
                          <p:cTn id="58" fill="hold">
                            <p:stCondLst>
                              <p:cond delay="4100"/>
                            </p:stCondLst>
                            <p:childTnLst>
                              <p:par>
                                <p:cTn id="59" presetID="53" presetClass="entr" presetSubtype="16" fill="hold" grpId="0" nodeType="afterEffect">
                                  <p:stCondLst>
                                    <p:cond delay="0"/>
                                  </p:stCondLst>
                                  <p:iterate type="lt">
                                    <p:tmPct val="0"/>
                                  </p:iterate>
                                  <p:childTnLst>
                                    <p:set>
                                      <p:cBhvr>
                                        <p:cTn id="60" dur="1" fill="hold">
                                          <p:stCondLst>
                                            <p:cond delay="0"/>
                                          </p:stCondLst>
                                        </p:cTn>
                                        <p:tgtEl>
                                          <p:spTgt spid="148"/>
                                        </p:tgtEl>
                                        <p:attrNameLst>
                                          <p:attrName>style.visibility</p:attrName>
                                        </p:attrNameLst>
                                      </p:cBhvr>
                                      <p:to>
                                        <p:strVal val="visible"/>
                                      </p:to>
                                    </p:set>
                                    <p:anim calcmode="lin" valueType="num">
                                      <p:cBhvr>
                                        <p:cTn id="61" dur="250" fill="hold"/>
                                        <p:tgtEl>
                                          <p:spTgt spid="148"/>
                                        </p:tgtEl>
                                        <p:attrNameLst>
                                          <p:attrName>ppt_w</p:attrName>
                                        </p:attrNameLst>
                                      </p:cBhvr>
                                      <p:tavLst>
                                        <p:tav tm="0">
                                          <p:val>
                                            <p:fltVal val="0"/>
                                          </p:val>
                                        </p:tav>
                                        <p:tav tm="100000">
                                          <p:val>
                                            <p:strVal val="#ppt_w"/>
                                          </p:val>
                                        </p:tav>
                                      </p:tavLst>
                                    </p:anim>
                                    <p:anim calcmode="lin" valueType="num">
                                      <p:cBhvr>
                                        <p:cTn id="62" dur="250" fill="hold"/>
                                        <p:tgtEl>
                                          <p:spTgt spid="148"/>
                                        </p:tgtEl>
                                        <p:attrNameLst>
                                          <p:attrName>ppt_h</p:attrName>
                                        </p:attrNameLst>
                                      </p:cBhvr>
                                      <p:tavLst>
                                        <p:tav tm="0">
                                          <p:val>
                                            <p:fltVal val="0"/>
                                          </p:val>
                                        </p:tav>
                                        <p:tav tm="100000">
                                          <p:val>
                                            <p:strVal val="#ppt_h"/>
                                          </p:val>
                                        </p:tav>
                                      </p:tavLst>
                                    </p:anim>
                                    <p:animEffect transition="in" filter="fade">
                                      <p:cBhvr>
                                        <p:cTn id="63" dur="250"/>
                                        <p:tgtEl>
                                          <p:spTgt spid="148"/>
                                        </p:tgtEl>
                                      </p:cBhvr>
                                    </p:animEffect>
                                  </p:childTnLst>
                                </p:cTn>
                              </p:par>
                            </p:childTnLst>
                          </p:cTn>
                        </p:par>
                        <p:par>
                          <p:cTn id="64" fill="hold">
                            <p:stCondLst>
                              <p:cond delay="4350"/>
                            </p:stCondLst>
                            <p:childTnLst>
                              <p:par>
                                <p:cTn id="65" presetID="56" presetClass="entr" presetSubtype="0" fill="hold" grpId="0" nodeType="afterEffect">
                                  <p:stCondLst>
                                    <p:cond delay="0"/>
                                  </p:stCondLst>
                                  <p:iterate type="lt">
                                    <p:tmPct val="10000"/>
                                  </p:iterate>
                                  <p:childTnLst>
                                    <p:set>
                                      <p:cBhvr>
                                        <p:cTn id="66" dur="1" fill="hold">
                                          <p:stCondLst>
                                            <p:cond delay="0"/>
                                          </p:stCondLst>
                                        </p:cTn>
                                        <p:tgtEl>
                                          <p:spTgt spid="137"/>
                                        </p:tgtEl>
                                        <p:attrNameLst>
                                          <p:attrName>style.visibility</p:attrName>
                                        </p:attrNameLst>
                                      </p:cBhvr>
                                      <p:to>
                                        <p:strVal val="visible"/>
                                      </p:to>
                                    </p:set>
                                    <p:anim by="(-#ppt_w*2)" calcmode="lin" valueType="num">
                                      <p:cBhvr rctx="PPT">
                                        <p:cTn id="67" dur="250" autoRev="1" fill="hold">
                                          <p:stCondLst>
                                            <p:cond delay="0"/>
                                          </p:stCondLst>
                                        </p:cTn>
                                        <p:tgtEl>
                                          <p:spTgt spid="137"/>
                                        </p:tgtEl>
                                        <p:attrNameLst>
                                          <p:attrName>ppt_w</p:attrName>
                                        </p:attrNameLst>
                                      </p:cBhvr>
                                    </p:anim>
                                    <p:anim by="(#ppt_w*0.50)" calcmode="lin" valueType="num">
                                      <p:cBhvr>
                                        <p:cTn id="68" dur="250" decel="50000" autoRev="1" fill="hold">
                                          <p:stCondLst>
                                            <p:cond delay="0"/>
                                          </p:stCondLst>
                                        </p:cTn>
                                        <p:tgtEl>
                                          <p:spTgt spid="137"/>
                                        </p:tgtEl>
                                        <p:attrNameLst>
                                          <p:attrName>ppt_x</p:attrName>
                                        </p:attrNameLst>
                                      </p:cBhvr>
                                    </p:anim>
                                    <p:anim from="(-#ppt_h/2)" to="(#ppt_y)" calcmode="lin" valueType="num">
                                      <p:cBhvr>
                                        <p:cTn id="69" dur="500" fill="hold">
                                          <p:stCondLst>
                                            <p:cond delay="0"/>
                                          </p:stCondLst>
                                        </p:cTn>
                                        <p:tgtEl>
                                          <p:spTgt spid="137"/>
                                        </p:tgtEl>
                                        <p:attrNameLst>
                                          <p:attrName>ppt_y</p:attrName>
                                        </p:attrNameLst>
                                      </p:cBhvr>
                                    </p:anim>
                                    <p:animRot by="21600000">
                                      <p:cBhvr>
                                        <p:cTn id="70" dur="500" fill="hold">
                                          <p:stCondLst>
                                            <p:cond delay="0"/>
                                          </p:stCondLst>
                                        </p:cTn>
                                        <p:tgtEl>
                                          <p:spTgt spid="137"/>
                                        </p:tgtEl>
                                        <p:attrNameLst>
                                          <p:attrName>r</p:attrName>
                                        </p:attrNameLst>
                                      </p:cBhvr>
                                    </p:animRot>
                                  </p:childTnLst>
                                </p:cTn>
                              </p:par>
                            </p:childTnLst>
                          </p:cTn>
                        </p:par>
                        <p:par>
                          <p:cTn id="71" fill="hold">
                            <p:stCondLst>
                              <p:cond delay="5250"/>
                            </p:stCondLst>
                            <p:childTnLst>
                              <p:par>
                                <p:cTn id="72" presetID="56" presetClass="entr" presetSubtype="0" fill="hold" grpId="0" nodeType="afterEffect">
                                  <p:stCondLst>
                                    <p:cond delay="0"/>
                                  </p:stCondLst>
                                  <p:iterate type="lt">
                                    <p:tmPct val="10000"/>
                                  </p:iterate>
                                  <p:childTnLst>
                                    <p:set>
                                      <p:cBhvr>
                                        <p:cTn id="73" dur="1" fill="hold">
                                          <p:stCondLst>
                                            <p:cond delay="0"/>
                                          </p:stCondLst>
                                        </p:cTn>
                                        <p:tgtEl>
                                          <p:spTgt spid="138"/>
                                        </p:tgtEl>
                                        <p:attrNameLst>
                                          <p:attrName>style.visibility</p:attrName>
                                        </p:attrNameLst>
                                      </p:cBhvr>
                                      <p:to>
                                        <p:strVal val="visible"/>
                                      </p:to>
                                    </p:set>
                                    <p:anim by="(-#ppt_w*2)" calcmode="lin" valueType="num">
                                      <p:cBhvr rctx="PPT">
                                        <p:cTn id="74" dur="250" autoRev="1" fill="hold">
                                          <p:stCondLst>
                                            <p:cond delay="0"/>
                                          </p:stCondLst>
                                        </p:cTn>
                                        <p:tgtEl>
                                          <p:spTgt spid="138"/>
                                        </p:tgtEl>
                                        <p:attrNameLst>
                                          <p:attrName>ppt_w</p:attrName>
                                        </p:attrNameLst>
                                      </p:cBhvr>
                                    </p:anim>
                                    <p:anim by="(#ppt_w*0.50)" calcmode="lin" valueType="num">
                                      <p:cBhvr>
                                        <p:cTn id="75" dur="250" decel="50000" autoRev="1" fill="hold">
                                          <p:stCondLst>
                                            <p:cond delay="0"/>
                                          </p:stCondLst>
                                        </p:cTn>
                                        <p:tgtEl>
                                          <p:spTgt spid="138"/>
                                        </p:tgtEl>
                                        <p:attrNameLst>
                                          <p:attrName>ppt_x</p:attrName>
                                        </p:attrNameLst>
                                      </p:cBhvr>
                                    </p:anim>
                                    <p:anim from="(-#ppt_h/2)" to="(#ppt_y)" calcmode="lin" valueType="num">
                                      <p:cBhvr>
                                        <p:cTn id="76" dur="500" fill="hold">
                                          <p:stCondLst>
                                            <p:cond delay="0"/>
                                          </p:stCondLst>
                                        </p:cTn>
                                        <p:tgtEl>
                                          <p:spTgt spid="138"/>
                                        </p:tgtEl>
                                        <p:attrNameLst>
                                          <p:attrName>ppt_y</p:attrName>
                                        </p:attrNameLst>
                                      </p:cBhvr>
                                    </p:anim>
                                    <p:animRot by="21600000">
                                      <p:cBhvr>
                                        <p:cTn id="77" dur="500" fill="hold">
                                          <p:stCondLst>
                                            <p:cond delay="0"/>
                                          </p:stCondLst>
                                        </p:cTn>
                                        <p:tgtEl>
                                          <p:spTgt spid="138"/>
                                        </p:tgtEl>
                                        <p:attrNameLst>
                                          <p:attrName>r</p:attrName>
                                        </p:attrNameLst>
                                      </p:cBhvr>
                                    </p:animRot>
                                  </p:childTnLst>
                                </p:cTn>
                              </p:par>
                            </p:childTnLst>
                          </p:cTn>
                        </p:par>
                        <p:par>
                          <p:cTn id="78" fill="hold">
                            <p:stCondLst>
                              <p:cond delay="6050"/>
                            </p:stCondLst>
                            <p:childTnLst>
                              <p:par>
                                <p:cTn id="79" presetID="22" presetClass="entr" presetSubtype="4" fill="hold" nodeType="after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wipe(down)">
                                      <p:cBhvr>
                                        <p:cTn id="81" dur="250"/>
                                        <p:tgtEl>
                                          <p:spTgt spid="133"/>
                                        </p:tgtEl>
                                      </p:cBhvr>
                                    </p:animEffect>
                                  </p:childTnLst>
                                </p:cTn>
                              </p:par>
                            </p:childTnLst>
                          </p:cTn>
                        </p:par>
                        <p:par>
                          <p:cTn id="82" fill="hold">
                            <p:stCondLst>
                              <p:cond delay="6300"/>
                            </p:stCondLst>
                            <p:childTnLst>
                              <p:par>
                                <p:cTn id="83" presetID="53" presetClass="entr" presetSubtype="16" fill="hold" grpId="0" nodeType="afterEffect">
                                  <p:stCondLst>
                                    <p:cond delay="0"/>
                                  </p:stCondLst>
                                  <p:childTnLst>
                                    <p:set>
                                      <p:cBhvr>
                                        <p:cTn id="84" dur="1" fill="hold">
                                          <p:stCondLst>
                                            <p:cond delay="0"/>
                                          </p:stCondLst>
                                        </p:cTn>
                                        <p:tgtEl>
                                          <p:spTgt spid="123"/>
                                        </p:tgtEl>
                                        <p:attrNameLst>
                                          <p:attrName>style.visibility</p:attrName>
                                        </p:attrNameLst>
                                      </p:cBhvr>
                                      <p:to>
                                        <p:strVal val="visible"/>
                                      </p:to>
                                    </p:set>
                                    <p:anim calcmode="lin" valueType="num">
                                      <p:cBhvr>
                                        <p:cTn id="85" dur="250" fill="hold"/>
                                        <p:tgtEl>
                                          <p:spTgt spid="123"/>
                                        </p:tgtEl>
                                        <p:attrNameLst>
                                          <p:attrName>ppt_w</p:attrName>
                                        </p:attrNameLst>
                                      </p:cBhvr>
                                      <p:tavLst>
                                        <p:tav tm="0">
                                          <p:val>
                                            <p:fltVal val="0"/>
                                          </p:val>
                                        </p:tav>
                                        <p:tav tm="100000">
                                          <p:val>
                                            <p:strVal val="#ppt_w"/>
                                          </p:val>
                                        </p:tav>
                                      </p:tavLst>
                                    </p:anim>
                                    <p:anim calcmode="lin" valueType="num">
                                      <p:cBhvr>
                                        <p:cTn id="86" dur="250" fill="hold"/>
                                        <p:tgtEl>
                                          <p:spTgt spid="123"/>
                                        </p:tgtEl>
                                        <p:attrNameLst>
                                          <p:attrName>ppt_h</p:attrName>
                                        </p:attrNameLst>
                                      </p:cBhvr>
                                      <p:tavLst>
                                        <p:tav tm="0">
                                          <p:val>
                                            <p:fltVal val="0"/>
                                          </p:val>
                                        </p:tav>
                                        <p:tav tm="100000">
                                          <p:val>
                                            <p:strVal val="#ppt_h"/>
                                          </p:val>
                                        </p:tav>
                                      </p:tavLst>
                                    </p:anim>
                                    <p:animEffect transition="in" filter="fade">
                                      <p:cBhvr>
                                        <p:cTn id="87" dur="250"/>
                                        <p:tgtEl>
                                          <p:spTgt spid="123"/>
                                        </p:tgtEl>
                                      </p:cBhvr>
                                    </p:animEffect>
                                  </p:childTnLst>
                                </p:cTn>
                              </p:par>
                            </p:childTnLst>
                          </p:cTn>
                        </p:par>
                        <p:par>
                          <p:cTn id="88" fill="hold">
                            <p:stCondLst>
                              <p:cond delay="6550"/>
                            </p:stCondLst>
                            <p:childTnLst>
                              <p:par>
                                <p:cTn id="89" presetID="53" presetClass="entr" presetSubtype="16" fill="hold" grpId="0" nodeType="afterEffect">
                                  <p:stCondLst>
                                    <p:cond delay="0"/>
                                  </p:stCondLst>
                                  <p:iterate type="lt">
                                    <p:tmPct val="0"/>
                                  </p:iterate>
                                  <p:childTnLst>
                                    <p:set>
                                      <p:cBhvr>
                                        <p:cTn id="90" dur="1" fill="hold">
                                          <p:stCondLst>
                                            <p:cond delay="0"/>
                                          </p:stCondLst>
                                        </p:cTn>
                                        <p:tgtEl>
                                          <p:spTgt spid="149"/>
                                        </p:tgtEl>
                                        <p:attrNameLst>
                                          <p:attrName>style.visibility</p:attrName>
                                        </p:attrNameLst>
                                      </p:cBhvr>
                                      <p:to>
                                        <p:strVal val="visible"/>
                                      </p:to>
                                    </p:set>
                                    <p:anim calcmode="lin" valueType="num">
                                      <p:cBhvr>
                                        <p:cTn id="91" dur="250" fill="hold"/>
                                        <p:tgtEl>
                                          <p:spTgt spid="149"/>
                                        </p:tgtEl>
                                        <p:attrNameLst>
                                          <p:attrName>ppt_w</p:attrName>
                                        </p:attrNameLst>
                                      </p:cBhvr>
                                      <p:tavLst>
                                        <p:tav tm="0">
                                          <p:val>
                                            <p:fltVal val="0"/>
                                          </p:val>
                                        </p:tav>
                                        <p:tav tm="100000">
                                          <p:val>
                                            <p:strVal val="#ppt_w"/>
                                          </p:val>
                                        </p:tav>
                                      </p:tavLst>
                                    </p:anim>
                                    <p:anim calcmode="lin" valueType="num">
                                      <p:cBhvr>
                                        <p:cTn id="92" dur="250" fill="hold"/>
                                        <p:tgtEl>
                                          <p:spTgt spid="149"/>
                                        </p:tgtEl>
                                        <p:attrNameLst>
                                          <p:attrName>ppt_h</p:attrName>
                                        </p:attrNameLst>
                                      </p:cBhvr>
                                      <p:tavLst>
                                        <p:tav tm="0">
                                          <p:val>
                                            <p:fltVal val="0"/>
                                          </p:val>
                                        </p:tav>
                                        <p:tav tm="100000">
                                          <p:val>
                                            <p:strVal val="#ppt_h"/>
                                          </p:val>
                                        </p:tav>
                                      </p:tavLst>
                                    </p:anim>
                                    <p:animEffect transition="in" filter="fade">
                                      <p:cBhvr>
                                        <p:cTn id="93" dur="250"/>
                                        <p:tgtEl>
                                          <p:spTgt spid="149"/>
                                        </p:tgtEl>
                                      </p:cBhvr>
                                    </p:animEffect>
                                  </p:childTnLst>
                                </p:cTn>
                              </p:par>
                            </p:childTnLst>
                          </p:cTn>
                        </p:par>
                        <p:par>
                          <p:cTn id="94" fill="hold">
                            <p:stCondLst>
                              <p:cond delay="6800"/>
                            </p:stCondLst>
                            <p:childTnLst>
                              <p:par>
                                <p:cTn id="95" presetID="56" presetClass="entr" presetSubtype="0" fill="hold" grpId="0" nodeType="afterEffect">
                                  <p:stCondLst>
                                    <p:cond delay="0"/>
                                  </p:stCondLst>
                                  <p:iterate type="lt">
                                    <p:tmPct val="10000"/>
                                  </p:iterate>
                                  <p:childTnLst>
                                    <p:set>
                                      <p:cBhvr>
                                        <p:cTn id="96" dur="1" fill="hold">
                                          <p:stCondLst>
                                            <p:cond delay="0"/>
                                          </p:stCondLst>
                                        </p:cTn>
                                        <p:tgtEl>
                                          <p:spTgt spid="142"/>
                                        </p:tgtEl>
                                        <p:attrNameLst>
                                          <p:attrName>style.visibility</p:attrName>
                                        </p:attrNameLst>
                                      </p:cBhvr>
                                      <p:to>
                                        <p:strVal val="visible"/>
                                      </p:to>
                                    </p:set>
                                    <p:anim by="(-#ppt_w*2)" calcmode="lin" valueType="num">
                                      <p:cBhvr rctx="PPT">
                                        <p:cTn id="97" dur="250" autoRev="1" fill="hold">
                                          <p:stCondLst>
                                            <p:cond delay="0"/>
                                          </p:stCondLst>
                                        </p:cTn>
                                        <p:tgtEl>
                                          <p:spTgt spid="142"/>
                                        </p:tgtEl>
                                        <p:attrNameLst>
                                          <p:attrName>ppt_w</p:attrName>
                                        </p:attrNameLst>
                                      </p:cBhvr>
                                    </p:anim>
                                    <p:anim by="(#ppt_w*0.50)" calcmode="lin" valueType="num">
                                      <p:cBhvr>
                                        <p:cTn id="98" dur="250" decel="50000" autoRev="1" fill="hold">
                                          <p:stCondLst>
                                            <p:cond delay="0"/>
                                          </p:stCondLst>
                                        </p:cTn>
                                        <p:tgtEl>
                                          <p:spTgt spid="142"/>
                                        </p:tgtEl>
                                        <p:attrNameLst>
                                          <p:attrName>ppt_x</p:attrName>
                                        </p:attrNameLst>
                                      </p:cBhvr>
                                    </p:anim>
                                    <p:anim from="(-#ppt_h/2)" to="(#ppt_y)" calcmode="lin" valueType="num">
                                      <p:cBhvr>
                                        <p:cTn id="99" dur="500" fill="hold">
                                          <p:stCondLst>
                                            <p:cond delay="0"/>
                                          </p:stCondLst>
                                        </p:cTn>
                                        <p:tgtEl>
                                          <p:spTgt spid="142"/>
                                        </p:tgtEl>
                                        <p:attrNameLst>
                                          <p:attrName>ppt_y</p:attrName>
                                        </p:attrNameLst>
                                      </p:cBhvr>
                                    </p:anim>
                                    <p:animRot by="21600000">
                                      <p:cBhvr>
                                        <p:cTn id="100" dur="500" fill="hold">
                                          <p:stCondLst>
                                            <p:cond delay="0"/>
                                          </p:stCondLst>
                                        </p:cTn>
                                        <p:tgtEl>
                                          <p:spTgt spid="142"/>
                                        </p:tgtEl>
                                        <p:attrNameLst>
                                          <p:attrName>r</p:attrName>
                                        </p:attrNameLst>
                                      </p:cBhvr>
                                    </p:animRot>
                                  </p:childTnLst>
                                </p:cTn>
                              </p:par>
                            </p:childTnLst>
                          </p:cTn>
                        </p:par>
                        <p:par>
                          <p:cTn id="101" fill="hold">
                            <p:stCondLst>
                              <p:cond delay="7450"/>
                            </p:stCondLst>
                            <p:childTnLst>
                              <p:par>
                                <p:cTn id="102" presetID="22" presetClass="entr" presetSubtype="4" fill="hold" nodeType="after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wipe(down)">
                                      <p:cBhvr>
                                        <p:cTn id="104" dur="250"/>
                                        <p:tgtEl>
                                          <p:spTgt spid="134"/>
                                        </p:tgtEl>
                                      </p:cBhvr>
                                    </p:animEffect>
                                  </p:childTnLst>
                                </p:cTn>
                              </p:par>
                            </p:childTnLst>
                          </p:cTn>
                        </p:par>
                        <p:par>
                          <p:cTn id="105" fill="hold">
                            <p:stCondLst>
                              <p:cond delay="7700"/>
                            </p:stCondLst>
                            <p:childTnLst>
                              <p:par>
                                <p:cTn id="106" presetID="53" presetClass="entr" presetSubtype="16" fill="hold" grpId="0" nodeType="afterEffect">
                                  <p:stCondLst>
                                    <p:cond delay="0"/>
                                  </p:stCondLst>
                                  <p:childTnLst>
                                    <p:set>
                                      <p:cBhvr>
                                        <p:cTn id="107" dur="1" fill="hold">
                                          <p:stCondLst>
                                            <p:cond delay="0"/>
                                          </p:stCondLst>
                                        </p:cTn>
                                        <p:tgtEl>
                                          <p:spTgt spid="136"/>
                                        </p:tgtEl>
                                        <p:attrNameLst>
                                          <p:attrName>style.visibility</p:attrName>
                                        </p:attrNameLst>
                                      </p:cBhvr>
                                      <p:to>
                                        <p:strVal val="visible"/>
                                      </p:to>
                                    </p:set>
                                    <p:anim calcmode="lin" valueType="num">
                                      <p:cBhvr>
                                        <p:cTn id="108" dur="250" fill="hold"/>
                                        <p:tgtEl>
                                          <p:spTgt spid="136"/>
                                        </p:tgtEl>
                                        <p:attrNameLst>
                                          <p:attrName>ppt_w</p:attrName>
                                        </p:attrNameLst>
                                      </p:cBhvr>
                                      <p:tavLst>
                                        <p:tav tm="0">
                                          <p:val>
                                            <p:fltVal val="0"/>
                                          </p:val>
                                        </p:tav>
                                        <p:tav tm="100000">
                                          <p:val>
                                            <p:strVal val="#ppt_w"/>
                                          </p:val>
                                        </p:tav>
                                      </p:tavLst>
                                    </p:anim>
                                    <p:anim calcmode="lin" valueType="num">
                                      <p:cBhvr>
                                        <p:cTn id="109" dur="250" fill="hold"/>
                                        <p:tgtEl>
                                          <p:spTgt spid="136"/>
                                        </p:tgtEl>
                                        <p:attrNameLst>
                                          <p:attrName>ppt_h</p:attrName>
                                        </p:attrNameLst>
                                      </p:cBhvr>
                                      <p:tavLst>
                                        <p:tav tm="0">
                                          <p:val>
                                            <p:fltVal val="0"/>
                                          </p:val>
                                        </p:tav>
                                        <p:tav tm="100000">
                                          <p:val>
                                            <p:strVal val="#ppt_h"/>
                                          </p:val>
                                        </p:tav>
                                      </p:tavLst>
                                    </p:anim>
                                    <p:animEffect transition="in" filter="fade">
                                      <p:cBhvr>
                                        <p:cTn id="110" dur="250"/>
                                        <p:tgtEl>
                                          <p:spTgt spid="136"/>
                                        </p:tgtEl>
                                      </p:cBhvr>
                                    </p:animEffect>
                                  </p:childTnLst>
                                </p:cTn>
                              </p:par>
                            </p:childTnLst>
                          </p:cTn>
                        </p:par>
                        <p:par>
                          <p:cTn id="111" fill="hold">
                            <p:stCondLst>
                              <p:cond delay="7950"/>
                            </p:stCondLst>
                            <p:childTnLst>
                              <p:par>
                                <p:cTn id="112" presetID="53" presetClass="entr" presetSubtype="16" fill="hold" grpId="0" nodeType="afterEffect">
                                  <p:stCondLst>
                                    <p:cond delay="0"/>
                                  </p:stCondLst>
                                  <p:iterate type="lt">
                                    <p:tmPct val="0"/>
                                  </p:iterate>
                                  <p:childTnLst>
                                    <p:set>
                                      <p:cBhvr>
                                        <p:cTn id="113" dur="1" fill="hold">
                                          <p:stCondLst>
                                            <p:cond delay="0"/>
                                          </p:stCondLst>
                                        </p:cTn>
                                        <p:tgtEl>
                                          <p:spTgt spid="150"/>
                                        </p:tgtEl>
                                        <p:attrNameLst>
                                          <p:attrName>style.visibility</p:attrName>
                                        </p:attrNameLst>
                                      </p:cBhvr>
                                      <p:to>
                                        <p:strVal val="visible"/>
                                      </p:to>
                                    </p:set>
                                    <p:anim calcmode="lin" valueType="num">
                                      <p:cBhvr>
                                        <p:cTn id="114" dur="250" fill="hold"/>
                                        <p:tgtEl>
                                          <p:spTgt spid="150"/>
                                        </p:tgtEl>
                                        <p:attrNameLst>
                                          <p:attrName>ppt_w</p:attrName>
                                        </p:attrNameLst>
                                      </p:cBhvr>
                                      <p:tavLst>
                                        <p:tav tm="0">
                                          <p:val>
                                            <p:fltVal val="0"/>
                                          </p:val>
                                        </p:tav>
                                        <p:tav tm="100000">
                                          <p:val>
                                            <p:strVal val="#ppt_w"/>
                                          </p:val>
                                        </p:tav>
                                      </p:tavLst>
                                    </p:anim>
                                    <p:anim calcmode="lin" valueType="num">
                                      <p:cBhvr>
                                        <p:cTn id="115" dur="250" fill="hold"/>
                                        <p:tgtEl>
                                          <p:spTgt spid="150"/>
                                        </p:tgtEl>
                                        <p:attrNameLst>
                                          <p:attrName>ppt_h</p:attrName>
                                        </p:attrNameLst>
                                      </p:cBhvr>
                                      <p:tavLst>
                                        <p:tav tm="0">
                                          <p:val>
                                            <p:fltVal val="0"/>
                                          </p:val>
                                        </p:tav>
                                        <p:tav tm="100000">
                                          <p:val>
                                            <p:strVal val="#ppt_h"/>
                                          </p:val>
                                        </p:tav>
                                      </p:tavLst>
                                    </p:anim>
                                    <p:animEffect transition="in" filter="fade">
                                      <p:cBhvr>
                                        <p:cTn id="116" dur="250"/>
                                        <p:tgtEl>
                                          <p:spTgt spid="150"/>
                                        </p:tgtEl>
                                      </p:cBhvr>
                                    </p:animEffect>
                                  </p:childTnLst>
                                </p:cTn>
                              </p:par>
                            </p:childTnLst>
                          </p:cTn>
                        </p:par>
                        <p:par>
                          <p:cTn id="117" fill="hold">
                            <p:stCondLst>
                              <p:cond delay="8200"/>
                            </p:stCondLst>
                            <p:childTnLst>
                              <p:par>
                                <p:cTn id="118" presetID="56" presetClass="entr" presetSubtype="0" fill="hold" grpId="0" nodeType="afterEffect">
                                  <p:stCondLst>
                                    <p:cond delay="0"/>
                                  </p:stCondLst>
                                  <p:iterate type="lt">
                                    <p:tmPct val="10000"/>
                                  </p:iterate>
                                  <p:childTnLst>
                                    <p:set>
                                      <p:cBhvr>
                                        <p:cTn id="119" dur="1" fill="hold">
                                          <p:stCondLst>
                                            <p:cond delay="0"/>
                                          </p:stCondLst>
                                        </p:cTn>
                                        <p:tgtEl>
                                          <p:spTgt spid="145"/>
                                        </p:tgtEl>
                                        <p:attrNameLst>
                                          <p:attrName>style.visibility</p:attrName>
                                        </p:attrNameLst>
                                      </p:cBhvr>
                                      <p:to>
                                        <p:strVal val="visible"/>
                                      </p:to>
                                    </p:set>
                                    <p:anim by="(-#ppt_w*2)" calcmode="lin" valueType="num">
                                      <p:cBhvr rctx="PPT">
                                        <p:cTn id="120" dur="250" autoRev="1" fill="hold">
                                          <p:stCondLst>
                                            <p:cond delay="0"/>
                                          </p:stCondLst>
                                        </p:cTn>
                                        <p:tgtEl>
                                          <p:spTgt spid="145"/>
                                        </p:tgtEl>
                                        <p:attrNameLst>
                                          <p:attrName>ppt_w</p:attrName>
                                        </p:attrNameLst>
                                      </p:cBhvr>
                                    </p:anim>
                                    <p:anim by="(#ppt_w*0.50)" calcmode="lin" valueType="num">
                                      <p:cBhvr>
                                        <p:cTn id="121" dur="250" decel="50000" autoRev="1" fill="hold">
                                          <p:stCondLst>
                                            <p:cond delay="0"/>
                                          </p:stCondLst>
                                        </p:cTn>
                                        <p:tgtEl>
                                          <p:spTgt spid="145"/>
                                        </p:tgtEl>
                                        <p:attrNameLst>
                                          <p:attrName>ppt_x</p:attrName>
                                        </p:attrNameLst>
                                      </p:cBhvr>
                                    </p:anim>
                                    <p:anim from="(-#ppt_h/2)" to="(#ppt_y)" calcmode="lin" valueType="num">
                                      <p:cBhvr>
                                        <p:cTn id="122" dur="500" fill="hold">
                                          <p:stCondLst>
                                            <p:cond delay="0"/>
                                          </p:stCondLst>
                                        </p:cTn>
                                        <p:tgtEl>
                                          <p:spTgt spid="145"/>
                                        </p:tgtEl>
                                        <p:attrNameLst>
                                          <p:attrName>ppt_y</p:attrName>
                                        </p:attrNameLst>
                                      </p:cBhvr>
                                    </p:anim>
                                    <p:animRot by="21600000">
                                      <p:cBhvr>
                                        <p:cTn id="123" dur="500" fill="hold">
                                          <p:stCondLst>
                                            <p:cond delay="0"/>
                                          </p:stCondLst>
                                        </p:cTn>
                                        <p:tgtEl>
                                          <p:spTgt spid="145"/>
                                        </p:tgtEl>
                                        <p:attrNameLst>
                                          <p:attrName>r</p:attrName>
                                        </p:attrNameLst>
                                      </p:cBhvr>
                                    </p:animRot>
                                  </p:childTnLst>
                                </p:cTn>
                              </p:par>
                            </p:childTnLst>
                          </p:cTn>
                        </p:par>
                        <p:par>
                          <p:cTn id="124" fill="hold">
                            <p:stCondLst>
                              <p:cond delay="8850"/>
                            </p:stCondLst>
                            <p:childTnLst>
                              <p:par>
                                <p:cTn id="125" presetID="56" presetClass="entr" presetSubtype="0" fill="hold" grpId="0" nodeType="afterEffect">
                                  <p:stCondLst>
                                    <p:cond delay="0"/>
                                  </p:stCondLst>
                                  <p:iterate type="lt">
                                    <p:tmPct val="10000"/>
                                  </p:iterate>
                                  <p:childTnLst>
                                    <p:set>
                                      <p:cBhvr>
                                        <p:cTn id="126" dur="1" fill="hold">
                                          <p:stCondLst>
                                            <p:cond delay="0"/>
                                          </p:stCondLst>
                                        </p:cTn>
                                        <p:tgtEl>
                                          <p:spTgt spid="146"/>
                                        </p:tgtEl>
                                        <p:attrNameLst>
                                          <p:attrName>style.visibility</p:attrName>
                                        </p:attrNameLst>
                                      </p:cBhvr>
                                      <p:to>
                                        <p:strVal val="visible"/>
                                      </p:to>
                                    </p:set>
                                    <p:anim by="(-#ppt_w*2)" calcmode="lin" valueType="num">
                                      <p:cBhvr rctx="PPT">
                                        <p:cTn id="127" dur="250" autoRev="1" fill="hold">
                                          <p:stCondLst>
                                            <p:cond delay="0"/>
                                          </p:stCondLst>
                                        </p:cTn>
                                        <p:tgtEl>
                                          <p:spTgt spid="146"/>
                                        </p:tgtEl>
                                        <p:attrNameLst>
                                          <p:attrName>ppt_w</p:attrName>
                                        </p:attrNameLst>
                                      </p:cBhvr>
                                    </p:anim>
                                    <p:anim by="(#ppt_w*0.50)" calcmode="lin" valueType="num">
                                      <p:cBhvr>
                                        <p:cTn id="128" dur="250" decel="50000" autoRev="1" fill="hold">
                                          <p:stCondLst>
                                            <p:cond delay="0"/>
                                          </p:stCondLst>
                                        </p:cTn>
                                        <p:tgtEl>
                                          <p:spTgt spid="146"/>
                                        </p:tgtEl>
                                        <p:attrNameLst>
                                          <p:attrName>ppt_x</p:attrName>
                                        </p:attrNameLst>
                                      </p:cBhvr>
                                    </p:anim>
                                    <p:anim from="(-#ppt_h/2)" to="(#ppt_y)" calcmode="lin" valueType="num">
                                      <p:cBhvr>
                                        <p:cTn id="129" dur="500" fill="hold">
                                          <p:stCondLst>
                                            <p:cond delay="0"/>
                                          </p:stCondLst>
                                        </p:cTn>
                                        <p:tgtEl>
                                          <p:spTgt spid="146"/>
                                        </p:tgtEl>
                                        <p:attrNameLst>
                                          <p:attrName>ppt_y</p:attrName>
                                        </p:attrNameLst>
                                      </p:cBhvr>
                                    </p:anim>
                                    <p:animRot by="21600000">
                                      <p:cBhvr>
                                        <p:cTn id="130" dur="500" fill="hold">
                                          <p:stCondLst>
                                            <p:cond delay="0"/>
                                          </p:stCondLst>
                                        </p:cTn>
                                        <p:tgtEl>
                                          <p:spTgt spid="146"/>
                                        </p:tgtEl>
                                        <p:attrNameLst>
                                          <p:attrName>r</p:attrName>
                                        </p:attrNameLst>
                                      </p:cBhvr>
                                    </p:animRot>
                                  </p:childTnLst>
                                </p:cTn>
                              </p:par>
                            </p:childTnLst>
                          </p:cTn>
                        </p:par>
                        <p:par>
                          <p:cTn id="131" fill="hold">
                            <p:stCondLst>
                              <p:cond delay="10000"/>
                            </p:stCondLst>
                            <p:childTnLst>
                              <p:par>
                                <p:cTn id="132" presetID="53" presetClass="entr" presetSubtype="16" fill="hold" grpId="0" nodeType="afterEffect">
                                  <p:stCondLst>
                                    <p:cond delay="0"/>
                                  </p:stCondLst>
                                  <p:iterate type="lt">
                                    <p:tmPct val="0"/>
                                  </p:iterate>
                                  <p:childTnLst>
                                    <p:set>
                                      <p:cBhvr>
                                        <p:cTn id="133" dur="1" fill="hold">
                                          <p:stCondLst>
                                            <p:cond delay="0"/>
                                          </p:stCondLst>
                                        </p:cTn>
                                        <p:tgtEl>
                                          <p:spTgt spid="151"/>
                                        </p:tgtEl>
                                        <p:attrNameLst>
                                          <p:attrName>style.visibility</p:attrName>
                                        </p:attrNameLst>
                                      </p:cBhvr>
                                      <p:to>
                                        <p:strVal val="visible"/>
                                      </p:to>
                                    </p:set>
                                    <p:anim calcmode="lin" valueType="num">
                                      <p:cBhvr>
                                        <p:cTn id="134" dur="250" fill="hold"/>
                                        <p:tgtEl>
                                          <p:spTgt spid="151"/>
                                        </p:tgtEl>
                                        <p:attrNameLst>
                                          <p:attrName>ppt_w</p:attrName>
                                        </p:attrNameLst>
                                      </p:cBhvr>
                                      <p:tavLst>
                                        <p:tav tm="0">
                                          <p:val>
                                            <p:fltVal val="0"/>
                                          </p:val>
                                        </p:tav>
                                        <p:tav tm="100000">
                                          <p:val>
                                            <p:strVal val="#ppt_w"/>
                                          </p:val>
                                        </p:tav>
                                      </p:tavLst>
                                    </p:anim>
                                    <p:anim calcmode="lin" valueType="num">
                                      <p:cBhvr>
                                        <p:cTn id="135" dur="250" fill="hold"/>
                                        <p:tgtEl>
                                          <p:spTgt spid="151"/>
                                        </p:tgtEl>
                                        <p:attrNameLst>
                                          <p:attrName>ppt_h</p:attrName>
                                        </p:attrNameLst>
                                      </p:cBhvr>
                                      <p:tavLst>
                                        <p:tav tm="0">
                                          <p:val>
                                            <p:fltVal val="0"/>
                                          </p:val>
                                        </p:tav>
                                        <p:tav tm="100000">
                                          <p:val>
                                            <p:strVal val="#ppt_h"/>
                                          </p:val>
                                        </p:tav>
                                      </p:tavLst>
                                    </p:anim>
                                    <p:animEffect transition="in" filter="fade">
                                      <p:cBhvr>
                                        <p:cTn id="136" dur="250"/>
                                        <p:tgtEl>
                                          <p:spTgt spid="151"/>
                                        </p:tgtEl>
                                      </p:cBhvr>
                                    </p:animEffect>
                                  </p:childTnLst>
                                </p:cTn>
                              </p:par>
                            </p:childTnLst>
                          </p:cTn>
                        </p:par>
                        <p:par>
                          <p:cTn id="137" fill="hold">
                            <p:stCondLst>
                              <p:cond delay="10250"/>
                            </p:stCondLst>
                            <p:childTnLst>
                              <p:par>
                                <p:cTn id="138" presetID="56" presetClass="entr" presetSubtype="0" fill="hold" grpId="0" nodeType="afterEffect">
                                  <p:stCondLst>
                                    <p:cond delay="0"/>
                                  </p:stCondLst>
                                  <p:iterate type="lt">
                                    <p:tmPct val="10000"/>
                                  </p:iterate>
                                  <p:childTnLst>
                                    <p:set>
                                      <p:cBhvr>
                                        <p:cTn id="139" dur="1" fill="hold">
                                          <p:stCondLst>
                                            <p:cond delay="0"/>
                                          </p:stCondLst>
                                        </p:cTn>
                                        <p:tgtEl>
                                          <p:spTgt spid="26"/>
                                        </p:tgtEl>
                                        <p:attrNameLst>
                                          <p:attrName>style.visibility</p:attrName>
                                        </p:attrNameLst>
                                      </p:cBhvr>
                                      <p:to>
                                        <p:strVal val="visible"/>
                                      </p:to>
                                    </p:set>
                                    <p:anim by="(-#ppt_w*2)" calcmode="lin" valueType="num">
                                      <p:cBhvr rctx="PPT">
                                        <p:cTn id="140" dur="250" autoRev="1" fill="hold">
                                          <p:stCondLst>
                                            <p:cond delay="0"/>
                                          </p:stCondLst>
                                        </p:cTn>
                                        <p:tgtEl>
                                          <p:spTgt spid="26"/>
                                        </p:tgtEl>
                                        <p:attrNameLst>
                                          <p:attrName>ppt_w</p:attrName>
                                        </p:attrNameLst>
                                      </p:cBhvr>
                                    </p:anim>
                                    <p:anim by="(#ppt_w*0.50)" calcmode="lin" valueType="num">
                                      <p:cBhvr>
                                        <p:cTn id="141" dur="250" decel="50000" autoRev="1" fill="hold">
                                          <p:stCondLst>
                                            <p:cond delay="0"/>
                                          </p:stCondLst>
                                        </p:cTn>
                                        <p:tgtEl>
                                          <p:spTgt spid="26"/>
                                        </p:tgtEl>
                                        <p:attrNameLst>
                                          <p:attrName>ppt_x</p:attrName>
                                        </p:attrNameLst>
                                      </p:cBhvr>
                                    </p:anim>
                                    <p:anim from="(-#ppt_h/2)" to="(#ppt_y)" calcmode="lin" valueType="num">
                                      <p:cBhvr>
                                        <p:cTn id="142" dur="500" fill="hold">
                                          <p:stCondLst>
                                            <p:cond delay="0"/>
                                          </p:stCondLst>
                                        </p:cTn>
                                        <p:tgtEl>
                                          <p:spTgt spid="26"/>
                                        </p:tgtEl>
                                        <p:attrNameLst>
                                          <p:attrName>ppt_y</p:attrName>
                                        </p:attrNameLst>
                                      </p:cBhvr>
                                    </p:anim>
                                    <p:animRot by="21600000">
                                      <p:cBhvr>
                                        <p:cTn id="143" dur="500" fill="hold">
                                          <p:stCondLst>
                                            <p:cond delay="0"/>
                                          </p:stCondLst>
                                        </p:cTn>
                                        <p:tgtEl>
                                          <p:spTgt spid="26"/>
                                        </p:tgtEl>
                                        <p:attrNameLst>
                                          <p:attrName>r</p:attrName>
                                        </p:attrNameLst>
                                      </p:cBhvr>
                                    </p:animRot>
                                  </p:childTnLst>
                                </p:cTn>
                              </p:par>
                            </p:childTnLst>
                          </p:cTn>
                        </p:par>
                        <p:par>
                          <p:cTn id="144" fill="hold">
                            <p:stCondLst>
                              <p:cond delay="10900"/>
                            </p:stCondLst>
                            <p:childTnLst>
                              <p:par>
                                <p:cTn id="145" presetID="53" presetClass="entr" presetSubtype="16" fill="hold" grpId="0" nodeType="afterEffect">
                                  <p:stCondLst>
                                    <p:cond delay="0"/>
                                  </p:stCondLst>
                                  <p:iterate type="lt">
                                    <p:tmPct val="0"/>
                                  </p:iterate>
                                  <p:childTnLst>
                                    <p:set>
                                      <p:cBhvr>
                                        <p:cTn id="146" dur="1" fill="hold">
                                          <p:stCondLst>
                                            <p:cond delay="0"/>
                                          </p:stCondLst>
                                        </p:cTn>
                                        <p:tgtEl>
                                          <p:spTgt spid="29"/>
                                        </p:tgtEl>
                                        <p:attrNameLst>
                                          <p:attrName>style.visibility</p:attrName>
                                        </p:attrNameLst>
                                      </p:cBhvr>
                                      <p:to>
                                        <p:strVal val="visible"/>
                                      </p:to>
                                    </p:set>
                                    <p:anim calcmode="lin" valueType="num">
                                      <p:cBhvr>
                                        <p:cTn id="147" dur="250" fill="hold"/>
                                        <p:tgtEl>
                                          <p:spTgt spid="29"/>
                                        </p:tgtEl>
                                        <p:attrNameLst>
                                          <p:attrName>ppt_w</p:attrName>
                                        </p:attrNameLst>
                                      </p:cBhvr>
                                      <p:tavLst>
                                        <p:tav tm="0">
                                          <p:val>
                                            <p:fltVal val="0"/>
                                          </p:val>
                                        </p:tav>
                                        <p:tav tm="100000">
                                          <p:val>
                                            <p:strVal val="#ppt_w"/>
                                          </p:val>
                                        </p:tav>
                                      </p:tavLst>
                                    </p:anim>
                                    <p:anim calcmode="lin" valueType="num">
                                      <p:cBhvr>
                                        <p:cTn id="148" dur="250" fill="hold"/>
                                        <p:tgtEl>
                                          <p:spTgt spid="29"/>
                                        </p:tgtEl>
                                        <p:attrNameLst>
                                          <p:attrName>ppt_h</p:attrName>
                                        </p:attrNameLst>
                                      </p:cBhvr>
                                      <p:tavLst>
                                        <p:tav tm="0">
                                          <p:val>
                                            <p:fltVal val="0"/>
                                          </p:val>
                                        </p:tav>
                                        <p:tav tm="100000">
                                          <p:val>
                                            <p:strVal val="#ppt_h"/>
                                          </p:val>
                                        </p:tav>
                                      </p:tavLst>
                                    </p:anim>
                                    <p:animEffect transition="in" filter="fade">
                                      <p:cBhvr>
                                        <p:cTn id="149"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21" grpId="0" animBg="1"/>
      <p:bldP spid="78" grpId="0" animBg="1"/>
      <p:bldP spid="104" grpId="0"/>
      <p:bldP spid="122" grpId="0" animBg="1"/>
      <p:bldP spid="123" grpId="0" animBg="1"/>
      <p:bldP spid="136" grpId="0" animBg="1"/>
      <p:bldP spid="137" grpId="0"/>
      <p:bldP spid="138" grpId="0"/>
      <p:bldP spid="142" grpId="0"/>
      <p:bldP spid="145" grpId="0"/>
      <p:bldP spid="146" grpId="0"/>
      <p:bldP spid="147" grpId="0"/>
      <p:bldP spid="148" grpId="0"/>
      <p:bldP spid="149" grpId="0"/>
      <p:bldP spid="150" grpId="0"/>
      <p:bldP spid="151" grpId="0"/>
      <p:bldP spid="26"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稻壳儿小白白(http://dwz.cn/Wu2UP)">
            <a:extLst>
              <a:ext uri="{FF2B5EF4-FFF2-40B4-BE49-F238E27FC236}">
                <a16:creationId xmlns="" xmlns:a16="http://schemas.microsoft.com/office/drawing/2014/main" id="{0F1CB0C2-8E4D-48C8-A2CE-A70F903B87A1}"/>
              </a:ext>
            </a:extLst>
          </p:cNvPr>
          <p:cNvSpPr>
            <a:spLocks/>
          </p:cNvSpPr>
          <p:nvPr/>
        </p:nvSpPr>
        <p:spPr bwMode="auto">
          <a:xfrm>
            <a:off x="4555869" y="4313127"/>
            <a:ext cx="2061560" cy="1663484"/>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47" name="稻壳儿小白白(http://dwz.cn/Wu2UP)">
            <a:extLst>
              <a:ext uri="{FF2B5EF4-FFF2-40B4-BE49-F238E27FC236}">
                <a16:creationId xmlns="" xmlns:a16="http://schemas.microsoft.com/office/drawing/2014/main" id="{C0A0E446-D705-483E-8B09-94FCCC0F7BF4}"/>
              </a:ext>
            </a:extLst>
          </p:cNvPr>
          <p:cNvSpPr>
            <a:spLocks noEditPoints="1"/>
          </p:cNvSpPr>
          <p:nvPr/>
        </p:nvSpPr>
        <p:spPr bwMode="auto">
          <a:xfrm>
            <a:off x="4611430" y="6464020"/>
            <a:ext cx="267813" cy="131725"/>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cmpd="sng">
            <a:solidFill>
              <a:schemeClr val="bg1"/>
            </a:solidFill>
            <a:miter lim="800000"/>
            <a:headEnd/>
            <a:tailEnd/>
          </a:ln>
        </p:spPr>
        <p:txBody>
          <a:bodyPr/>
          <a:lstStyle/>
          <a:p>
            <a:endParaRPr lang="zh-CN" altLang="en-US"/>
          </a:p>
        </p:txBody>
      </p:sp>
      <p:sp>
        <p:nvSpPr>
          <p:cNvPr id="48" name="稻壳儿小白白(http://dwz.cn/Wu2UP)">
            <a:extLst>
              <a:ext uri="{FF2B5EF4-FFF2-40B4-BE49-F238E27FC236}">
                <a16:creationId xmlns="" xmlns:a16="http://schemas.microsoft.com/office/drawing/2014/main" id="{FEFEFC1F-B4BA-48BE-86BE-0979B22DC208}"/>
              </a:ext>
            </a:extLst>
          </p:cNvPr>
          <p:cNvSpPr>
            <a:spLocks noEditPoints="1"/>
          </p:cNvSpPr>
          <p:nvPr/>
        </p:nvSpPr>
        <p:spPr bwMode="auto">
          <a:xfrm>
            <a:off x="5306756" y="5106756"/>
            <a:ext cx="435979" cy="323665"/>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cmpd="sng">
            <a:solidFill>
              <a:schemeClr val="bg1"/>
            </a:solidFill>
            <a:miter lim="800000"/>
            <a:headEnd/>
            <a:tailEnd/>
          </a:ln>
        </p:spPr>
        <p:txBody>
          <a:bodyPr/>
          <a:lstStyle/>
          <a:p>
            <a:endParaRPr lang="zh-CN" altLang="en-US"/>
          </a:p>
        </p:txBody>
      </p:sp>
      <p:sp>
        <p:nvSpPr>
          <p:cNvPr id="49" name="稻壳儿小白白(http://dwz.cn/Wu2UP)">
            <a:extLst>
              <a:ext uri="{FF2B5EF4-FFF2-40B4-BE49-F238E27FC236}">
                <a16:creationId xmlns="" xmlns:a16="http://schemas.microsoft.com/office/drawing/2014/main" id="{25207BB8-8072-4266-802A-AF7A1F31884F}"/>
              </a:ext>
            </a:extLst>
          </p:cNvPr>
          <p:cNvSpPr>
            <a:spLocks/>
          </p:cNvSpPr>
          <p:nvPr/>
        </p:nvSpPr>
        <p:spPr bwMode="auto">
          <a:xfrm>
            <a:off x="5032119" y="525427"/>
            <a:ext cx="4702347" cy="2702221"/>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50" name="稻壳儿小白白(http://dwz.cn/Wu2UP)">
            <a:extLst>
              <a:ext uri="{FF2B5EF4-FFF2-40B4-BE49-F238E27FC236}">
                <a16:creationId xmlns="" xmlns:a16="http://schemas.microsoft.com/office/drawing/2014/main" id="{9D2E6781-CC42-4552-BF51-848E74DA532B}"/>
              </a:ext>
            </a:extLst>
          </p:cNvPr>
          <p:cNvSpPr>
            <a:spLocks/>
          </p:cNvSpPr>
          <p:nvPr/>
        </p:nvSpPr>
        <p:spPr bwMode="auto">
          <a:xfrm>
            <a:off x="3970081" y="4277283"/>
            <a:ext cx="3276071" cy="1238206"/>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51" name="稻壳儿小白白(http://dwz.cn/Wu2UP)">
            <a:extLst>
              <a:ext uri="{FF2B5EF4-FFF2-40B4-BE49-F238E27FC236}">
                <a16:creationId xmlns="" xmlns:a16="http://schemas.microsoft.com/office/drawing/2014/main" id="{88EC3345-DD6B-42B2-8CE1-AFBEE0570B0F}"/>
              </a:ext>
            </a:extLst>
          </p:cNvPr>
          <p:cNvSpPr>
            <a:spLocks/>
          </p:cNvSpPr>
          <p:nvPr/>
        </p:nvSpPr>
        <p:spPr bwMode="auto">
          <a:xfrm>
            <a:off x="4630482" y="3692159"/>
            <a:ext cx="2952200" cy="1140351"/>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52" name="稻壳儿小白白(http://dwz.cn/Wu2UP)">
            <a:extLst>
              <a:ext uri="{FF2B5EF4-FFF2-40B4-BE49-F238E27FC236}">
                <a16:creationId xmlns="" xmlns:a16="http://schemas.microsoft.com/office/drawing/2014/main" id="{229C8C91-02D3-41F7-B0BB-E0501D54528D}"/>
              </a:ext>
            </a:extLst>
          </p:cNvPr>
          <p:cNvSpPr>
            <a:spLocks/>
          </p:cNvSpPr>
          <p:nvPr/>
        </p:nvSpPr>
        <p:spPr bwMode="auto">
          <a:xfrm>
            <a:off x="4662230" y="3845093"/>
            <a:ext cx="2011729" cy="1531759"/>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53" name="稻壳儿小白白(http://dwz.cn/Wu2UP)">
            <a:extLst>
              <a:ext uri="{FF2B5EF4-FFF2-40B4-BE49-F238E27FC236}">
                <a16:creationId xmlns="" xmlns:a16="http://schemas.microsoft.com/office/drawing/2014/main" id="{5BFCB050-1027-47E8-8FEC-218D3E6E120F}"/>
              </a:ext>
            </a:extLst>
          </p:cNvPr>
          <p:cNvSpPr>
            <a:spLocks/>
          </p:cNvSpPr>
          <p:nvPr/>
        </p:nvSpPr>
        <p:spPr bwMode="auto">
          <a:xfrm>
            <a:off x="4178043" y="2832257"/>
            <a:ext cx="1644264" cy="1859188"/>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54" name="稻壳儿小白白(http://dwz.cn/Wu2UP)">
            <a:extLst>
              <a:ext uri="{FF2B5EF4-FFF2-40B4-BE49-F238E27FC236}">
                <a16:creationId xmlns="" xmlns:a16="http://schemas.microsoft.com/office/drawing/2014/main" id="{E0B7DC46-1D37-4829-91EC-6B74150D80C9}"/>
              </a:ext>
            </a:extLst>
          </p:cNvPr>
          <p:cNvSpPr>
            <a:spLocks/>
          </p:cNvSpPr>
          <p:nvPr/>
        </p:nvSpPr>
        <p:spPr bwMode="auto">
          <a:xfrm>
            <a:off x="5171818" y="2316549"/>
            <a:ext cx="3438005" cy="1535524"/>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55" name="稻壳儿小白白(http://dwz.cn/Wu2UP)">
            <a:extLst>
              <a:ext uri="{FF2B5EF4-FFF2-40B4-BE49-F238E27FC236}">
                <a16:creationId xmlns="" xmlns:a16="http://schemas.microsoft.com/office/drawing/2014/main" id="{7C293ACC-EC01-44A5-BF34-E82611D0C81F}"/>
              </a:ext>
            </a:extLst>
          </p:cNvPr>
          <p:cNvSpPr>
            <a:spLocks/>
          </p:cNvSpPr>
          <p:nvPr/>
        </p:nvSpPr>
        <p:spPr bwMode="auto">
          <a:xfrm>
            <a:off x="4014532" y="4384017"/>
            <a:ext cx="2404112" cy="1599505"/>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56" name="稻壳儿小白白(http://dwz.cn/Wu2UP)">
            <a:extLst>
              <a:ext uri="{FF2B5EF4-FFF2-40B4-BE49-F238E27FC236}">
                <a16:creationId xmlns="" xmlns:a16="http://schemas.microsoft.com/office/drawing/2014/main" id="{2A4244E9-A3A1-44B0-B83A-327452ED57D6}"/>
              </a:ext>
            </a:extLst>
          </p:cNvPr>
          <p:cNvSpPr>
            <a:spLocks/>
          </p:cNvSpPr>
          <p:nvPr/>
        </p:nvSpPr>
        <p:spPr bwMode="auto">
          <a:xfrm>
            <a:off x="4793993" y="3999475"/>
            <a:ext cx="2348061" cy="1238202"/>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57" name="稻壳儿小白白(http://dwz.cn/Wu2UP)">
            <a:extLst>
              <a:ext uri="{FF2B5EF4-FFF2-40B4-BE49-F238E27FC236}">
                <a16:creationId xmlns="" xmlns:a16="http://schemas.microsoft.com/office/drawing/2014/main" id="{433A487D-AFB1-4E2D-9619-BE02783B0515}"/>
              </a:ext>
            </a:extLst>
          </p:cNvPr>
          <p:cNvSpPr>
            <a:spLocks/>
          </p:cNvSpPr>
          <p:nvPr/>
        </p:nvSpPr>
        <p:spPr bwMode="auto">
          <a:xfrm>
            <a:off x="4819393" y="4728021"/>
            <a:ext cx="1912082" cy="1400036"/>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58" name="稻壳儿小白白(http://dwz.cn/Wu2UP)">
            <a:extLst>
              <a:ext uri="{FF2B5EF4-FFF2-40B4-BE49-F238E27FC236}">
                <a16:creationId xmlns="" xmlns:a16="http://schemas.microsoft.com/office/drawing/2014/main" id="{9D432A57-17C5-478D-B97A-E296CC60A21F}"/>
              </a:ext>
            </a:extLst>
          </p:cNvPr>
          <p:cNvSpPr>
            <a:spLocks/>
          </p:cNvSpPr>
          <p:nvPr/>
        </p:nvSpPr>
        <p:spPr bwMode="auto">
          <a:xfrm>
            <a:off x="4187568" y="3695105"/>
            <a:ext cx="2516222" cy="1464015"/>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59" name="稻壳儿小白白(http://dwz.cn/Wu2UP)">
            <a:extLst>
              <a:ext uri="{FF2B5EF4-FFF2-40B4-BE49-F238E27FC236}">
                <a16:creationId xmlns="" xmlns:a16="http://schemas.microsoft.com/office/drawing/2014/main" id="{7C486ED1-B611-48AB-9FDD-A53B9DC71AE8}"/>
              </a:ext>
            </a:extLst>
          </p:cNvPr>
          <p:cNvSpPr>
            <a:spLocks noEditPoints="1"/>
          </p:cNvSpPr>
          <p:nvPr/>
        </p:nvSpPr>
        <p:spPr bwMode="auto">
          <a:xfrm>
            <a:off x="4971793" y="2690382"/>
            <a:ext cx="2566047" cy="1494122"/>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rgbClr val="FBB9CC"/>
          </a:solidFill>
          <a:ln w="3175" cmpd="sng">
            <a:solidFill>
              <a:schemeClr val="bg1"/>
            </a:solidFill>
            <a:miter lim="800000"/>
            <a:headEnd/>
            <a:tailEnd/>
          </a:ln>
        </p:spPr>
        <p:txBody>
          <a:bodyPr/>
          <a:lstStyle/>
          <a:p>
            <a:endParaRPr lang="zh-CN" altLang="en-US"/>
          </a:p>
        </p:txBody>
      </p:sp>
      <p:sp>
        <p:nvSpPr>
          <p:cNvPr id="60" name="稻壳儿小白白(http://dwz.cn/Wu2UP)">
            <a:extLst>
              <a:ext uri="{FF2B5EF4-FFF2-40B4-BE49-F238E27FC236}">
                <a16:creationId xmlns="" xmlns:a16="http://schemas.microsoft.com/office/drawing/2014/main" id="{FB6AD207-A361-4803-B633-87CE0458D471}"/>
              </a:ext>
            </a:extLst>
          </p:cNvPr>
          <p:cNvSpPr>
            <a:spLocks/>
          </p:cNvSpPr>
          <p:nvPr/>
        </p:nvSpPr>
        <p:spPr bwMode="auto">
          <a:xfrm>
            <a:off x="5027356" y="4533914"/>
            <a:ext cx="1694090" cy="1174224"/>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61" name="稻壳儿小白白(http://dwz.cn/Wu2UP)">
            <a:extLst>
              <a:ext uri="{FF2B5EF4-FFF2-40B4-BE49-F238E27FC236}">
                <a16:creationId xmlns="" xmlns:a16="http://schemas.microsoft.com/office/drawing/2014/main" id="{A339895E-84F7-4642-BCD8-133EACBC3634}"/>
              </a:ext>
            </a:extLst>
          </p:cNvPr>
          <p:cNvSpPr>
            <a:spLocks noEditPoints="1"/>
          </p:cNvSpPr>
          <p:nvPr/>
        </p:nvSpPr>
        <p:spPr bwMode="auto">
          <a:xfrm>
            <a:off x="4116131" y="4977144"/>
            <a:ext cx="3381949" cy="1561867"/>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62" name="稻壳儿小白白(http://dwz.cn/Wu2UP)">
            <a:extLst>
              <a:ext uri="{FF2B5EF4-FFF2-40B4-BE49-F238E27FC236}">
                <a16:creationId xmlns="" xmlns:a16="http://schemas.microsoft.com/office/drawing/2014/main" id="{B580DAAB-F05A-4BEF-A957-3308B2ABBD2F}"/>
              </a:ext>
            </a:extLst>
          </p:cNvPr>
          <p:cNvSpPr>
            <a:spLocks/>
          </p:cNvSpPr>
          <p:nvPr/>
        </p:nvSpPr>
        <p:spPr bwMode="auto">
          <a:xfrm>
            <a:off x="4800344" y="3963641"/>
            <a:ext cx="492036" cy="485497"/>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63" name="稻壳儿小白白(http://dwz.cn/Wu2UP)">
            <a:extLst>
              <a:ext uri="{FF2B5EF4-FFF2-40B4-BE49-F238E27FC236}">
                <a16:creationId xmlns="" xmlns:a16="http://schemas.microsoft.com/office/drawing/2014/main" id="{B8A3A04F-F967-4609-AE90-7C6C18F5C0F7}"/>
              </a:ext>
            </a:extLst>
          </p:cNvPr>
          <p:cNvSpPr>
            <a:spLocks/>
          </p:cNvSpPr>
          <p:nvPr/>
        </p:nvSpPr>
        <p:spPr bwMode="auto">
          <a:xfrm>
            <a:off x="4666993" y="3846603"/>
            <a:ext cx="703797" cy="493026"/>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64" name="稻壳儿小白白(http://dwz.cn/Wu2UP)">
            <a:extLst>
              <a:ext uri="{FF2B5EF4-FFF2-40B4-BE49-F238E27FC236}">
                <a16:creationId xmlns="" xmlns:a16="http://schemas.microsoft.com/office/drawing/2014/main" id="{FA25B00B-B2AF-4627-A667-D88CC0C3F1C6}"/>
              </a:ext>
            </a:extLst>
          </p:cNvPr>
          <p:cNvSpPr>
            <a:spLocks noEditPoints="1"/>
          </p:cNvSpPr>
          <p:nvPr/>
        </p:nvSpPr>
        <p:spPr bwMode="auto">
          <a:xfrm>
            <a:off x="4492369" y="2504572"/>
            <a:ext cx="2335603" cy="1957040"/>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65" name="稻壳儿小白白(http://dwz.cn/Wu2UP)">
            <a:extLst>
              <a:ext uri="{FF2B5EF4-FFF2-40B4-BE49-F238E27FC236}">
                <a16:creationId xmlns="" xmlns:a16="http://schemas.microsoft.com/office/drawing/2014/main" id="{36A60BDD-C167-4A31-96A4-AF359761F0E2}"/>
              </a:ext>
            </a:extLst>
          </p:cNvPr>
          <p:cNvSpPr>
            <a:spLocks/>
          </p:cNvSpPr>
          <p:nvPr/>
        </p:nvSpPr>
        <p:spPr bwMode="auto">
          <a:xfrm>
            <a:off x="2982656" y="-1033511"/>
            <a:ext cx="9660046" cy="4749585"/>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66" name="稻壳儿小白白(http://dwz.cn/Wu2UP)">
            <a:extLst>
              <a:ext uri="{FF2B5EF4-FFF2-40B4-BE49-F238E27FC236}">
                <a16:creationId xmlns="" xmlns:a16="http://schemas.microsoft.com/office/drawing/2014/main" id="{0395A114-8848-40F3-A95D-7F27E82A8B37}"/>
              </a:ext>
            </a:extLst>
          </p:cNvPr>
          <p:cNvSpPr>
            <a:spLocks/>
          </p:cNvSpPr>
          <p:nvPr/>
        </p:nvSpPr>
        <p:spPr bwMode="auto">
          <a:xfrm>
            <a:off x="3692269" y="2579444"/>
            <a:ext cx="2285777" cy="2371030"/>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67" name="稻壳儿小白白(http://dwz.cn/Wu2UP)">
            <a:extLst>
              <a:ext uri="{FF2B5EF4-FFF2-40B4-BE49-F238E27FC236}">
                <a16:creationId xmlns="" xmlns:a16="http://schemas.microsoft.com/office/drawing/2014/main" id="{00606B47-5ADA-4442-965D-69B41EEA3493}"/>
              </a:ext>
            </a:extLst>
          </p:cNvPr>
          <p:cNvSpPr>
            <a:spLocks/>
          </p:cNvSpPr>
          <p:nvPr/>
        </p:nvSpPr>
        <p:spPr bwMode="auto">
          <a:xfrm>
            <a:off x="3665280" y="4464064"/>
            <a:ext cx="2011729" cy="1174224"/>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68" name="稻壳儿小白白(http://dwz.cn/Wu2UP)">
            <a:extLst>
              <a:ext uri="{FF2B5EF4-FFF2-40B4-BE49-F238E27FC236}">
                <a16:creationId xmlns="" xmlns:a16="http://schemas.microsoft.com/office/drawing/2014/main" id="{63BE14E9-C702-4508-820B-0A61B63EBA00}"/>
              </a:ext>
            </a:extLst>
          </p:cNvPr>
          <p:cNvSpPr>
            <a:spLocks/>
          </p:cNvSpPr>
          <p:nvPr/>
        </p:nvSpPr>
        <p:spPr bwMode="auto">
          <a:xfrm>
            <a:off x="3527168" y="4936968"/>
            <a:ext cx="3381953" cy="1471542"/>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69" name="稻壳儿小白白(http://dwz.cn/Wu2UP)">
            <a:extLst>
              <a:ext uri="{FF2B5EF4-FFF2-40B4-BE49-F238E27FC236}">
                <a16:creationId xmlns="" xmlns:a16="http://schemas.microsoft.com/office/drawing/2014/main" id="{37013E12-3086-4FC4-9A9D-78F010E933B7}"/>
              </a:ext>
            </a:extLst>
          </p:cNvPr>
          <p:cNvSpPr>
            <a:spLocks/>
          </p:cNvSpPr>
          <p:nvPr/>
        </p:nvSpPr>
        <p:spPr bwMode="auto">
          <a:xfrm>
            <a:off x="2720718" y="3761528"/>
            <a:ext cx="3930041" cy="2442536"/>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0" name="稻壳儿小白白(http://dwz.cn/Wu2UP)">
            <a:extLst>
              <a:ext uri="{FF2B5EF4-FFF2-40B4-BE49-F238E27FC236}">
                <a16:creationId xmlns="" xmlns:a16="http://schemas.microsoft.com/office/drawing/2014/main" id="{C4657368-878C-403C-AC86-EC9243FAF3BD}"/>
              </a:ext>
            </a:extLst>
          </p:cNvPr>
          <p:cNvSpPr>
            <a:spLocks/>
          </p:cNvSpPr>
          <p:nvPr/>
        </p:nvSpPr>
        <p:spPr bwMode="auto">
          <a:xfrm>
            <a:off x="2093656" y="2489394"/>
            <a:ext cx="5406139" cy="2378556"/>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1" name="稻壳儿小白白(http://dwz.cn/Wu2UP)">
            <a:extLst>
              <a:ext uri="{FF2B5EF4-FFF2-40B4-BE49-F238E27FC236}">
                <a16:creationId xmlns="" xmlns:a16="http://schemas.microsoft.com/office/drawing/2014/main" id="{2F116FCD-4AAB-4041-8945-40B6DB2BF19B}"/>
              </a:ext>
            </a:extLst>
          </p:cNvPr>
          <p:cNvSpPr>
            <a:spLocks/>
          </p:cNvSpPr>
          <p:nvPr/>
        </p:nvSpPr>
        <p:spPr bwMode="auto">
          <a:xfrm>
            <a:off x="918907" y="2006603"/>
            <a:ext cx="8127890" cy="3221588"/>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2" name="稻壳儿小白白(http://dwz.cn/Wu2UP)">
            <a:extLst>
              <a:ext uri="{FF2B5EF4-FFF2-40B4-BE49-F238E27FC236}">
                <a16:creationId xmlns="" xmlns:a16="http://schemas.microsoft.com/office/drawing/2014/main" id="{84AB8A38-279C-4DF5-A802-9CC09977BB10}"/>
              </a:ext>
            </a:extLst>
          </p:cNvPr>
          <p:cNvSpPr>
            <a:spLocks/>
          </p:cNvSpPr>
          <p:nvPr/>
        </p:nvSpPr>
        <p:spPr bwMode="auto">
          <a:xfrm>
            <a:off x="728406" y="-78687"/>
            <a:ext cx="8626153" cy="3970534"/>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3" name="稻壳儿小白白(http://dwz.cn/Wu2UP)">
            <a:extLst>
              <a:ext uri="{FF2B5EF4-FFF2-40B4-BE49-F238E27FC236}">
                <a16:creationId xmlns="" xmlns:a16="http://schemas.microsoft.com/office/drawing/2014/main" id="{BDA53E37-F7BB-423A-875A-F367144C241F}"/>
              </a:ext>
            </a:extLst>
          </p:cNvPr>
          <p:cNvSpPr>
            <a:spLocks/>
          </p:cNvSpPr>
          <p:nvPr/>
        </p:nvSpPr>
        <p:spPr bwMode="auto">
          <a:xfrm>
            <a:off x="3595432" y="3494652"/>
            <a:ext cx="1307936" cy="1238202"/>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4" name="稻壳儿小白白(http://dwz.cn/Wu2UP)">
            <a:extLst>
              <a:ext uri="{FF2B5EF4-FFF2-40B4-BE49-F238E27FC236}">
                <a16:creationId xmlns="" xmlns:a16="http://schemas.microsoft.com/office/drawing/2014/main" id="{64C71EDC-8C19-4B0E-949A-3C5F7227D5DA}"/>
              </a:ext>
            </a:extLst>
          </p:cNvPr>
          <p:cNvSpPr>
            <a:spLocks/>
          </p:cNvSpPr>
          <p:nvPr/>
        </p:nvSpPr>
        <p:spPr bwMode="auto">
          <a:xfrm>
            <a:off x="2474656" y="1419446"/>
            <a:ext cx="6116162" cy="3225351"/>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5" name="稻壳儿小白白(http://dwz.cn/Wu2UP)">
            <a:extLst>
              <a:ext uri="{FF2B5EF4-FFF2-40B4-BE49-F238E27FC236}">
                <a16:creationId xmlns="" xmlns:a16="http://schemas.microsoft.com/office/drawing/2014/main" id="{E7C4EBEB-101D-4AA5-A83C-57DA910490E7}"/>
              </a:ext>
            </a:extLst>
          </p:cNvPr>
          <p:cNvSpPr>
            <a:spLocks/>
          </p:cNvSpPr>
          <p:nvPr/>
        </p:nvSpPr>
        <p:spPr bwMode="auto">
          <a:xfrm>
            <a:off x="2844544" y="3079230"/>
            <a:ext cx="4577780" cy="2502752"/>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6" name="稻壳儿小白白(http://dwz.cn/Wu2UP)">
            <a:extLst>
              <a:ext uri="{FF2B5EF4-FFF2-40B4-BE49-F238E27FC236}">
                <a16:creationId xmlns="" xmlns:a16="http://schemas.microsoft.com/office/drawing/2014/main" id="{846D44D0-4D72-4025-95A6-5D12275AA132}"/>
              </a:ext>
            </a:extLst>
          </p:cNvPr>
          <p:cNvSpPr>
            <a:spLocks/>
          </p:cNvSpPr>
          <p:nvPr/>
        </p:nvSpPr>
        <p:spPr bwMode="auto">
          <a:xfrm>
            <a:off x="3450968" y="4725723"/>
            <a:ext cx="2553590" cy="1305949"/>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cmpd="sng">
            <a:solidFill>
              <a:schemeClr val="bg1"/>
            </a:solidFill>
            <a:miter lim="800000"/>
            <a:headEnd/>
            <a:tailEnd/>
          </a:ln>
        </p:spPr>
        <p:txBody>
          <a:bodyPr/>
          <a:lstStyle/>
          <a:p>
            <a:endParaRPr lang="zh-CN" altLang="en-US"/>
          </a:p>
        </p:txBody>
      </p:sp>
      <p:sp>
        <p:nvSpPr>
          <p:cNvPr id="77" name="稻壳儿小白白(http://dwz.cn/Wu2UP)">
            <a:extLst>
              <a:ext uri="{FF2B5EF4-FFF2-40B4-BE49-F238E27FC236}">
                <a16:creationId xmlns="" xmlns:a16="http://schemas.microsoft.com/office/drawing/2014/main" id="{FF6A73C3-959F-411C-9011-1E2C0020BF7A}"/>
              </a:ext>
            </a:extLst>
          </p:cNvPr>
          <p:cNvSpPr>
            <a:spLocks/>
          </p:cNvSpPr>
          <p:nvPr/>
        </p:nvSpPr>
        <p:spPr bwMode="auto">
          <a:xfrm>
            <a:off x="4611432" y="6558740"/>
            <a:ext cx="133620" cy="45719"/>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cmpd="sng">
            <a:solidFill>
              <a:schemeClr val="bg1"/>
            </a:solidFill>
            <a:miter lim="800000"/>
            <a:headEnd/>
            <a:tailEnd/>
          </a:ln>
        </p:spPr>
        <p:txBody>
          <a:bodyPr/>
          <a:lstStyle/>
          <a:p>
            <a:endParaRPr lang="zh-CN" altLang="en-US"/>
          </a:p>
        </p:txBody>
      </p:sp>
      <p:sp>
        <p:nvSpPr>
          <p:cNvPr id="78" name="稻壳儿小白白(http://dwz.cn/Wu2UP)">
            <a:extLst>
              <a:ext uri="{FF2B5EF4-FFF2-40B4-BE49-F238E27FC236}">
                <a16:creationId xmlns="" xmlns:a16="http://schemas.microsoft.com/office/drawing/2014/main" id="{335D5490-FBAC-45A2-8D27-339858DFE19D}"/>
              </a:ext>
            </a:extLst>
          </p:cNvPr>
          <p:cNvSpPr>
            <a:spLocks/>
          </p:cNvSpPr>
          <p:nvPr/>
        </p:nvSpPr>
        <p:spPr bwMode="auto">
          <a:xfrm>
            <a:off x="5321043" y="5378361"/>
            <a:ext cx="759849" cy="1008628"/>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79" name="稻壳儿小白白(http://dwz.cn/Wu2UP)">
            <a:extLst>
              <a:ext uri="{FF2B5EF4-FFF2-40B4-BE49-F238E27FC236}">
                <a16:creationId xmlns="" xmlns:a16="http://schemas.microsoft.com/office/drawing/2014/main" id="{ED1C1F82-7D0E-404E-B636-BF05B61D31AF}"/>
              </a:ext>
            </a:extLst>
          </p:cNvPr>
          <p:cNvSpPr>
            <a:spLocks/>
          </p:cNvSpPr>
          <p:nvPr/>
        </p:nvSpPr>
        <p:spPr bwMode="auto">
          <a:xfrm>
            <a:off x="3984369" y="6450431"/>
            <a:ext cx="1139775" cy="553241"/>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63CFF6"/>
          </a:solidFill>
          <a:ln w="3175" cmpd="sng">
            <a:solidFill>
              <a:schemeClr val="bg1"/>
            </a:solidFill>
            <a:miter lim="800000"/>
            <a:headEnd/>
            <a:tailEnd/>
          </a:ln>
        </p:spPr>
        <p:txBody>
          <a:bodyPr/>
          <a:lstStyle/>
          <a:p>
            <a:endParaRPr lang="zh-CN" altLang="en-US"/>
          </a:p>
        </p:txBody>
      </p:sp>
      <p:sp>
        <p:nvSpPr>
          <p:cNvPr id="80" name="稻壳儿小白白(http://dwz.cn/Wu2UP)">
            <a:extLst>
              <a:ext uri="{FF2B5EF4-FFF2-40B4-BE49-F238E27FC236}">
                <a16:creationId xmlns="" xmlns:a16="http://schemas.microsoft.com/office/drawing/2014/main" id="{4A9B99F7-D9E0-4627-819B-61580D9916F3}"/>
              </a:ext>
            </a:extLst>
          </p:cNvPr>
          <p:cNvSpPr>
            <a:spLocks noChangeArrowheads="1"/>
          </p:cNvSpPr>
          <p:nvPr/>
        </p:nvSpPr>
        <p:spPr bwMode="auto">
          <a:xfrm>
            <a:off x="5682993" y="6036255"/>
            <a:ext cx="70744" cy="53432"/>
          </a:xfrm>
          <a:prstGeom prst="rect">
            <a:avLst/>
          </a:prstGeom>
          <a:solidFill>
            <a:srgbClr val="D1ECFC"/>
          </a:solidFill>
          <a:ln w="12700" cmpd="sng">
            <a:solidFill>
              <a:schemeClr val="bg1"/>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cxnSp>
        <p:nvCxnSpPr>
          <p:cNvPr id="81" name="稻壳儿小白白(http://dwz.cn/Wu2UP)">
            <a:extLst>
              <a:ext uri="{FF2B5EF4-FFF2-40B4-BE49-F238E27FC236}">
                <a16:creationId xmlns="" xmlns:a16="http://schemas.microsoft.com/office/drawing/2014/main" id="{A17E3887-F4FA-45A2-A47C-AF65E23E5608}"/>
              </a:ext>
            </a:extLst>
          </p:cNvPr>
          <p:cNvCxnSpPr>
            <a:cxnSpLocks noChangeShapeType="1"/>
          </p:cNvCxnSpPr>
          <p:nvPr/>
        </p:nvCxnSpPr>
        <p:spPr bwMode="auto">
          <a:xfrm>
            <a:off x="5732207" y="5561011"/>
            <a:ext cx="880036" cy="88101"/>
          </a:xfrm>
          <a:prstGeom prst="line">
            <a:avLst/>
          </a:prstGeom>
          <a:noFill/>
          <a:ln w="6350" cmpd="sng">
            <a:solidFill>
              <a:schemeClr val="tx1"/>
            </a:solidFill>
            <a:round/>
            <a:headEnd/>
            <a:tailEnd/>
          </a:ln>
          <a:extLst>
            <a:ext uri="{909E8E84-426E-40DD-AFC4-6F175D3DCCD1}">
              <a14:hiddenFill xmlns:a14="http://schemas.microsoft.com/office/drawing/2010/main">
                <a:noFill/>
              </a14:hiddenFill>
            </a:ext>
          </a:extLst>
        </p:spPr>
      </p:cxnSp>
      <p:sp>
        <p:nvSpPr>
          <p:cNvPr id="82" name="稻壳儿小白白(http://dwz.cn/Wu2UP)"/>
          <p:cNvSpPr>
            <a:spLocks/>
          </p:cNvSpPr>
          <p:nvPr/>
        </p:nvSpPr>
        <p:spPr bwMode="auto">
          <a:xfrm>
            <a:off x="0" y="1449388"/>
            <a:ext cx="3251200" cy="782637"/>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w="3175" cap="flat" cmpd="sng">
            <a:solidFill>
              <a:srgbClr val="002060">
                <a:alpha val="0"/>
              </a:srgbClr>
            </a:solidFill>
            <a:round/>
            <a:headEnd/>
            <a:tailEnd/>
          </a:ln>
        </p:spPr>
        <p:txBody>
          <a:bodyPr lIns="0" tIns="0" rIns="0" bIns="0"/>
          <a:lstStyle/>
          <a:p>
            <a:endParaRPr lang="zh-CN" altLang="en-US"/>
          </a:p>
        </p:txBody>
      </p:sp>
      <p:sp>
        <p:nvSpPr>
          <p:cNvPr id="83" name="稻壳儿小白白(http://dwz.cn/Wu2UP)"/>
          <p:cNvSpPr>
            <a:spLocks/>
          </p:cNvSpPr>
          <p:nvPr/>
        </p:nvSpPr>
        <p:spPr bwMode="auto">
          <a:xfrm>
            <a:off x="3709988" y="4344988"/>
            <a:ext cx="2085975" cy="766762"/>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84" name="稻壳儿小白白(http://dwz.cn/Wu2UP)"/>
          <p:cNvSpPr txBox="1">
            <a:spLocks noChangeArrowheads="1"/>
          </p:cNvSpPr>
          <p:nvPr/>
        </p:nvSpPr>
        <p:spPr bwMode="auto">
          <a:xfrm>
            <a:off x="1227138" y="1535113"/>
            <a:ext cx="20240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TW" altLang="en-US" b="1" dirty="0">
                <a:solidFill>
                  <a:schemeClr val="bg1"/>
                </a:solidFill>
                <a:sym typeface="Arial" panose="020B0604020202020204" pitchFamily="34" charset="0"/>
              </a:rPr>
              <a:t>粉絲分布的國家</a:t>
            </a:r>
            <a:endParaRPr lang="en-US" altLang="zh-CN" b="1" dirty="0">
              <a:solidFill>
                <a:schemeClr val="bg1"/>
              </a:solidFill>
              <a:sym typeface="Arial" panose="020B0604020202020204" pitchFamily="34" charset="0"/>
            </a:endParaRPr>
          </a:p>
        </p:txBody>
      </p:sp>
      <p:sp>
        <p:nvSpPr>
          <p:cNvPr id="85" name="稻壳儿小白白(http://dwz.cn/Wu2UP)"/>
          <p:cNvSpPr txBox="1">
            <a:spLocks noChangeArrowheads="1"/>
          </p:cNvSpPr>
          <p:nvPr/>
        </p:nvSpPr>
        <p:spPr bwMode="auto">
          <a:xfrm>
            <a:off x="3792538" y="4440238"/>
            <a:ext cx="20034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第一季度</a:t>
            </a:r>
            <a:endParaRPr lang="en-US" altLang="zh-CN" b="1">
              <a:solidFill>
                <a:schemeClr val="bg1"/>
              </a:solidFill>
              <a:sym typeface="Arial" panose="020B0604020202020204" pitchFamily="34" charset="0"/>
            </a:endParaRPr>
          </a:p>
        </p:txBody>
      </p:sp>
      <p:sp>
        <p:nvSpPr>
          <p:cNvPr id="86"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a:solidFill>
                  <a:schemeClr val="bg1"/>
                </a:solidFill>
                <a:sym typeface="Arial" panose="020B0604020202020204" pitchFamily="34" charset="0"/>
              </a:rPr>
              <a:t>单击编辑副标题</a:t>
            </a:r>
            <a:endParaRPr lang="en-US" altLang="zh-CN" sz="1400">
              <a:solidFill>
                <a:schemeClr val="bg1"/>
              </a:solidFill>
              <a:sym typeface="Arial" panose="020B0604020202020204" pitchFamily="34" charset="0"/>
            </a:endParaRPr>
          </a:p>
        </p:txBody>
      </p:sp>
      <p:sp>
        <p:nvSpPr>
          <p:cNvPr id="87" name="稻壳儿小白白(http://dwz.cn/Wu2UP)"/>
          <p:cNvSpPr>
            <a:spLocks/>
          </p:cNvSpPr>
          <p:nvPr/>
        </p:nvSpPr>
        <p:spPr bwMode="auto">
          <a:xfrm>
            <a:off x="6269038" y="1449388"/>
            <a:ext cx="2084387" cy="782637"/>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w="25400" cap="flat" cmpd="sng">
            <a:solidFill>
              <a:srgbClr val="63CFF6">
                <a:alpha val="0"/>
              </a:srgbClr>
            </a:solidFill>
            <a:round/>
            <a:headEnd/>
            <a:tailEnd/>
          </a:ln>
        </p:spPr>
        <p:txBody>
          <a:bodyPr lIns="0" tIns="0" rIns="0" bIns="0"/>
          <a:lstStyle/>
          <a:p>
            <a:endParaRPr lang="zh-CN" altLang="en-US"/>
          </a:p>
        </p:txBody>
      </p:sp>
      <p:sp>
        <p:nvSpPr>
          <p:cNvPr id="88" name="稻壳儿小白白(http://dwz.cn/Wu2UP)"/>
          <p:cNvSpPr txBox="1">
            <a:spLocks noChangeArrowheads="1"/>
          </p:cNvSpPr>
          <p:nvPr/>
        </p:nvSpPr>
        <p:spPr bwMode="auto">
          <a:xfrm>
            <a:off x="6315075" y="1560513"/>
            <a:ext cx="198913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第一季度</a:t>
            </a:r>
            <a:endParaRPr lang="en-US" altLang="zh-CN" b="1">
              <a:solidFill>
                <a:schemeClr val="bg1"/>
              </a:solidFill>
              <a:sym typeface="Arial" panose="020B0604020202020204" pitchFamily="34" charset="0"/>
            </a:endParaRPr>
          </a:p>
        </p:txBody>
      </p:sp>
      <p:sp>
        <p:nvSpPr>
          <p:cNvPr id="89" name="稻壳儿小白白(http://dwz.cn/Wu2UP)"/>
          <p:cNvSpPr txBox="1">
            <a:spLocks noChangeArrowheads="1"/>
          </p:cNvSpPr>
          <p:nvPr/>
        </p:nvSpPr>
        <p:spPr bwMode="auto">
          <a:xfrm>
            <a:off x="6313488" y="1835150"/>
            <a:ext cx="19891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a:solidFill>
                  <a:schemeClr val="bg1"/>
                </a:solidFill>
                <a:sym typeface="Arial" panose="020B0604020202020204" pitchFamily="34" charset="0"/>
              </a:rPr>
              <a:t>单击编辑副标题</a:t>
            </a:r>
            <a:endParaRPr lang="en-US" altLang="zh-CN" sz="1400">
              <a:solidFill>
                <a:schemeClr val="bg1"/>
              </a:solidFill>
              <a:sym typeface="Arial" panose="020B0604020202020204" pitchFamily="34" charset="0"/>
            </a:endParaRPr>
          </a:p>
        </p:txBody>
      </p:sp>
      <p:sp>
        <p:nvSpPr>
          <p:cNvPr id="90" name="稻壳儿小白白(http://dwz.cn/Wu2UP)"/>
          <p:cNvSpPr>
            <a:spLocks/>
          </p:cNvSpPr>
          <p:nvPr/>
        </p:nvSpPr>
        <p:spPr bwMode="auto">
          <a:xfrm>
            <a:off x="8826500" y="4344988"/>
            <a:ext cx="3365500" cy="766762"/>
          </a:xfrm>
          <a:custGeom>
            <a:avLst/>
            <a:gdLst>
              <a:gd name="T0" fmla="*/ 0 w 21600"/>
              <a:gd name="T1" fmla="*/ 0 h 21600"/>
              <a:gd name="T2" fmla="*/ 21600 w 21600"/>
              <a:gd name="T3" fmla="*/ 0 h 21600"/>
              <a:gd name="T4" fmla="*/ 21600 w 21600"/>
              <a:gd name="T5" fmla="*/ 21599 h 21600"/>
              <a:gd name="T6" fmla="*/ 0 w 21600"/>
              <a:gd name="T7" fmla="*/ 21599 h 21600"/>
              <a:gd name="T8" fmla="*/ 0 w 21600"/>
              <a:gd name="T9" fmla="*/ 0 h 21600"/>
            </a:gdLst>
            <a:ahLst/>
            <a:cxnLst>
              <a:cxn ang="0">
                <a:pos x="T0" y="T1"/>
              </a:cxn>
              <a:cxn ang="0">
                <a:pos x="T2" y="T3"/>
              </a:cxn>
              <a:cxn ang="0">
                <a:pos x="T4" y="T5"/>
              </a:cxn>
              <a:cxn ang="0">
                <a:pos x="T6" y="T7"/>
              </a:cxn>
              <a:cxn ang="0">
                <a:pos x="T8" y="T9"/>
              </a:cxn>
            </a:cxnLst>
            <a:rect l="0" t="0" r="r" b="b"/>
            <a:pathLst>
              <a:path w="21600" h="21600">
                <a:moveTo>
                  <a:pt x="0" y="0"/>
                </a:moveTo>
                <a:lnTo>
                  <a:pt x="21600" y="0"/>
                </a:lnTo>
                <a:lnTo>
                  <a:pt x="21600" y="21599"/>
                </a:lnTo>
                <a:lnTo>
                  <a:pt x="0" y="21599"/>
                </a:lnTo>
                <a:lnTo>
                  <a:pt x="0" y="0"/>
                </a:lnTo>
                <a:close/>
              </a:path>
            </a:pathLst>
          </a:custGeom>
          <a:solidFill>
            <a:srgbClr val="63CFF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1" name="稻壳儿小白白(http://dwz.cn/Wu2UP)"/>
          <p:cNvSpPr txBox="1">
            <a:spLocks noChangeArrowheads="1"/>
          </p:cNvSpPr>
          <p:nvPr/>
        </p:nvSpPr>
        <p:spPr bwMode="auto">
          <a:xfrm>
            <a:off x="8882063" y="4440238"/>
            <a:ext cx="20843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TW" altLang="en-US" b="1" dirty="0">
                <a:solidFill>
                  <a:schemeClr val="bg1"/>
                </a:solidFill>
                <a:sym typeface="Arial" panose="020B0604020202020204" pitchFamily="34" charset="0"/>
              </a:rPr>
              <a:t>粉絲分布的城市</a:t>
            </a:r>
            <a:endParaRPr lang="en-US" altLang="zh-CN" b="1" dirty="0">
              <a:solidFill>
                <a:schemeClr val="bg1"/>
              </a:solidFill>
              <a:sym typeface="Arial" panose="020B0604020202020204" pitchFamily="34" charset="0"/>
            </a:endParaRPr>
          </a:p>
        </p:txBody>
      </p:sp>
      <p:pic>
        <p:nvPicPr>
          <p:cNvPr id="98" name="Picture 2" descr="2">
            <a:extLst>
              <a:ext uri="{FF2B5EF4-FFF2-40B4-BE49-F238E27FC236}">
                <a16:creationId xmlns="" xmlns:a16="http://schemas.microsoft.com/office/drawing/2014/main" id="{8F624F1E-6CAB-4356-A9DF-062C8ABCF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613" y="1419324"/>
            <a:ext cx="5410200" cy="473392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867372" y="591150"/>
            <a:ext cx="2916132"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開發線上探勘網頁</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99" name="矩形 98"/>
          <p:cNvSpPr/>
          <p:nvPr/>
        </p:nvSpPr>
        <p:spPr>
          <a:xfrm>
            <a:off x="11145833" y="85781"/>
            <a:ext cx="797978" cy="707886"/>
          </a:xfrm>
          <a:prstGeom prst="rect">
            <a:avLst/>
          </a:prstGeom>
        </p:spPr>
        <p:txBody>
          <a:bodyPr wrap="square">
            <a:spAutoFit/>
          </a:bodyPr>
          <a:lstStyle/>
          <a:p>
            <a:r>
              <a:rPr lang="en-US" altLang="zh-CN" sz="4000" smtClean="0">
                <a:solidFill>
                  <a:schemeClr val="accent3">
                    <a:lumMod val="50000"/>
                  </a:schemeClr>
                </a:solidFill>
                <a:latin typeface="Impact" pitchFamily="34" charset="0"/>
              </a:rPr>
              <a:t>20</a:t>
            </a:r>
            <a:endParaRPr lang="zh-CN" altLang="en-US" sz="4000" dirty="0">
              <a:solidFill>
                <a:schemeClr val="accent3">
                  <a:lumMod val="50000"/>
                </a:schemeClr>
              </a:solidFill>
              <a:latin typeface="Impact" pitchFamily="34" charset="0"/>
            </a:endParaRPr>
          </a:p>
        </p:txBody>
      </p:sp>
      <p:sp>
        <p:nvSpPr>
          <p:cNvPr id="92" name="文字方塊 91"/>
          <p:cNvSpPr txBox="1"/>
          <p:nvPr/>
        </p:nvSpPr>
        <p:spPr>
          <a:xfrm>
            <a:off x="27666" y="6427093"/>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7127944"/>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867372" y="591150"/>
            <a:ext cx="2916132"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開發線上探勘網頁</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46" name="稻壳儿小白白(http://dwz.cn/Wu2UP)"/>
          <p:cNvSpPr>
            <a:spLocks noChangeArrowheads="1"/>
          </p:cNvSpPr>
          <p:nvPr/>
        </p:nvSpPr>
        <p:spPr bwMode="auto">
          <a:xfrm>
            <a:off x="4741863" y="3643313"/>
            <a:ext cx="912812" cy="3803650"/>
          </a:xfrm>
          <a:prstGeom prst="rect">
            <a:avLst/>
          </a:prstGeom>
          <a:solidFill>
            <a:srgbClr val="FBB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47" name="稻壳儿小白白(http://dwz.cn/Wu2UP)"/>
          <p:cNvSpPr>
            <a:spLocks/>
          </p:cNvSpPr>
          <p:nvPr/>
        </p:nvSpPr>
        <p:spPr bwMode="auto">
          <a:xfrm>
            <a:off x="4284663" y="3116263"/>
            <a:ext cx="457200" cy="1063625"/>
          </a:xfrm>
          <a:custGeom>
            <a:avLst/>
            <a:gdLst>
              <a:gd name="T0" fmla="*/ 401 w 401"/>
              <a:gd name="T1" fmla="*/ 464 h 935"/>
              <a:gd name="T2" fmla="*/ 0 w 401"/>
              <a:gd name="T3" fmla="*/ 0 h 935"/>
              <a:gd name="T4" fmla="*/ 0 w 401"/>
              <a:gd name="T5" fmla="*/ 471 h 935"/>
              <a:gd name="T6" fmla="*/ 401 w 401"/>
              <a:gd name="T7" fmla="*/ 935 h 935"/>
              <a:gd name="T8" fmla="*/ 401 w 401"/>
              <a:gd name="T9" fmla="*/ 464 h 935"/>
            </a:gdLst>
            <a:ahLst/>
            <a:cxnLst>
              <a:cxn ang="0">
                <a:pos x="T0" y="T1"/>
              </a:cxn>
              <a:cxn ang="0">
                <a:pos x="T2" y="T3"/>
              </a:cxn>
              <a:cxn ang="0">
                <a:pos x="T4" y="T5"/>
              </a:cxn>
              <a:cxn ang="0">
                <a:pos x="T6" y="T7"/>
              </a:cxn>
              <a:cxn ang="0">
                <a:pos x="T8" y="T9"/>
              </a:cxn>
            </a:cxnLst>
            <a:rect l="0" t="0" r="r" b="b"/>
            <a:pathLst>
              <a:path w="401" h="935">
                <a:moveTo>
                  <a:pt x="401" y="464"/>
                </a:moveTo>
                <a:lnTo>
                  <a:pt x="0" y="0"/>
                </a:lnTo>
                <a:lnTo>
                  <a:pt x="0" y="471"/>
                </a:lnTo>
                <a:lnTo>
                  <a:pt x="401" y="935"/>
                </a:lnTo>
                <a:lnTo>
                  <a:pt x="401" y="464"/>
                </a:lnTo>
                <a:close/>
              </a:path>
            </a:pathLst>
          </a:custGeom>
          <a:solidFill>
            <a:srgbClr val="CA95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稻壳儿小白白(http://dwz.cn/Wu2UP)"/>
          <p:cNvSpPr>
            <a:spLocks/>
          </p:cNvSpPr>
          <p:nvPr/>
        </p:nvSpPr>
        <p:spPr bwMode="auto">
          <a:xfrm>
            <a:off x="4284663" y="3116263"/>
            <a:ext cx="1370012" cy="527050"/>
          </a:xfrm>
          <a:custGeom>
            <a:avLst/>
            <a:gdLst>
              <a:gd name="T0" fmla="*/ 803 w 1205"/>
              <a:gd name="T1" fmla="*/ 0 h 464"/>
              <a:gd name="T2" fmla="*/ 0 w 1205"/>
              <a:gd name="T3" fmla="*/ 0 h 464"/>
              <a:gd name="T4" fmla="*/ 401 w 1205"/>
              <a:gd name="T5" fmla="*/ 464 h 464"/>
              <a:gd name="T6" fmla="*/ 1205 w 1205"/>
              <a:gd name="T7" fmla="*/ 464 h 464"/>
              <a:gd name="T8" fmla="*/ 803 w 1205"/>
              <a:gd name="T9" fmla="*/ 0 h 464"/>
            </a:gdLst>
            <a:ahLst/>
            <a:cxnLst>
              <a:cxn ang="0">
                <a:pos x="T0" y="T1"/>
              </a:cxn>
              <a:cxn ang="0">
                <a:pos x="T2" y="T3"/>
              </a:cxn>
              <a:cxn ang="0">
                <a:pos x="T4" y="T5"/>
              </a:cxn>
              <a:cxn ang="0">
                <a:pos x="T6" y="T7"/>
              </a:cxn>
              <a:cxn ang="0">
                <a:pos x="T8" y="T9"/>
              </a:cxn>
            </a:cxnLst>
            <a:rect l="0" t="0" r="r" b="b"/>
            <a:pathLst>
              <a:path w="1205" h="464">
                <a:moveTo>
                  <a:pt x="803" y="0"/>
                </a:moveTo>
                <a:lnTo>
                  <a:pt x="0" y="0"/>
                </a:lnTo>
                <a:lnTo>
                  <a:pt x="401" y="464"/>
                </a:lnTo>
                <a:lnTo>
                  <a:pt x="1205" y="464"/>
                </a:lnTo>
                <a:lnTo>
                  <a:pt x="803" y="0"/>
                </a:lnTo>
                <a:close/>
              </a:path>
            </a:pathLst>
          </a:custGeom>
          <a:solidFill>
            <a:srgbClr val="FCC7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稻壳儿小白白(http://dwz.cn/Wu2UP)"/>
          <p:cNvSpPr>
            <a:spLocks noChangeArrowheads="1"/>
          </p:cNvSpPr>
          <p:nvPr/>
        </p:nvSpPr>
        <p:spPr bwMode="auto">
          <a:xfrm>
            <a:off x="3829050" y="4179888"/>
            <a:ext cx="912813" cy="3267075"/>
          </a:xfrm>
          <a:prstGeom prst="rect">
            <a:avLst/>
          </a:prstGeom>
          <a:solidFill>
            <a:srgbClr val="63CF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50" name="稻壳儿小白白(http://dwz.cn/Wu2UP)"/>
          <p:cNvSpPr>
            <a:spLocks/>
          </p:cNvSpPr>
          <p:nvPr/>
        </p:nvSpPr>
        <p:spPr bwMode="auto">
          <a:xfrm>
            <a:off x="3373438" y="3652838"/>
            <a:ext cx="455612" cy="1060450"/>
          </a:xfrm>
          <a:custGeom>
            <a:avLst/>
            <a:gdLst>
              <a:gd name="T0" fmla="*/ 401 w 401"/>
              <a:gd name="T1" fmla="*/ 464 h 935"/>
              <a:gd name="T2" fmla="*/ 0 w 401"/>
              <a:gd name="T3" fmla="*/ 0 h 935"/>
              <a:gd name="T4" fmla="*/ 0 w 401"/>
              <a:gd name="T5" fmla="*/ 472 h 935"/>
              <a:gd name="T6" fmla="*/ 401 w 401"/>
              <a:gd name="T7" fmla="*/ 935 h 935"/>
              <a:gd name="T8" fmla="*/ 401 w 401"/>
              <a:gd name="T9" fmla="*/ 464 h 935"/>
            </a:gdLst>
            <a:ahLst/>
            <a:cxnLst>
              <a:cxn ang="0">
                <a:pos x="T0" y="T1"/>
              </a:cxn>
              <a:cxn ang="0">
                <a:pos x="T2" y="T3"/>
              </a:cxn>
              <a:cxn ang="0">
                <a:pos x="T4" y="T5"/>
              </a:cxn>
              <a:cxn ang="0">
                <a:pos x="T6" y="T7"/>
              </a:cxn>
              <a:cxn ang="0">
                <a:pos x="T8" y="T9"/>
              </a:cxn>
            </a:cxnLst>
            <a:rect l="0" t="0" r="r" b="b"/>
            <a:pathLst>
              <a:path w="401" h="935">
                <a:moveTo>
                  <a:pt x="401" y="464"/>
                </a:moveTo>
                <a:lnTo>
                  <a:pt x="0" y="0"/>
                </a:lnTo>
                <a:lnTo>
                  <a:pt x="0" y="472"/>
                </a:lnTo>
                <a:lnTo>
                  <a:pt x="401" y="935"/>
                </a:lnTo>
                <a:lnTo>
                  <a:pt x="401" y="464"/>
                </a:lnTo>
                <a:close/>
              </a:path>
            </a:pathLst>
          </a:custGeom>
          <a:solidFill>
            <a:srgbClr val="2E9A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稻壳儿小白白(http://dwz.cn/Wu2UP)"/>
          <p:cNvSpPr>
            <a:spLocks/>
          </p:cNvSpPr>
          <p:nvPr/>
        </p:nvSpPr>
        <p:spPr bwMode="auto">
          <a:xfrm>
            <a:off x="3373438" y="3651250"/>
            <a:ext cx="1368425" cy="527050"/>
          </a:xfrm>
          <a:custGeom>
            <a:avLst/>
            <a:gdLst>
              <a:gd name="T0" fmla="*/ 803 w 1204"/>
              <a:gd name="T1" fmla="*/ 0 h 464"/>
              <a:gd name="T2" fmla="*/ 0 w 1204"/>
              <a:gd name="T3" fmla="*/ 0 h 464"/>
              <a:gd name="T4" fmla="*/ 401 w 1204"/>
              <a:gd name="T5" fmla="*/ 464 h 464"/>
              <a:gd name="T6" fmla="*/ 1204 w 1204"/>
              <a:gd name="T7" fmla="*/ 464 h 464"/>
              <a:gd name="T8" fmla="*/ 803 w 1204"/>
              <a:gd name="T9" fmla="*/ 0 h 464"/>
            </a:gdLst>
            <a:ahLst/>
            <a:cxnLst>
              <a:cxn ang="0">
                <a:pos x="T0" y="T1"/>
              </a:cxn>
              <a:cxn ang="0">
                <a:pos x="T2" y="T3"/>
              </a:cxn>
              <a:cxn ang="0">
                <a:pos x="T4" y="T5"/>
              </a:cxn>
              <a:cxn ang="0">
                <a:pos x="T6" y="T7"/>
              </a:cxn>
              <a:cxn ang="0">
                <a:pos x="T8" y="T9"/>
              </a:cxn>
            </a:cxnLst>
            <a:rect l="0" t="0" r="r" b="b"/>
            <a:pathLst>
              <a:path w="1204" h="464">
                <a:moveTo>
                  <a:pt x="803" y="0"/>
                </a:moveTo>
                <a:lnTo>
                  <a:pt x="0" y="0"/>
                </a:lnTo>
                <a:lnTo>
                  <a:pt x="401" y="464"/>
                </a:lnTo>
                <a:lnTo>
                  <a:pt x="1204" y="464"/>
                </a:lnTo>
                <a:lnTo>
                  <a:pt x="803" y="0"/>
                </a:lnTo>
                <a:close/>
              </a:path>
            </a:pathLst>
          </a:custGeom>
          <a:solidFill>
            <a:srgbClr val="60CC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稻壳儿小白白(http://dwz.cn/Wu2UP)"/>
          <p:cNvSpPr>
            <a:spLocks/>
          </p:cNvSpPr>
          <p:nvPr/>
        </p:nvSpPr>
        <p:spPr bwMode="auto">
          <a:xfrm>
            <a:off x="2459038" y="4187825"/>
            <a:ext cx="457200" cy="1062038"/>
          </a:xfrm>
          <a:custGeom>
            <a:avLst/>
            <a:gdLst>
              <a:gd name="T0" fmla="*/ 402 w 402"/>
              <a:gd name="T1" fmla="*/ 463 h 934"/>
              <a:gd name="T2" fmla="*/ 0 w 402"/>
              <a:gd name="T3" fmla="*/ 0 h 934"/>
              <a:gd name="T4" fmla="*/ 0 w 402"/>
              <a:gd name="T5" fmla="*/ 471 h 934"/>
              <a:gd name="T6" fmla="*/ 402 w 402"/>
              <a:gd name="T7" fmla="*/ 934 h 934"/>
              <a:gd name="T8" fmla="*/ 402 w 402"/>
              <a:gd name="T9" fmla="*/ 463 h 934"/>
            </a:gdLst>
            <a:ahLst/>
            <a:cxnLst>
              <a:cxn ang="0">
                <a:pos x="T0" y="T1"/>
              </a:cxn>
              <a:cxn ang="0">
                <a:pos x="T2" y="T3"/>
              </a:cxn>
              <a:cxn ang="0">
                <a:pos x="T4" y="T5"/>
              </a:cxn>
              <a:cxn ang="0">
                <a:pos x="T6" y="T7"/>
              </a:cxn>
              <a:cxn ang="0">
                <a:pos x="T8" y="T9"/>
              </a:cxn>
            </a:cxnLst>
            <a:rect l="0" t="0" r="r" b="b"/>
            <a:pathLst>
              <a:path w="402" h="934">
                <a:moveTo>
                  <a:pt x="402" y="463"/>
                </a:moveTo>
                <a:lnTo>
                  <a:pt x="0" y="0"/>
                </a:lnTo>
                <a:lnTo>
                  <a:pt x="0" y="471"/>
                </a:lnTo>
                <a:lnTo>
                  <a:pt x="402" y="934"/>
                </a:lnTo>
                <a:lnTo>
                  <a:pt x="402" y="463"/>
                </a:lnTo>
                <a:close/>
              </a:path>
            </a:pathLst>
          </a:custGeom>
          <a:solidFill>
            <a:srgbClr val="CA95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稻壳儿小白白(http://dwz.cn/Wu2UP)"/>
          <p:cNvSpPr>
            <a:spLocks noChangeArrowheads="1"/>
          </p:cNvSpPr>
          <p:nvPr/>
        </p:nvSpPr>
        <p:spPr bwMode="auto">
          <a:xfrm>
            <a:off x="2916238" y="4714875"/>
            <a:ext cx="954087" cy="2732088"/>
          </a:xfrm>
          <a:prstGeom prst="rect">
            <a:avLst/>
          </a:prstGeom>
          <a:solidFill>
            <a:srgbClr val="FBB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54" name="稻壳儿小白白(http://dwz.cn/Wu2UP)"/>
          <p:cNvSpPr>
            <a:spLocks/>
          </p:cNvSpPr>
          <p:nvPr/>
        </p:nvSpPr>
        <p:spPr bwMode="auto">
          <a:xfrm>
            <a:off x="2459038" y="4187825"/>
            <a:ext cx="1370012" cy="525463"/>
          </a:xfrm>
          <a:custGeom>
            <a:avLst/>
            <a:gdLst>
              <a:gd name="T0" fmla="*/ 804 w 1205"/>
              <a:gd name="T1" fmla="*/ 0 h 463"/>
              <a:gd name="T2" fmla="*/ 0 w 1205"/>
              <a:gd name="T3" fmla="*/ 0 h 463"/>
              <a:gd name="T4" fmla="*/ 402 w 1205"/>
              <a:gd name="T5" fmla="*/ 463 h 463"/>
              <a:gd name="T6" fmla="*/ 1205 w 1205"/>
              <a:gd name="T7" fmla="*/ 463 h 463"/>
              <a:gd name="T8" fmla="*/ 804 w 1205"/>
              <a:gd name="T9" fmla="*/ 0 h 463"/>
            </a:gdLst>
            <a:ahLst/>
            <a:cxnLst>
              <a:cxn ang="0">
                <a:pos x="T0" y="T1"/>
              </a:cxn>
              <a:cxn ang="0">
                <a:pos x="T2" y="T3"/>
              </a:cxn>
              <a:cxn ang="0">
                <a:pos x="T4" y="T5"/>
              </a:cxn>
              <a:cxn ang="0">
                <a:pos x="T6" y="T7"/>
              </a:cxn>
              <a:cxn ang="0">
                <a:pos x="T8" y="T9"/>
              </a:cxn>
            </a:cxnLst>
            <a:rect l="0" t="0" r="r" b="b"/>
            <a:pathLst>
              <a:path w="1205" h="463">
                <a:moveTo>
                  <a:pt x="804" y="0"/>
                </a:moveTo>
                <a:lnTo>
                  <a:pt x="0" y="0"/>
                </a:lnTo>
                <a:lnTo>
                  <a:pt x="402" y="463"/>
                </a:lnTo>
                <a:lnTo>
                  <a:pt x="1205" y="463"/>
                </a:lnTo>
                <a:lnTo>
                  <a:pt x="804" y="0"/>
                </a:lnTo>
                <a:close/>
              </a:path>
            </a:pathLst>
          </a:custGeom>
          <a:solidFill>
            <a:srgbClr val="FCC7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稻壳儿小白白(http://dwz.cn/Wu2UP)"/>
          <p:cNvSpPr>
            <a:spLocks/>
          </p:cNvSpPr>
          <p:nvPr/>
        </p:nvSpPr>
        <p:spPr bwMode="auto">
          <a:xfrm>
            <a:off x="635000" y="5257800"/>
            <a:ext cx="1370013" cy="528638"/>
          </a:xfrm>
          <a:custGeom>
            <a:avLst/>
            <a:gdLst>
              <a:gd name="T0" fmla="*/ 803 w 1205"/>
              <a:gd name="T1" fmla="*/ 0 h 464"/>
              <a:gd name="T2" fmla="*/ 0 w 1205"/>
              <a:gd name="T3" fmla="*/ 0 h 464"/>
              <a:gd name="T4" fmla="*/ 400 w 1205"/>
              <a:gd name="T5" fmla="*/ 464 h 464"/>
              <a:gd name="T6" fmla="*/ 1205 w 1205"/>
              <a:gd name="T7" fmla="*/ 464 h 464"/>
              <a:gd name="T8" fmla="*/ 803 w 1205"/>
              <a:gd name="T9" fmla="*/ 0 h 464"/>
            </a:gdLst>
            <a:ahLst/>
            <a:cxnLst>
              <a:cxn ang="0">
                <a:pos x="T0" y="T1"/>
              </a:cxn>
              <a:cxn ang="0">
                <a:pos x="T2" y="T3"/>
              </a:cxn>
              <a:cxn ang="0">
                <a:pos x="T4" y="T5"/>
              </a:cxn>
              <a:cxn ang="0">
                <a:pos x="T6" y="T7"/>
              </a:cxn>
              <a:cxn ang="0">
                <a:pos x="T8" y="T9"/>
              </a:cxn>
            </a:cxnLst>
            <a:rect l="0" t="0" r="r" b="b"/>
            <a:pathLst>
              <a:path w="1205" h="464">
                <a:moveTo>
                  <a:pt x="803" y="0"/>
                </a:moveTo>
                <a:lnTo>
                  <a:pt x="0" y="0"/>
                </a:lnTo>
                <a:lnTo>
                  <a:pt x="400" y="464"/>
                </a:lnTo>
                <a:lnTo>
                  <a:pt x="1205" y="464"/>
                </a:lnTo>
                <a:lnTo>
                  <a:pt x="803" y="0"/>
                </a:lnTo>
                <a:close/>
              </a:path>
            </a:pathLst>
          </a:custGeom>
          <a:solidFill>
            <a:srgbClr val="FCC7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稻壳儿小白白(http://dwz.cn/Wu2UP)"/>
          <p:cNvSpPr>
            <a:spLocks noChangeArrowheads="1"/>
          </p:cNvSpPr>
          <p:nvPr/>
        </p:nvSpPr>
        <p:spPr bwMode="auto">
          <a:xfrm>
            <a:off x="1089025" y="5784850"/>
            <a:ext cx="914400" cy="1662113"/>
          </a:xfrm>
          <a:prstGeom prst="rect">
            <a:avLst/>
          </a:prstGeom>
          <a:solidFill>
            <a:srgbClr val="FBB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57" name="稻壳儿小白白(http://dwz.cn/Wu2UP)"/>
          <p:cNvSpPr>
            <a:spLocks/>
          </p:cNvSpPr>
          <p:nvPr/>
        </p:nvSpPr>
        <p:spPr bwMode="auto">
          <a:xfrm>
            <a:off x="635000" y="5257800"/>
            <a:ext cx="454025" cy="2189163"/>
          </a:xfrm>
          <a:custGeom>
            <a:avLst/>
            <a:gdLst>
              <a:gd name="T0" fmla="*/ 400 w 400"/>
              <a:gd name="T1" fmla="*/ 464 h 1927"/>
              <a:gd name="T2" fmla="*/ 0 w 400"/>
              <a:gd name="T3" fmla="*/ 0 h 1927"/>
              <a:gd name="T4" fmla="*/ 0 w 400"/>
              <a:gd name="T5" fmla="*/ 1463 h 1927"/>
              <a:gd name="T6" fmla="*/ 400 w 400"/>
              <a:gd name="T7" fmla="*/ 1927 h 1927"/>
              <a:gd name="T8" fmla="*/ 400 w 400"/>
              <a:gd name="T9" fmla="*/ 464 h 1927"/>
            </a:gdLst>
            <a:ahLst/>
            <a:cxnLst>
              <a:cxn ang="0">
                <a:pos x="T0" y="T1"/>
              </a:cxn>
              <a:cxn ang="0">
                <a:pos x="T2" y="T3"/>
              </a:cxn>
              <a:cxn ang="0">
                <a:pos x="T4" y="T5"/>
              </a:cxn>
              <a:cxn ang="0">
                <a:pos x="T6" y="T7"/>
              </a:cxn>
              <a:cxn ang="0">
                <a:pos x="T8" y="T9"/>
              </a:cxn>
            </a:cxnLst>
            <a:rect l="0" t="0" r="r" b="b"/>
            <a:pathLst>
              <a:path w="400" h="1927">
                <a:moveTo>
                  <a:pt x="400" y="464"/>
                </a:moveTo>
                <a:lnTo>
                  <a:pt x="0" y="0"/>
                </a:lnTo>
                <a:lnTo>
                  <a:pt x="0" y="1463"/>
                </a:lnTo>
                <a:lnTo>
                  <a:pt x="400" y="1927"/>
                </a:lnTo>
                <a:lnTo>
                  <a:pt x="400" y="464"/>
                </a:lnTo>
                <a:close/>
              </a:path>
            </a:pathLst>
          </a:custGeom>
          <a:solidFill>
            <a:srgbClr val="CA95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稻壳儿小白白(http://dwz.cn/Wu2UP)"/>
          <p:cNvSpPr>
            <a:spLocks noChangeArrowheads="1"/>
          </p:cNvSpPr>
          <p:nvPr/>
        </p:nvSpPr>
        <p:spPr bwMode="auto">
          <a:xfrm>
            <a:off x="2005013" y="5249863"/>
            <a:ext cx="911225" cy="2197100"/>
          </a:xfrm>
          <a:prstGeom prst="rect">
            <a:avLst/>
          </a:prstGeom>
          <a:solidFill>
            <a:srgbClr val="63CF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59" name="稻壳儿小白白(http://dwz.cn/Wu2UP)"/>
          <p:cNvSpPr>
            <a:spLocks/>
          </p:cNvSpPr>
          <p:nvPr/>
        </p:nvSpPr>
        <p:spPr bwMode="auto">
          <a:xfrm>
            <a:off x="1547813" y="4722813"/>
            <a:ext cx="457200" cy="1063625"/>
          </a:xfrm>
          <a:custGeom>
            <a:avLst/>
            <a:gdLst>
              <a:gd name="T0" fmla="*/ 402 w 402"/>
              <a:gd name="T1" fmla="*/ 463 h 935"/>
              <a:gd name="T2" fmla="*/ 0 w 402"/>
              <a:gd name="T3" fmla="*/ 0 h 935"/>
              <a:gd name="T4" fmla="*/ 0 w 402"/>
              <a:gd name="T5" fmla="*/ 471 h 935"/>
              <a:gd name="T6" fmla="*/ 402 w 402"/>
              <a:gd name="T7" fmla="*/ 935 h 935"/>
              <a:gd name="T8" fmla="*/ 402 w 402"/>
              <a:gd name="T9" fmla="*/ 463 h 935"/>
            </a:gdLst>
            <a:ahLst/>
            <a:cxnLst>
              <a:cxn ang="0">
                <a:pos x="T0" y="T1"/>
              </a:cxn>
              <a:cxn ang="0">
                <a:pos x="T2" y="T3"/>
              </a:cxn>
              <a:cxn ang="0">
                <a:pos x="T4" y="T5"/>
              </a:cxn>
              <a:cxn ang="0">
                <a:pos x="T6" y="T7"/>
              </a:cxn>
              <a:cxn ang="0">
                <a:pos x="T8" y="T9"/>
              </a:cxn>
            </a:cxnLst>
            <a:rect l="0" t="0" r="r" b="b"/>
            <a:pathLst>
              <a:path w="402" h="935">
                <a:moveTo>
                  <a:pt x="402" y="463"/>
                </a:moveTo>
                <a:lnTo>
                  <a:pt x="0" y="0"/>
                </a:lnTo>
                <a:lnTo>
                  <a:pt x="0" y="471"/>
                </a:lnTo>
                <a:lnTo>
                  <a:pt x="402" y="935"/>
                </a:lnTo>
                <a:lnTo>
                  <a:pt x="402" y="463"/>
                </a:lnTo>
                <a:close/>
              </a:path>
            </a:pathLst>
          </a:custGeom>
          <a:solidFill>
            <a:srgbClr val="2E9A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稻壳儿小白白(http://dwz.cn/Wu2UP)"/>
          <p:cNvSpPr>
            <a:spLocks/>
          </p:cNvSpPr>
          <p:nvPr/>
        </p:nvSpPr>
        <p:spPr bwMode="auto">
          <a:xfrm>
            <a:off x="1547813" y="4722813"/>
            <a:ext cx="1368425" cy="527050"/>
          </a:xfrm>
          <a:custGeom>
            <a:avLst/>
            <a:gdLst>
              <a:gd name="T0" fmla="*/ 803 w 1205"/>
              <a:gd name="T1" fmla="*/ 0 h 463"/>
              <a:gd name="T2" fmla="*/ 0 w 1205"/>
              <a:gd name="T3" fmla="*/ 0 h 463"/>
              <a:gd name="T4" fmla="*/ 402 w 1205"/>
              <a:gd name="T5" fmla="*/ 463 h 463"/>
              <a:gd name="T6" fmla="*/ 1205 w 1205"/>
              <a:gd name="T7" fmla="*/ 463 h 463"/>
              <a:gd name="T8" fmla="*/ 803 w 1205"/>
              <a:gd name="T9" fmla="*/ 0 h 463"/>
            </a:gdLst>
            <a:ahLst/>
            <a:cxnLst>
              <a:cxn ang="0">
                <a:pos x="T0" y="T1"/>
              </a:cxn>
              <a:cxn ang="0">
                <a:pos x="T2" y="T3"/>
              </a:cxn>
              <a:cxn ang="0">
                <a:pos x="T4" y="T5"/>
              </a:cxn>
              <a:cxn ang="0">
                <a:pos x="T6" y="T7"/>
              </a:cxn>
              <a:cxn ang="0">
                <a:pos x="T8" y="T9"/>
              </a:cxn>
            </a:cxnLst>
            <a:rect l="0" t="0" r="r" b="b"/>
            <a:pathLst>
              <a:path w="1205" h="463">
                <a:moveTo>
                  <a:pt x="803" y="0"/>
                </a:moveTo>
                <a:lnTo>
                  <a:pt x="0" y="0"/>
                </a:lnTo>
                <a:lnTo>
                  <a:pt x="402" y="463"/>
                </a:lnTo>
                <a:lnTo>
                  <a:pt x="1205" y="463"/>
                </a:lnTo>
                <a:lnTo>
                  <a:pt x="803" y="0"/>
                </a:lnTo>
                <a:close/>
              </a:path>
            </a:pathLst>
          </a:custGeom>
          <a:solidFill>
            <a:srgbClr val="60CCF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稻壳儿小白白(http://dwz.cn/Wu2UP)"/>
          <p:cNvSpPr>
            <a:spLocks noChangeArrowheads="1"/>
          </p:cNvSpPr>
          <p:nvPr/>
        </p:nvSpPr>
        <p:spPr bwMode="auto">
          <a:xfrm>
            <a:off x="1762125" y="1612900"/>
            <a:ext cx="1949450" cy="3224213"/>
          </a:xfrm>
          <a:custGeom>
            <a:avLst/>
            <a:gdLst>
              <a:gd name="T0" fmla="*/ 1748532 w 1077"/>
              <a:gd name="T1" fmla="*/ 570163 h 1781"/>
              <a:gd name="T2" fmla="*/ 1435389 w 1077"/>
              <a:gd name="T3" fmla="*/ 879680 h 1781"/>
              <a:gd name="T4" fmla="*/ 1176548 w 1077"/>
              <a:gd name="T5" fmla="*/ 537582 h 1781"/>
              <a:gd name="T6" fmla="*/ 1131296 w 1077"/>
              <a:gd name="T7" fmla="*/ 481471 h 1781"/>
              <a:gd name="T8" fmla="*/ 1143967 w 1077"/>
              <a:gd name="T9" fmla="*/ 427170 h 1781"/>
              <a:gd name="T10" fmla="*/ 1234471 w 1077"/>
              <a:gd name="T11" fmla="*/ 338478 h 1781"/>
              <a:gd name="T12" fmla="*/ 1263432 w 1077"/>
              <a:gd name="T13" fmla="*/ 271506 h 1781"/>
              <a:gd name="T14" fmla="*/ 1203699 w 1077"/>
              <a:gd name="T15" fmla="*/ 148423 h 1781"/>
              <a:gd name="T16" fmla="*/ 1196459 w 1077"/>
              <a:gd name="T17" fmla="*/ 90502 h 1781"/>
              <a:gd name="T18" fmla="*/ 1134917 w 1077"/>
              <a:gd name="T19" fmla="*/ 43441 h 1781"/>
              <a:gd name="T20" fmla="*/ 1042603 w 1077"/>
              <a:gd name="T21" fmla="*/ 5430 h 1781"/>
              <a:gd name="T22" fmla="*/ 890557 w 1077"/>
              <a:gd name="T23" fmla="*/ 86882 h 1781"/>
              <a:gd name="T24" fmla="*/ 852545 w 1077"/>
              <a:gd name="T25" fmla="*/ 215395 h 1781"/>
              <a:gd name="T26" fmla="*/ 928568 w 1077"/>
              <a:gd name="T27" fmla="*/ 360198 h 1781"/>
              <a:gd name="T28" fmla="*/ 895987 w 1077"/>
              <a:gd name="T29" fmla="*/ 403639 h 1781"/>
              <a:gd name="T30" fmla="*/ 698689 w 1077"/>
              <a:gd name="T31" fmla="*/ 416309 h 1781"/>
              <a:gd name="T32" fmla="*/ 191868 w 1077"/>
              <a:gd name="T33" fmla="*/ 566543 h 1781"/>
              <a:gd name="T34" fmla="*/ 108604 w 1077"/>
              <a:gd name="T35" fmla="*/ 1140326 h 1781"/>
              <a:gd name="T36" fmla="*/ 249790 w 1077"/>
              <a:gd name="T37" fmla="*/ 1084215 h 1781"/>
              <a:gd name="T38" fmla="*/ 305903 w 1077"/>
              <a:gd name="T39" fmla="*/ 953892 h 1781"/>
              <a:gd name="T40" fmla="*/ 318573 w 1077"/>
              <a:gd name="T41" fmla="*/ 734877 h 1781"/>
              <a:gd name="T42" fmla="*/ 398216 w 1077"/>
              <a:gd name="T43" fmla="*/ 675145 h 1781"/>
              <a:gd name="T44" fmla="*/ 557503 w 1077"/>
              <a:gd name="T45" fmla="*/ 651615 h 1781"/>
              <a:gd name="T46" fmla="*/ 573794 w 1077"/>
              <a:gd name="T47" fmla="*/ 647995 h 1781"/>
              <a:gd name="T48" fmla="*/ 463379 w 1077"/>
              <a:gd name="T49" fmla="*/ 1375631 h 1781"/>
              <a:gd name="T50" fmla="*/ 459759 w 1077"/>
              <a:gd name="T51" fmla="*/ 1437173 h 1781"/>
              <a:gd name="T52" fmla="*/ 472429 w 1077"/>
              <a:gd name="T53" fmla="*/ 1621797 h 1781"/>
              <a:gd name="T54" fmla="*/ 222639 w 1077"/>
              <a:gd name="T55" fmla="*/ 2544918 h 1781"/>
              <a:gd name="T56" fmla="*/ 85073 w 1077"/>
              <a:gd name="T57" fmla="*/ 2856245 h 1781"/>
              <a:gd name="T58" fmla="*/ 7240 w 1077"/>
              <a:gd name="T59" fmla="*/ 2955797 h 1781"/>
              <a:gd name="T60" fmla="*/ 101364 w 1077"/>
              <a:gd name="T61" fmla="*/ 3055349 h 1781"/>
              <a:gd name="T62" fmla="*/ 188248 w 1077"/>
              <a:gd name="T63" fmla="*/ 3102410 h 1781"/>
              <a:gd name="T64" fmla="*/ 220829 w 1077"/>
              <a:gd name="T65" fmla="*/ 3151281 h 1781"/>
              <a:gd name="T66" fmla="*/ 314953 w 1077"/>
              <a:gd name="T67" fmla="*/ 3082500 h 1781"/>
              <a:gd name="T68" fmla="*/ 291422 w 1077"/>
              <a:gd name="T69" fmla="*/ 2961227 h 1781"/>
              <a:gd name="T70" fmla="*/ 584654 w 1077"/>
              <a:gd name="T71" fmla="*/ 2342193 h 1781"/>
              <a:gd name="T72" fmla="*/ 696879 w 1077"/>
              <a:gd name="T73" fmla="*/ 2085167 h 1781"/>
              <a:gd name="T74" fmla="*/ 870646 w 1077"/>
              <a:gd name="T75" fmla="*/ 1706869 h 1781"/>
              <a:gd name="T76" fmla="*/ 1265242 w 1077"/>
              <a:gd name="T77" fmla="*/ 1591026 h 1781"/>
              <a:gd name="T78" fmla="*/ 1234471 w 1077"/>
              <a:gd name="T79" fmla="*/ 1766600 h 1781"/>
              <a:gd name="T80" fmla="*/ 1143967 w 1077"/>
              <a:gd name="T81" fmla="*/ 2065257 h 1781"/>
              <a:gd name="T82" fmla="*/ 1118626 w 1077"/>
              <a:gd name="T83" fmla="*/ 2217300 h 1781"/>
              <a:gd name="T84" fmla="*/ 1212750 w 1077"/>
              <a:gd name="T85" fmla="*/ 2296942 h 1781"/>
              <a:gd name="T86" fmla="*/ 1317734 w 1077"/>
              <a:gd name="T87" fmla="*/ 2305992 h 1781"/>
              <a:gd name="T88" fmla="*/ 1569334 w 1077"/>
              <a:gd name="T89" fmla="*/ 2219110 h 1781"/>
              <a:gd name="T90" fmla="*/ 1362986 w 1077"/>
              <a:gd name="T91" fmla="*/ 2134038 h 1781"/>
              <a:gd name="T92" fmla="*/ 1386517 w 1077"/>
              <a:gd name="T93" fmla="*/ 2135848 h 1781"/>
              <a:gd name="T94" fmla="*/ 1520462 w 1077"/>
              <a:gd name="T95" fmla="*/ 1563875 h 1781"/>
              <a:gd name="T96" fmla="*/ 943049 w 1077"/>
              <a:gd name="T97" fmla="*/ 1375631 h 1781"/>
              <a:gd name="T98" fmla="*/ 919518 w 1077"/>
              <a:gd name="T99" fmla="*/ 1370201 h 1781"/>
              <a:gd name="T100" fmla="*/ 970200 w 1077"/>
              <a:gd name="T101" fmla="*/ 1335810 h 1781"/>
              <a:gd name="T102" fmla="*/ 1098715 w 1077"/>
              <a:gd name="T103" fmla="*/ 924931 h 1781"/>
              <a:gd name="T104" fmla="*/ 1122246 w 1077"/>
              <a:gd name="T105" fmla="*/ 888730 h 1781"/>
              <a:gd name="T106" fmla="*/ 1294203 w 1077"/>
              <a:gd name="T107" fmla="*/ 957512 h 1781"/>
              <a:gd name="T108" fmla="*/ 1513222 w 1077"/>
              <a:gd name="T109" fmla="*/ 1024483 h 1781"/>
              <a:gd name="T110" fmla="*/ 1833605 w 1077"/>
              <a:gd name="T111" fmla="*/ 769267 h 1781"/>
              <a:gd name="T112" fmla="*/ 1811884 w 1077"/>
              <a:gd name="T113" fmla="*/ 725826 h 1781"/>
              <a:gd name="T114" fmla="*/ 1940400 w 1077"/>
              <a:gd name="T115" fmla="*/ 535772 h 17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77"/>
              <a:gd name="T175" fmla="*/ 0 h 1781"/>
              <a:gd name="T176" fmla="*/ 1077 w 1077"/>
              <a:gd name="T177" fmla="*/ 1781 h 17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28" y="1274"/>
                  <a:pt x="728" y="1274"/>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rgbClr val="63CFF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200">
                <a:sym typeface="Arial" panose="020B0604020202020204" pitchFamily="34" charset="0"/>
              </a:rPr>
              <a:t> </a:t>
            </a:r>
          </a:p>
        </p:txBody>
      </p:sp>
      <p:sp>
        <p:nvSpPr>
          <p:cNvPr id="62" name="稻壳儿小白白(http://dwz.cn/Wu2UP)"/>
          <p:cNvSpPr txBox="1">
            <a:spLocks noChangeArrowheads="1"/>
          </p:cNvSpPr>
          <p:nvPr/>
        </p:nvSpPr>
        <p:spPr bwMode="auto">
          <a:xfrm>
            <a:off x="5198269" y="802254"/>
            <a:ext cx="652144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TW" altLang="en-US" sz="4800" dirty="0"/>
              <a:t>粉絲的性別、年齡分佈。</a:t>
            </a:r>
            <a:endParaRPr lang="en-US" altLang="zh-CN" sz="4800" b="1" dirty="0">
              <a:solidFill>
                <a:srgbClr val="63CFF6"/>
              </a:solidFill>
              <a:sym typeface="Arial" panose="020B0604020202020204" pitchFamily="34" charset="0"/>
            </a:endParaRPr>
          </a:p>
        </p:txBody>
      </p:sp>
      <p:sp>
        <p:nvSpPr>
          <p:cNvPr id="63" name="稻壳儿小白白(http://dwz.cn/Wu2UP)"/>
          <p:cNvSpPr>
            <a:spLocks noChangeArrowheads="1"/>
          </p:cNvSpPr>
          <p:nvPr/>
        </p:nvSpPr>
        <p:spPr bwMode="auto">
          <a:xfrm>
            <a:off x="5403853" y="1548922"/>
            <a:ext cx="450373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fontAlgn="base">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TW" altLang="en-US" sz="1600" dirty="0">
                <a:sym typeface="Arial" panose="020B0604020202020204" pitchFamily="34" charset="0"/>
              </a:rPr>
              <a:t>透過按讚還有瀏覽次數分析，</a:t>
            </a:r>
            <a:r>
              <a:rPr lang="zh-TW" altLang="en-US" sz="1600" dirty="0"/>
              <a:t>粉絲的性別、年齡分佈。並讓使用者更加了解自己經營的項目降受那些年齡層歡迎。</a:t>
            </a:r>
            <a:endParaRPr lang="en-US" altLang="zh-CN" sz="1600" dirty="0">
              <a:sym typeface="Arial" panose="020B0604020202020204" pitchFamily="34" charset="0"/>
            </a:endParaRPr>
          </a:p>
        </p:txBody>
      </p:sp>
      <p:pic>
        <p:nvPicPr>
          <p:cNvPr id="70" name="Picture 2" descr="3">
            <a:extLst>
              <a:ext uri="{FF2B5EF4-FFF2-40B4-BE49-F238E27FC236}">
                <a16:creationId xmlns="" xmlns:a16="http://schemas.microsoft.com/office/drawing/2014/main" id="{FCE2E1FE-D118-4A37-9034-3D44F5907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148" y="2435319"/>
            <a:ext cx="2487614" cy="4422425"/>
          </a:xfrm>
          <a:prstGeom prst="rect">
            <a:avLst/>
          </a:prstGeom>
          <a:noFill/>
          <a:extLst>
            <a:ext uri="{909E8E84-426E-40DD-AFC4-6F175D3DCCD1}">
              <a14:hiddenFill xmlns:a14="http://schemas.microsoft.com/office/drawing/2010/main">
                <a:solidFill>
                  <a:srgbClr val="FFFFFF"/>
                </a:solidFill>
              </a14:hiddenFill>
            </a:ext>
          </a:extLst>
        </p:spPr>
      </p:pic>
      <p:sp>
        <p:nvSpPr>
          <p:cNvPr id="71" name="矩形 70"/>
          <p:cNvSpPr/>
          <p:nvPr/>
        </p:nvSpPr>
        <p:spPr>
          <a:xfrm>
            <a:off x="11145833" y="85781"/>
            <a:ext cx="659866" cy="707886"/>
          </a:xfrm>
          <a:prstGeom prst="rect">
            <a:avLst/>
          </a:prstGeom>
        </p:spPr>
        <p:txBody>
          <a:bodyPr wrap="square">
            <a:spAutoFit/>
          </a:bodyPr>
          <a:lstStyle/>
          <a:p>
            <a:r>
              <a:rPr lang="en-US" altLang="zh-CN" sz="4000" smtClean="0">
                <a:solidFill>
                  <a:schemeClr val="accent3">
                    <a:lumMod val="50000"/>
                  </a:schemeClr>
                </a:solidFill>
                <a:latin typeface="Impact" pitchFamily="34" charset="0"/>
              </a:rPr>
              <a:t>21</a:t>
            </a:r>
            <a:endParaRPr lang="zh-CN" altLang="en-US" sz="4000" dirty="0">
              <a:solidFill>
                <a:schemeClr val="accent3">
                  <a:lumMod val="50000"/>
                </a:schemeClr>
              </a:solidFill>
              <a:latin typeface="Impact" pitchFamily="34" charset="0"/>
            </a:endParaRPr>
          </a:p>
        </p:txBody>
      </p:sp>
      <p:sp>
        <p:nvSpPr>
          <p:cNvPr id="37" name="文字方塊 36"/>
          <p:cNvSpPr txBox="1"/>
          <p:nvPr/>
        </p:nvSpPr>
        <p:spPr>
          <a:xfrm>
            <a:off x="10216742" y="6457634"/>
            <a:ext cx="1980029" cy="400110"/>
          </a:xfrm>
          <a:prstGeom prst="rect">
            <a:avLst/>
          </a:prstGeom>
          <a:noFill/>
        </p:spPr>
        <p:txBody>
          <a:bodyPr wrap="none" rtlCol="0">
            <a:spAutoFit/>
          </a:bodyPr>
          <a:lstStyle/>
          <a:p>
            <a:r>
              <a:rPr kumimoji="1" lang="zh-TW" altLang="en-US" sz="2000" dirty="0" smtClean="0">
                <a:latin typeface="微软雅黑" panose="020B0503020204020204" pitchFamily="34" charset="-122"/>
                <a:ea typeface="微软雅黑" panose="020B0503020204020204" pitchFamily="34" charset="-122"/>
              </a:rPr>
              <a:t>負責人：黃郁涵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8413913"/>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组合 243"/>
          <p:cNvGrpSpPr/>
          <p:nvPr/>
        </p:nvGrpSpPr>
        <p:grpSpPr>
          <a:xfrm>
            <a:off x="4589311" y="1912735"/>
            <a:ext cx="1290703" cy="235751"/>
            <a:chOff x="8971447" y="2172617"/>
            <a:chExt cx="759125" cy="568897"/>
          </a:xfrm>
        </p:grpSpPr>
        <p:sp>
          <p:nvSpPr>
            <p:cNvPr id="218" name="矩形 217"/>
            <p:cNvSpPr/>
            <p:nvPr/>
          </p:nvSpPr>
          <p:spPr>
            <a:xfrm>
              <a:off x="8971447" y="2172617"/>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p:cNvSpPr/>
            <p:nvPr/>
          </p:nvSpPr>
          <p:spPr>
            <a:xfrm>
              <a:off x="9312857" y="2172617"/>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p:cNvSpPr/>
            <p:nvPr/>
          </p:nvSpPr>
          <p:spPr>
            <a:xfrm>
              <a:off x="9522704" y="2172617"/>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矩形 220"/>
            <p:cNvSpPr/>
            <p:nvPr/>
          </p:nvSpPr>
          <p:spPr>
            <a:xfrm>
              <a:off x="9692788" y="2172617"/>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5" name="TextBox 42"/>
          <p:cNvSpPr txBox="1"/>
          <p:nvPr/>
        </p:nvSpPr>
        <p:spPr>
          <a:xfrm>
            <a:off x="1344718" y="2368213"/>
            <a:ext cx="9418532" cy="1477328"/>
          </a:xfrm>
          <a:prstGeom prst="rect">
            <a:avLst/>
          </a:prstGeom>
          <a:noFill/>
        </p:spPr>
        <p:txBody>
          <a:bodyPr wrap="square" rtlCol="0">
            <a:spAutoFit/>
          </a:bodyPr>
          <a:lstStyle/>
          <a:p>
            <a:r>
              <a:rPr lang="en-US" altLang="zh-CN" sz="9000" dirty="0" smtClean="0">
                <a:solidFill>
                  <a:schemeClr val="tx2"/>
                </a:solidFill>
                <a:latin typeface="微软雅黑" pitchFamily="34" charset="-122"/>
                <a:ea typeface="微软雅黑" pitchFamily="34" charset="-122"/>
              </a:rPr>
              <a:t>Thank you</a:t>
            </a:r>
            <a:r>
              <a:rPr lang="zh-TW" altLang="en-US" sz="9000" dirty="0" smtClean="0">
                <a:solidFill>
                  <a:schemeClr val="tx2"/>
                </a:solidFill>
                <a:latin typeface="微软雅黑" pitchFamily="34" charset="-122"/>
                <a:ea typeface="微软雅黑" pitchFamily="34" charset="-122"/>
              </a:rPr>
              <a:t>！</a:t>
            </a:r>
            <a:endParaRPr lang="zh-CN" altLang="zh-CN" sz="9000" dirty="0">
              <a:solidFill>
                <a:schemeClr val="tx2"/>
              </a:solidFill>
              <a:latin typeface="微软雅黑" pitchFamily="34" charset="-122"/>
              <a:ea typeface="微软雅黑" pitchFamily="34" charset="-122"/>
            </a:endParaRPr>
          </a:p>
        </p:txBody>
      </p:sp>
      <p:sp>
        <p:nvSpPr>
          <p:cNvPr id="31" name="圆角矩形 30"/>
          <p:cNvSpPr/>
          <p:nvPr/>
        </p:nvSpPr>
        <p:spPr bwMode="auto">
          <a:xfrm>
            <a:off x="748880" y="1766528"/>
            <a:ext cx="566074" cy="551241"/>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38" name="圆角矩形 37"/>
          <p:cNvSpPr/>
          <p:nvPr/>
        </p:nvSpPr>
        <p:spPr bwMode="auto">
          <a:xfrm>
            <a:off x="436627" y="2440040"/>
            <a:ext cx="413206" cy="394327"/>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40" name="圆角矩形 39"/>
          <p:cNvSpPr/>
          <p:nvPr/>
        </p:nvSpPr>
        <p:spPr bwMode="auto">
          <a:xfrm>
            <a:off x="487614" y="1505263"/>
            <a:ext cx="435442" cy="435442"/>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27" name="TextBox 42"/>
          <p:cNvSpPr txBox="1"/>
          <p:nvPr/>
        </p:nvSpPr>
        <p:spPr>
          <a:xfrm>
            <a:off x="1386482" y="1842094"/>
            <a:ext cx="3202829" cy="400110"/>
          </a:xfrm>
          <a:prstGeom prst="rect">
            <a:avLst/>
          </a:prstGeom>
          <a:noFill/>
        </p:spPr>
        <p:txBody>
          <a:bodyPr wrap="square" rtlCol="0">
            <a:spAutoFit/>
          </a:bodyPr>
          <a:lstStyle/>
          <a:p>
            <a:pPr algn="ctr"/>
            <a:r>
              <a:rPr lang="zh-TW" altLang="en-US" sz="2000" b="1" smtClean="0">
                <a:solidFill>
                  <a:schemeClr val="accent2">
                    <a:lumMod val="75000"/>
                  </a:schemeClr>
                </a:solidFill>
                <a:latin typeface="微软雅黑" pitchFamily="34" charset="-122"/>
                <a:ea typeface="微软雅黑" pitchFamily="34" charset="-122"/>
              </a:rPr>
              <a:t>系統分析與設計</a:t>
            </a:r>
            <a:endParaRPr lang="zh-CN" altLang="zh-CN" sz="2000" dirty="0">
              <a:solidFill>
                <a:schemeClr val="accent2">
                  <a:lumMod val="75000"/>
                </a:schemeClr>
              </a:solidFill>
              <a:latin typeface="微软雅黑" pitchFamily="34" charset="-122"/>
              <a:ea typeface="微软雅黑" pitchFamily="34" charset="-122"/>
            </a:endParaRPr>
          </a:p>
        </p:txBody>
      </p:sp>
      <p:sp>
        <p:nvSpPr>
          <p:cNvPr id="17" name="矩形 16"/>
          <p:cNvSpPr/>
          <p:nvPr/>
        </p:nvSpPr>
        <p:spPr>
          <a:xfrm>
            <a:off x="10837927"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223604017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50"/>
                                        <p:tgtEl>
                                          <p:spTgt spid="31"/>
                                        </p:tgtEl>
                                      </p:cBhvr>
                                    </p:animEffect>
                                    <p:anim calcmode="lin" valueType="num">
                                      <p:cBhvr>
                                        <p:cTn id="8" dur="250" fill="hold"/>
                                        <p:tgtEl>
                                          <p:spTgt spid="31"/>
                                        </p:tgtEl>
                                        <p:attrNameLst>
                                          <p:attrName>ppt_x</p:attrName>
                                        </p:attrNameLst>
                                      </p:cBhvr>
                                      <p:tavLst>
                                        <p:tav tm="0">
                                          <p:val>
                                            <p:strVal val="#ppt_x"/>
                                          </p:val>
                                        </p:tav>
                                        <p:tav tm="100000">
                                          <p:val>
                                            <p:strVal val="#ppt_x"/>
                                          </p:val>
                                        </p:tav>
                                      </p:tavLst>
                                    </p:anim>
                                    <p:anim calcmode="lin" valueType="num">
                                      <p:cBhvr>
                                        <p:cTn id="9" dur="25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75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250"/>
                                        <p:tgtEl>
                                          <p:spTgt spid="38"/>
                                        </p:tgtEl>
                                      </p:cBhvr>
                                    </p:animEffect>
                                    <p:anim calcmode="lin" valueType="num">
                                      <p:cBhvr>
                                        <p:cTn id="20" dur="250" fill="hold"/>
                                        <p:tgtEl>
                                          <p:spTgt spid="38"/>
                                        </p:tgtEl>
                                        <p:attrNameLst>
                                          <p:attrName>ppt_x</p:attrName>
                                        </p:attrNameLst>
                                      </p:cBhvr>
                                      <p:tavLst>
                                        <p:tav tm="0">
                                          <p:val>
                                            <p:strVal val="#ppt_x"/>
                                          </p:val>
                                        </p:tav>
                                        <p:tav tm="100000">
                                          <p:val>
                                            <p:strVal val="#ppt_x"/>
                                          </p:val>
                                        </p:tav>
                                      </p:tavLst>
                                    </p:anim>
                                    <p:anim calcmode="lin" valueType="num">
                                      <p:cBhvr>
                                        <p:cTn id="21" dur="250" fill="hold"/>
                                        <p:tgtEl>
                                          <p:spTgt spid="38"/>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245"/>
                                        </p:tgtEl>
                                        <p:attrNameLst>
                                          <p:attrName>style.visibility</p:attrName>
                                        </p:attrNameLst>
                                      </p:cBhvr>
                                      <p:to>
                                        <p:strVal val="visible"/>
                                      </p:to>
                                    </p:set>
                                    <p:anim by="(-#ppt_w*2)" calcmode="lin" valueType="num">
                                      <p:cBhvr rctx="PPT">
                                        <p:cTn id="25" dur="250" autoRev="1" fill="hold">
                                          <p:stCondLst>
                                            <p:cond delay="0"/>
                                          </p:stCondLst>
                                        </p:cTn>
                                        <p:tgtEl>
                                          <p:spTgt spid="245"/>
                                        </p:tgtEl>
                                        <p:attrNameLst>
                                          <p:attrName>ppt_w</p:attrName>
                                        </p:attrNameLst>
                                      </p:cBhvr>
                                    </p:anim>
                                    <p:anim by="(#ppt_w*0.50)" calcmode="lin" valueType="num">
                                      <p:cBhvr>
                                        <p:cTn id="26" dur="250" decel="50000" autoRev="1" fill="hold">
                                          <p:stCondLst>
                                            <p:cond delay="0"/>
                                          </p:stCondLst>
                                        </p:cTn>
                                        <p:tgtEl>
                                          <p:spTgt spid="245"/>
                                        </p:tgtEl>
                                        <p:attrNameLst>
                                          <p:attrName>ppt_x</p:attrName>
                                        </p:attrNameLst>
                                      </p:cBhvr>
                                    </p:anim>
                                    <p:anim from="(-#ppt_h/2)" to="(#ppt_y)" calcmode="lin" valueType="num">
                                      <p:cBhvr>
                                        <p:cTn id="27" dur="500" fill="hold">
                                          <p:stCondLst>
                                            <p:cond delay="0"/>
                                          </p:stCondLst>
                                        </p:cTn>
                                        <p:tgtEl>
                                          <p:spTgt spid="245"/>
                                        </p:tgtEl>
                                        <p:attrNameLst>
                                          <p:attrName>ppt_y</p:attrName>
                                        </p:attrNameLst>
                                      </p:cBhvr>
                                    </p:anim>
                                    <p:animRot by="21600000">
                                      <p:cBhvr>
                                        <p:cTn id="28" dur="500" fill="hold">
                                          <p:stCondLst>
                                            <p:cond delay="0"/>
                                          </p:stCondLst>
                                        </p:cTn>
                                        <p:tgtEl>
                                          <p:spTgt spid="245"/>
                                        </p:tgtEl>
                                        <p:attrNameLst>
                                          <p:attrName>r</p:attrName>
                                        </p:attrNameLst>
                                      </p:cBhvr>
                                    </p:animRot>
                                  </p:childTnLst>
                                </p:cTn>
                              </p:par>
                            </p:childTnLst>
                          </p:cTn>
                        </p:par>
                        <p:par>
                          <p:cTn id="29" fill="hold">
                            <p:stCondLst>
                              <p:cond delay="19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27"/>
                                        </p:tgtEl>
                                        <p:attrNameLst>
                                          <p:attrName>style.visibility</p:attrName>
                                        </p:attrNameLst>
                                      </p:cBhvr>
                                      <p:to>
                                        <p:strVal val="visible"/>
                                      </p:to>
                                    </p:set>
                                    <p:anim by="(-#ppt_w*2)" calcmode="lin" valueType="num">
                                      <p:cBhvr rctx="PPT">
                                        <p:cTn id="32" dur="250" autoRev="1" fill="hold">
                                          <p:stCondLst>
                                            <p:cond delay="0"/>
                                          </p:stCondLst>
                                        </p:cTn>
                                        <p:tgtEl>
                                          <p:spTgt spid="27"/>
                                        </p:tgtEl>
                                        <p:attrNameLst>
                                          <p:attrName>ppt_w</p:attrName>
                                        </p:attrNameLst>
                                      </p:cBhvr>
                                    </p:anim>
                                    <p:anim by="(#ppt_w*0.50)" calcmode="lin" valueType="num">
                                      <p:cBhvr>
                                        <p:cTn id="33" dur="250" decel="50000" autoRev="1" fill="hold">
                                          <p:stCondLst>
                                            <p:cond delay="0"/>
                                          </p:stCondLst>
                                        </p:cTn>
                                        <p:tgtEl>
                                          <p:spTgt spid="27"/>
                                        </p:tgtEl>
                                        <p:attrNameLst>
                                          <p:attrName>ppt_x</p:attrName>
                                        </p:attrNameLst>
                                      </p:cBhvr>
                                    </p:anim>
                                    <p:anim from="(-#ppt_h/2)" to="(#ppt_y)" calcmode="lin" valueType="num">
                                      <p:cBhvr>
                                        <p:cTn id="34" dur="500" fill="hold">
                                          <p:stCondLst>
                                            <p:cond delay="0"/>
                                          </p:stCondLst>
                                        </p:cTn>
                                        <p:tgtEl>
                                          <p:spTgt spid="27"/>
                                        </p:tgtEl>
                                        <p:attrNameLst>
                                          <p:attrName>ppt_y</p:attrName>
                                        </p:attrNameLst>
                                      </p:cBhvr>
                                    </p:anim>
                                    <p:animRot by="21600000">
                                      <p:cBhvr>
                                        <p:cTn id="35" dur="500" fill="hold">
                                          <p:stCondLst>
                                            <p:cond delay="0"/>
                                          </p:stCondLst>
                                        </p:cTn>
                                        <p:tgtEl>
                                          <p:spTgt spid="27"/>
                                        </p:tgtEl>
                                        <p:attrNameLst>
                                          <p:attrName>r</p:attrName>
                                        </p:attrNameLst>
                                      </p:cBhvr>
                                    </p:animRot>
                                  </p:childTnLst>
                                </p:cTn>
                              </p:par>
                            </p:childTnLst>
                          </p:cTn>
                        </p:par>
                        <p:par>
                          <p:cTn id="36" fill="hold">
                            <p:stCondLst>
                              <p:cond delay="2700"/>
                            </p:stCondLst>
                            <p:childTnLst>
                              <p:par>
                                <p:cTn id="37" presetID="53" presetClass="entr" presetSubtype="16" fill="hold" nodeType="afterEffect">
                                  <p:stCondLst>
                                    <p:cond delay="0"/>
                                  </p:stCondLst>
                                  <p:childTnLst>
                                    <p:set>
                                      <p:cBhvr>
                                        <p:cTn id="38" dur="1" fill="hold">
                                          <p:stCondLst>
                                            <p:cond delay="0"/>
                                          </p:stCondLst>
                                        </p:cTn>
                                        <p:tgtEl>
                                          <p:spTgt spid="244"/>
                                        </p:tgtEl>
                                        <p:attrNameLst>
                                          <p:attrName>style.visibility</p:attrName>
                                        </p:attrNameLst>
                                      </p:cBhvr>
                                      <p:to>
                                        <p:strVal val="visible"/>
                                      </p:to>
                                    </p:set>
                                    <p:anim calcmode="lin" valueType="num">
                                      <p:cBhvr>
                                        <p:cTn id="39" dur="500" fill="hold"/>
                                        <p:tgtEl>
                                          <p:spTgt spid="244"/>
                                        </p:tgtEl>
                                        <p:attrNameLst>
                                          <p:attrName>ppt_w</p:attrName>
                                        </p:attrNameLst>
                                      </p:cBhvr>
                                      <p:tavLst>
                                        <p:tav tm="0">
                                          <p:val>
                                            <p:fltVal val="0"/>
                                          </p:val>
                                        </p:tav>
                                        <p:tav tm="100000">
                                          <p:val>
                                            <p:strVal val="#ppt_w"/>
                                          </p:val>
                                        </p:tav>
                                      </p:tavLst>
                                    </p:anim>
                                    <p:anim calcmode="lin" valueType="num">
                                      <p:cBhvr>
                                        <p:cTn id="40" dur="500" fill="hold"/>
                                        <p:tgtEl>
                                          <p:spTgt spid="244"/>
                                        </p:tgtEl>
                                        <p:attrNameLst>
                                          <p:attrName>ppt_h</p:attrName>
                                        </p:attrNameLst>
                                      </p:cBhvr>
                                      <p:tavLst>
                                        <p:tav tm="0">
                                          <p:val>
                                            <p:fltVal val="0"/>
                                          </p:val>
                                        </p:tav>
                                        <p:tav tm="100000">
                                          <p:val>
                                            <p:strVal val="#ppt_h"/>
                                          </p:val>
                                        </p:tav>
                                      </p:tavLst>
                                    </p:anim>
                                    <p:animEffect transition="in" filter="fade">
                                      <p:cBhvr>
                                        <p:cTn id="41"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31" grpId="0" animBg="1"/>
      <p:bldP spid="38" grpId="0" animBg="1"/>
      <p:bldP spid="40"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文本框 33"/>
          <p:cNvSpPr txBox="1"/>
          <p:nvPr/>
        </p:nvSpPr>
        <p:spPr>
          <a:xfrm>
            <a:off x="6122670" y="2085675"/>
            <a:ext cx="3211768" cy="769441"/>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itchFamily="34" charset="-122"/>
                <a:ea typeface="微软雅黑" pitchFamily="34" charset="-122"/>
              </a:defRPr>
            </a:lvl1pPr>
          </a:lstStyle>
          <a:p>
            <a:r>
              <a:rPr lang="zh-TW" altLang="en-US" sz="4400" dirty="0" smtClean="0"/>
              <a:t>前言</a:t>
            </a:r>
            <a:endParaRPr lang="zh-CN" altLang="zh-CN" sz="4400" dirty="0"/>
          </a:p>
        </p:txBody>
      </p:sp>
      <p:sp>
        <p:nvSpPr>
          <p:cNvPr id="100" name="TextBox 99"/>
          <p:cNvSpPr txBox="1"/>
          <p:nvPr/>
        </p:nvSpPr>
        <p:spPr>
          <a:xfrm>
            <a:off x="6989541" y="3105801"/>
            <a:ext cx="1655825" cy="1631216"/>
          </a:xfrm>
          <a:prstGeom prst="rect">
            <a:avLst/>
          </a:prstGeom>
          <a:noFill/>
        </p:spPr>
        <p:txBody>
          <a:bodyPr wrap="square" rtlCol="0">
            <a:spAutoFit/>
          </a:bodyPr>
          <a:lstStyle/>
          <a:p>
            <a:pPr marL="342900" indent="-342900">
              <a:buFont typeface="Arial" charset="0"/>
              <a:buChar char="•"/>
            </a:pPr>
            <a:r>
              <a:rPr lang="en-US" altLang="zh-CN" sz="2000" b="1" dirty="0" smtClean="0">
                <a:solidFill>
                  <a:schemeClr val="tx1">
                    <a:lumMod val="65000"/>
                    <a:lumOff val="35000"/>
                  </a:schemeClr>
                </a:solidFill>
                <a:latin typeface="微软雅黑" pitchFamily="34" charset="-122"/>
                <a:ea typeface="微软雅黑" pitchFamily="34" charset="-122"/>
              </a:rPr>
              <a:t> </a:t>
            </a:r>
            <a:r>
              <a:rPr lang="zh-TW" altLang="en-US" sz="2000" b="1" dirty="0" smtClean="0">
                <a:solidFill>
                  <a:schemeClr val="tx1">
                    <a:lumMod val="65000"/>
                    <a:lumOff val="35000"/>
                  </a:schemeClr>
                </a:solidFill>
                <a:latin typeface="微软雅黑" pitchFamily="34" charset="-122"/>
                <a:ea typeface="微软雅黑" pitchFamily="34" charset="-122"/>
              </a:rPr>
              <a:t>前言</a:t>
            </a:r>
            <a:endParaRPr lang="en-US" altLang="zh-TW" sz="2000" b="1" dirty="0">
              <a:solidFill>
                <a:schemeClr val="tx1">
                  <a:lumMod val="65000"/>
                  <a:lumOff val="35000"/>
                </a:schemeClr>
              </a:solidFill>
              <a:latin typeface="微软雅黑" pitchFamily="34" charset="-122"/>
              <a:ea typeface="微软雅黑" pitchFamily="34" charset="-122"/>
            </a:endParaRPr>
          </a:p>
          <a:p>
            <a:pPr marL="342900" indent="-342900">
              <a:buFont typeface="Arial" charset="0"/>
              <a:buChar char="•"/>
            </a:pPr>
            <a:endParaRPr lang="en-US" altLang="zh-TW" sz="2000" b="1" dirty="0" smtClean="0">
              <a:solidFill>
                <a:schemeClr val="tx1">
                  <a:lumMod val="65000"/>
                  <a:lumOff val="35000"/>
                </a:schemeClr>
              </a:solidFill>
              <a:latin typeface="微软雅黑" pitchFamily="34" charset="-122"/>
              <a:ea typeface="微软雅黑" pitchFamily="34" charset="-122"/>
            </a:endParaRPr>
          </a:p>
          <a:p>
            <a:pPr marL="342900" indent="-342900">
              <a:buFont typeface="Arial" charset="0"/>
              <a:buChar char="•"/>
            </a:pPr>
            <a:r>
              <a:rPr lang="zh-TW" altLang="en-US" sz="2000" b="1" dirty="0" smtClean="0">
                <a:solidFill>
                  <a:schemeClr val="tx1">
                    <a:lumMod val="65000"/>
                    <a:lumOff val="35000"/>
                  </a:schemeClr>
                </a:solidFill>
                <a:latin typeface="微软雅黑" pitchFamily="34" charset="-122"/>
                <a:ea typeface="微软雅黑" pitchFamily="34" charset="-122"/>
              </a:rPr>
              <a:t>研究動機</a:t>
            </a:r>
            <a:endParaRPr lang="en-US" altLang="zh-TW" sz="2000" b="1" dirty="0" smtClean="0">
              <a:solidFill>
                <a:schemeClr val="tx1">
                  <a:lumMod val="65000"/>
                  <a:lumOff val="35000"/>
                </a:schemeClr>
              </a:solidFill>
              <a:latin typeface="微软雅黑" pitchFamily="34" charset="-122"/>
              <a:ea typeface="微软雅黑" pitchFamily="34" charset="-122"/>
            </a:endParaRPr>
          </a:p>
          <a:p>
            <a:pPr marL="342900" indent="-342900">
              <a:buFont typeface="Arial" charset="0"/>
              <a:buChar char="•"/>
            </a:pPr>
            <a:endParaRPr lang="en-US" altLang="zh-TW" sz="2000" b="1" dirty="0" smtClean="0">
              <a:solidFill>
                <a:schemeClr val="tx1">
                  <a:lumMod val="65000"/>
                  <a:lumOff val="35000"/>
                </a:schemeClr>
              </a:solidFill>
              <a:latin typeface="微软雅黑" pitchFamily="34" charset="-122"/>
              <a:ea typeface="微软雅黑" pitchFamily="34" charset="-122"/>
            </a:endParaRPr>
          </a:p>
          <a:p>
            <a:pPr marL="342900" indent="-342900">
              <a:buFont typeface="Arial" charset="0"/>
              <a:buChar char="•"/>
            </a:pPr>
            <a:r>
              <a:rPr lang="zh-TW" altLang="en-US" sz="2000" b="1" dirty="0" smtClean="0">
                <a:solidFill>
                  <a:schemeClr val="tx1">
                    <a:lumMod val="65000"/>
                    <a:lumOff val="35000"/>
                  </a:schemeClr>
                </a:solidFill>
                <a:latin typeface="微软雅黑" pitchFamily="34" charset="-122"/>
                <a:ea typeface="微软雅黑" pitchFamily="34" charset="-122"/>
              </a:rPr>
              <a:t>研究目的</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101" name="圆角矩形 100"/>
          <p:cNvSpPr/>
          <p:nvPr/>
        </p:nvSpPr>
        <p:spPr bwMode="auto">
          <a:xfrm>
            <a:off x="4590578" y="4856539"/>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2" name="圆角矩形 101"/>
          <p:cNvSpPr/>
          <p:nvPr/>
        </p:nvSpPr>
        <p:spPr bwMode="auto">
          <a:xfrm>
            <a:off x="4376264" y="1641829"/>
            <a:ext cx="857256" cy="857256"/>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3" name="圆角矩形 102"/>
          <p:cNvSpPr/>
          <p:nvPr/>
        </p:nvSpPr>
        <p:spPr bwMode="auto">
          <a:xfrm>
            <a:off x="1875934" y="2213333"/>
            <a:ext cx="714380" cy="714380"/>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4" name="圆角矩形 103"/>
          <p:cNvSpPr/>
          <p:nvPr/>
        </p:nvSpPr>
        <p:spPr bwMode="auto">
          <a:xfrm>
            <a:off x="2590314" y="1427515"/>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5" name="对角圆角矩形 104"/>
          <p:cNvSpPr/>
          <p:nvPr/>
        </p:nvSpPr>
        <p:spPr bwMode="auto">
          <a:xfrm>
            <a:off x="2947504" y="2356209"/>
            <a:ext cx="1785950"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6600" b="1" i="0" u="none" strike="noStrike" cap="none" normalizeH="0" baseline="0" dirty="0" smtClean="0">
              <a:ln>
                <a:noFill/>
              </a:ln>
              <a:solidFill>
                <a:srgbClr val="C00000"/>
              </a:solidFill>
              <a:effectLst>
                <a:innerShdw blurRad="63500" dist="50800" dir="18900000">
                  <a:prstClr val="black">
                    <a:alpha val="50000"/>
                  </a:prstClr>
                </a:innerShdw>
              </a:effectLst>
              <a:latin typeface="微软雅黑" pitchFamily="34" charset="-122"/>
              <a:ea typeface="微软雅黑" pitchFamily="34" charset="-122"/>
            </a:endParaRPr>
          </a:p>
        </p:txBody>
      </p:sp>
      <p:sp>
        <p:nvSpPr>
          <p:cNvPr id="106" name="圆角矩形 105"/>
          <p:cNvSpPr/>
          <p:nvPr/>
        </p:nvSpPr>
        <p:spPr bwMode="auto">
          <a:xfrm>
            <a:off x="2304562" y="1927581"/>
            <a:ext cx="500066" cy="500066"/>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7" name="圆角矩形 106"/>
          <p:cNvSpPr/>
          <p:nvPr/>
        </p:nvSpPr>
        <p:spPr bwMode="auto">
          <a:xfrm>
            <a:off x="4804892" y="3784969"/>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8" name="圆角矩形 107"/>
          <p:cNvSpPr/>
          <p:nvPr/>
        </p:nvSpPr>
        <p:spPr bwMode="auto">
          <a:xfrm>
            <a:off x="4090512" y="4356473"/>
            <a:ext cx="428628" cy="428628"/>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9" name="圆角矩形 108"/>
          <p:cNvSpPr/>
          <p:nvPr/>
        </p:nvSpPr>
        <p:spPr bwMode="auto">
          <a:xfrm>
            <a:off x="2161686" y="3927845"/>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10" name="圆角矩形 109"/>
          <p:cNvSpPr/>
          <p:nvPr/>
        </p:nvSpPr>
        <p:spPr bwMode="auto">
          <a:xfrm>
            <a:off x="4376264" y="4642225"/>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84" name="文本框 27"/>
          <p:cNvSpPr txBox="1"/>
          <p:nvPr/>
        </p:nvSpPr>
        <p:spPr>
          <a:xfrm>
            <a:off x="3183540" y="2587464"/>
            <a:ext cx="1451038" cy="1323439"/>
          </a:xfrm>
          <a:prstGeom prst="rect">
            <a:avLst/>
          </a:prstGeom>
          <a:noFill/>
        </p:spPr>
        <p:txBody>
          <a:bodyPr wrap="none" rtlCol="0">
            <a:spAutoFit/>
          </a:bodyPr>
          <a:lstStyle/>
          <a:p>
            <a:r>
              <a:rPr lang="en-US" altLang="zh-CN" sz="8000" b="1" dirty="0" smtClean="0">
                <a:solidFill>
                  <a:schemeClr val="accent1">
                    <a:lumMod val="50000"/>
                  </a:schemeClr>
                </a:solidFill>
                <a:latin typeface="微软雅黑" pitchFamily="34" charset="-122"/>
                <a:ea typeface="微软雅黑" pitchFamily="34" charset="-122"/>
              </a:rPr>
              <a:t>01</a:t>
            </a:r>
            <a:endParaRPr lang="zh-CN" altLang="en-US" sz="8000" b="1" dirty="0">
              <a:solidFill>
                <a:schemeClr val="accent1">
                  <a:lumMod val="50000"/>
                </a:schemeClr>
              </a:solidFill>
              <a:latin typeface="微软雅黑" pitchFamily="34" charset="-122"/>
              <a:ea typeface="微软雅黑" pitchFamily="34" charset="-122"/>
            </a:endParaRPr>
          </a:p>
        </p:txBody>
      </p:sp>
      <p:sp>
        <p:nvSpPr>
          <p:cNvPr id="22" name="六边形 21"/>
          <p:cNvSpPr/>
          <p:nvPr/>
        </p:nvSpPr>
        <p:spPr>
          <a:xfrm>
            <a:off x="10389360" y="5923331"/>
            <a:ext cx="667674" cy="667674"/>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23" name="六边形 22"/>
          <p:cNvSpPr/>
          <p:nvPr/>
        </p:nvSpPr>
        <p:spPr>
          <a:xfrm>
            <a:off x="11227662" y="4696282"/>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nvGrpSpPr>
          <p:cNvPr id="24" name="组合 23"/>
          <p:cNvGrpSpPr/>
          <p:nvPr/>
        </p:nvGrpSpPr>
        <p:grpSpPr>
          <a:xfrm>
            <a:off x="9575425" y="6349041"/>
            <a:ext cx="292947" cy="292947"/>
            <a:chOff x="304800" y="673100"/>
            <a:chExt cx="4000500" cy="4000500"/>
          </a:xfrm>
          <a:solidFill>
            <a:srgbClr val="9AC280"/>
          </a:solidFill>
          <a:effectLst>
            <a:outerShdw blurRad="381000" dist="152400" dir="8100000" algn="tr" rotWithShape="0">
              <a:prstClr val="black">
                <a:alpha val="70000"/>
              </a:prstClr>
            </a:outerShdw>
          </a:effectLst>
        </p:grpSpPr>
        <p:sp>
          <p:nvSpPr>
            <p:cNvPr id="25" name="同心圆 56"/>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6" name="椭圆 57"/>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7" name="组合 26"/>
          <p:cNvGrpSpPr/>
          <p:nvPr/>
        </p:nvGrpSpPr>
        <p:grpSpPr>
          <a:xfrm>
            <a:off x="9751716" y="5461178"/>
            <a:ext cx="383775" cy="383775"/>
            <a:chOff x="304800" y="673100"/>
            <a:chExt cx="4000500" cy="4000500"/>
          </a:xfrm>
          <a:solidFill>
            <a:srgbClr val="9AC280"/>
          </a:solidFill>
          <a:effectLst>
            <a:outerShdw blurRad="381000" dist="152400" dir="8100000" algn="tr" rotWithShape="0">
              <a:prstClr val="black">
                <a:alpha val="70000"/>
              </a:prstClr>
            </a:outerShdw>
          </a:effectLst>
        </p:grpSpPr>
        <p:sp>
          <p:nvSpPr>
            <p:cNvPr id="28" name="同心圆 59"/>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9" name="椭圆 60"/>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30" name="组合 29"/>
          <p:cNvGrpSpPr/>
          <p:nvPr/>
        </p:nvGrpSpPr>
        <p:grpSpPr>
          <a:xfrm>
            <a:off x="11212173" y="5534095"/>
            <a:ext cx="544337" cy="544337"/>
            <a:chOff x="304800" y="673100"/>
            <a:chExt cx="4000500" cy="4000500"/>
          </a:xfrm>
          <a:solidFill>
            <a:srgbClr val="9AC280"/>
          </a:solidFill>
          <a:effectLst>
            <a:outerShdw blurRad="317500" dist="190500" dir="8100000" algn="tr" rotWithShape="0">
              <a:prstClr val="black">
                <a:alpha val="50000"/>
              </a:prstClr>
            </a:outerShdw>
          </a:effectLst>
        </p:grpSpPr>
        <p:sp>
          <p:nvSpPr>
            <p:cNvPr id="31" name="同心圆 62"/>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32" name="椭圆 63"/>
            <p:cNvSpPr/>
            <p:nvPr/>
          </p:nvSpPr>
          <p:spPr>
            <a:xfrm>
              <a:off x="392113" y="760413"/>
              <a:ext cx="3825874" cy="382587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sp>
        <p:nvSpPr>
          <p:cNvPr id="33" name="六边形 32"/>
          <p:cNvSpPr/>
          <p:nvPr/>
        </p:nvSpPr>
        <p:spPr>
          <a:xfrm>
            <a:off x="8836663" y="6275730"/>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34" name="六边形 33"/>
          <p:cNvSpPr/>
          <p:nvPr/>
        </p:nvSpPr>
        <p:spPr>
          <a:xfrm>
            <a:off x="11443560" y="6644368"/>
            <a:ext cx="183130" cy="183130"/>
          </a:xfrm>
          <a:prstGeom prst="hexagon">
            <a:avLst/>
          </a:prstGeom>
          <a:solidFill>
            <a:srgbClr val="9AC28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Tree>
    <p:extLst>
      <p:ext uri="{BB962C8B-B14F-4D97-AF65-F5344CB8AC3E}">
        <p14:creationId xmlns:p14="http://schemas.microsoft.com/office/powerpoint/2010/main" val="1094305602"/>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400" fill="hold"/>
                                        <p:tgtEl>
                                          <p:spTgt spid="109"/>
                                        </p:tgtEl>
                                        <p:attrNameLst>
                                          <p:attrName>ppt_w</p:attrName>
                                        </p:attrNameLst>
                                      </p:cBhvr>
                                      <p:tavLst>
                                        <p:tav tm="0">
                                          <p:val>
                                            <p:fltVal val="0"/>
                                          </p:val>
                                        </p:tav>
                                        <p:tav tm="100000">
                                          <p:val>
                                            <p:strVal val="#ppt_w"/>
                                          </p:val>
                                        </p:tav>
                                      </p:tavLst>
                                    </p:anim>
                                    <p:anim calcmode="lin" valueType="num">
                                      <p:cBhvr>
                                        <p:cTn id="8" dur="400" fill="hold"/>
                                        <p:tgtEl>
                                          <p:spTgt spid="109"/>
                                        </p:tgtEl>
                                        <p:attrNameLst>
                                          <p:attrName>ppt_h</p:attrName>
                                        </p:attrNameLst>
                                      </p:cBhvr>
                                      <p:tavLst>
                                        <p:tav tm="0">
                                          <p:val>
                                            <p:fltVal val="0"/>
                                          </p:val>
                                        </p:tav>
                                        <p:tav tm="100000">
                                          <p:val>
                                            <p:strVal val="#ppt_h"/>
                                          </p:val>
                                        </p:tav>
                                      </p:tavLst>
                                    </p:anim>
                                    <p:animEffect transition="in" filter="fade">
                                      <p:cBhvr>
                                        <p:cTn id="9" dur="400"/>
                                        <p:tgtEl>
                                          <p:spTgt spid="109"/>
                                        </p:tgtEl>
                                      </p:cBhvr>
                                    </p:animEffect>
                                  </p:childTnLst>
                                </p:cTn>
                              </p:par>
                            </p:childTnLst>
                          </p:cTn>
                        </p:par>
                        <p:par>
                          <p:cTn id="10" fill="hold">
                            <p:stCondLst>
                              <p:cond delay="400"/>
                            </p:stCondLst>
                            <p:childTnLst>
                              <p:par>
                                <p:cTn id="11" presetID="53" presetClass="entr" presetSubtype="16" fill="hold" grpId="0" nodeType="after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p:cTn id="13" dur="400" fill="hold"/>
                                        <p:tgtEl>
                                          <p:spTgt spid="105"/>
                                        </p:tgtEl>
                                        <p:attrNameLst>
                                          <p:attrName>ppt_w</p:attrName>
                                        </p:attrNameLst>
                                      </p:cBhvr>
                                      <p:tavLst>
                                        <p:tav tm="0">
                                          <p:val>
                                            <p:fltVal val="0"/>
                                          </p:val>
                                        </p:tav>
                                        <p:tav tm="100000">
                                          <p:val>
                                            <p:strVal val="#ppt_w"/>
                                          </p:val>
                                        </p:tav>
                                      </p:tavLst>
                                    </p:anim>
                                    <p:anim calcmode="lin" valueType="num">
                                      <p:cBhvr>
                                        <p:cTn id="14" dur="400" fill="hold"/>
                                        <p:tgtEl>
                                          <p:spTgt spid="105"/>
                                        </p:tgtEl>
                                        <p:attrNameLst>
                                          <p:attrName>ppt_h</p:attrName>
                                        </p:attrNameLst>
                                      </p:cBhvr>
                                      <p:tavLst>
                                        <p:tav tm="0">
                                          <p:val>
                                            <p:fltVal val="0"/>
                                          </p:val>
                                        </p:tav>
                                        <p:tav tm="100000">
                                          <p:val>
                                            <p:strVal val="#ppt_h"/>
                                          </p:val>
                                        </p:tav>
                                      </p:tavLst>
                                    </p:anim>
                                    <p:animEffect transition="in" filter="fade">
                                      <p:cBhvr>
                                        <p:cTn id="15" dur="400"/>
                                        <p:tgtEl>
                                          <p:spTgt spid="105"/>
                                        </p:tgtEl>
                                      </p:cBhvr>
                                    </p:animEffect>
                                  </p:childTnLst>
                                </p:cTn>
                              </p:par>
                            </p:childTnLst>
                          </p:cTn>
                        </p:par>
                        <p:par>
                          <p:cTn id="16" fill="hold">
                            <p:stCondLst>
                              <p:cond delay="800"/>
                            </p:stCondLst>
                            <p:childTnLst>
                              <p:par>
                                <p:cTn id="17" presetID="53" presetClass="entr" presetSubtype="16" fill="hold" grpId="0" nodeType="afterEffect">
                                  <p:stCondLst>
                                    <p:cond delay="0"/>
                                  </p:stCondLst>
                                  <p:iterate type="lt">
                                    <p:tmPct val="0"/>
                                  </p:iterate>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400" fill="hold"/>
                                        <p:tgtEl>
                                          <p:spTgt spid="102"/>
                                        </p:tgtEl>
                                        <p:attrNameLst>
                                          <p:attrName>ppt_w</p:attrName>
                                        </p:attrNameLst>
                                      </p:cBhvr>
                                      <p:tavLst>
                                        <p:tav tm="0">
                                          <p:val>
                                            <p:fltVal val="0"/>
                                          </p:val>
                                        </p:tav>
                                        <p:tav tm="100000">
                                          <p:val>
                                            <p:strVal val="#ppt_w"/>
                                          </p:val>
                                        </p:tav>
                                      </p:tavLst>
                                    </p:anim>
                                    <p:anim calcmode="lin" valueType="num">
                                      <p:cBhvr>
                                        <p:cTn id="25" dur="400" fill="hold"/>
                                        <p:tgtEl>
                                          <p:spTgt spid="102"/>
                                        </p:tgtEl>
                                        <p:attrNameLst>
                                          <p:attrName>ppt_h</p:attrName>
                                        </p:attrNameLst>
                                      </p:cBhvr>
                                      <p:tavLst>
                                        <p:tav tm="0">
                                          <p:val>
                                            <p:fltVal val="0"/>
                                          </p:val>
                                        </p:tav>
                                        <p:tav tm="100000">
                                          <p:val>
                                            <p:strVal val="#ppt_h"/>
                                          </p:val>
                                        </p:tav>
                                      </p:tavLst>
                                    </p:anim>
                                    <p:animEffect transition="in" filter="fade">
                                      <p:cBhvr>
                                        <p:cTn id="26" dur="400"/>
                                        <p:tgtEl>
                                          <p:spTgt spid="102"/>
                                        </p:tgtEl>
                                      </p:cBhvr>
                                    </p:animEffect>
                                  </p:childTnLst>
                                </p:cTn>
                              </p:par>
                            </p:childTnLst>
                          </p:cTn>
                        </p:par>
                        <p:par>
                          <p:cTn id="27" fill="hold">
                            <p:stCondLst>
                              <p:cond delay="13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84"/>
                                        </p:tgtEl>
                                      </p:cBhvr>
                                    </p:animEffect>
                                    <p:animScale>
                                      <p:cBhvr>
                                        <p:cTn id="30" dur="250" autoRev="1" fill="hold"/>
                                        <p:tgtEl>
                                          <p:spTgt spid="84"/>
                                        </p:tgtEl>
                                      </p:cBhvr>
                                      <p:by x="105000" y="105000"/>
                                    </p:animScale>
                                  </p:childTnLst>
                                </p:cTn>
                              </p:par>
                              <p:par>
                                <p:cTn id="31" presetID="53" presetClass="entr" presetSubtype="16"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250" fill="hold"/>
                                        <p:tgtEl>
                                          <p:spTgt spid="107"/>
                                        </p:tgtEl>
                                        <p:attrNameLst>
                                          <p:attrName>ppt_w</p:attrName>
                                        </p:attrNameLst>
                                      </p:cBhvr>
                                      <p:tavLst>
                                        <p:tav tm="0">
                                          <p:val>
                                            <p:fltVal val="0"/>
                                          </p:val>
                                        </p:tav>
                                        <p:tav tm="100000">
                                          <p:val>
                                            <p:strVal val="#ppt_w"/>
                                          </p:val>
                                        </p:tav>
                                      </p:tavLst>
                                    </p:anim>
                                    <p:anim calcmode="lin" valueType="num">
                                      <p:cBhvr>
                                        <p:cTn id="34" dur="250" fill="hold"/>
                                        <p:tgtEl>
                                          <p:spTgt spid="107"/>
                                        </p:tgtEl>
                                        <p:attrNameLst>
                                          <p:attrName>ppt_h</p:attrName>
                                        </p:attrNameLst>
                                      </p:cBhvr>
                                      <p:tavLst>
                                        <p:tav tm="0">
                                          <p:val>
                                            <p:fltVal val="0"/>
                                          </p:val>
                                        </p:tav>
                                        <p:tav tm="100000">
                                          <p:val>
                                            <p:strVal val="#ppt_h"/>
                                          </p:val>
                                        </p:tav>
                                      </p:tavLst>
                                    </p:anim>
                                    <p:animEffect transition="in" filter="fade">
                                      <p:cBhvr>
                                        <p:cTn id="35" dur="250"/>
                                        <p:tgtEl>
                                          <p:spTgt spid="107"/>
                                        </p:tgtEl>
                                      </p:cBhvr>
                                    </p:animEffect>
                                  </p:childTnLst>
                                </p:cTn>
                              </p:par>
                            </p:childTnLst>
                          </p:cTn>
                        </p:par>
                        <p:par>
                          <p:cTn id="36" fill="hold">
                            <p:stCondLst>
                              <p:cond delay="18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99"/>
                                        </p:tgtEl>
                                        <p:attrNameLst>
                                          <p:attrName>style.visibility</p:attrName>
                                        </p:attrNameLst>
                                      </p:cBhvr>
                                      <p:to>
                                        <p:strVal val="visible"/>
                                      </p:to>
                                    </p:set>
                                    <p:anim calcmode="lin" valueType="num">
                                      <p:cBhvr>
                                        <p:cTn id="39"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99"/>
                                        </p:tgtEl>
                                        <p:attrNameLst>
                                          <p:attrName>ppt_y</p:attrName>
                                        </p:attrNameLst>
                                      </p:cBhvr>
                                      <p:tavLst>
                                        <p:tav tm="0">
                                          <p:val>
                                            <p:strVal val="#ppt_y"/>
                                          </p:val>
                                        </p:tav>
                                        <p:tav tm="100000">
                                          <p:val>
                                            <p:strVal val="#ppt_y"/>
                                          </p:val>
                                        </p:tav>
                                      </p:tavLst>
                                    </p:anim>
                                    <p:anim calcmode="lin" valueType="num">
                                      <p:cBhvr>
                                        <p:cTn id="41"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99"/>
                                        </p:tgtEl>
                                      </p:cBhvr>
                                    </p:animEffect>
                                  </p:childTnLst>
                                </p:cTn>
                              </p:par>
                            </p:childTnLst>
                          </p:cTn>
                        </p:par>
                        <p:par>
                          <p:cTn id="44" fill="hold">
                            <p:stCondLst>
                              <p:cond delay="23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00"/>
                                        </p:tgtEl>
                                        <p:attrNameLst>
                                          <p:attrName>style.visibility</p:attrName>
                                        </p:attrNameLst>
                                      </p:cBhvr>
                                      <p:to>
                                        <p:strVal val="visible"/>
                                      </p:to>
                                    </p:set>
                                    <p:anim calcmode="lin" valueType="num">
                                      <p:cBhvr>
                                        <p:cTn id="47" dur="250" fill="hold"/>
                                        <p:tgtEl>
                                          <p:spTgt spid="100"/>
                                        </p:tgtEl>
                                        <p:attrNameLst>
                                          <p:attrName>ppt_x</p:attrName>
                                        </p:attrNameLst>
                                      </p:cBhvr>
                                      <p:tavLst>
                                        <p:tav tm="0">
                                          <p:val>
                                            <p:strVal val="#ppt_x"/>
                                          </p:val>
                                        </p:tav>
                                        <p:tav tm="50000">
                                          <p:val>
                                            <p:strVal val="#ppt_x+.1"/>
                                          </p:val>
                                        </p:tav>
                                        <p:tav tm="100000">
                                          <p:val>
                                            <p:strVal val="#ppt_x"/>
                                          </p:val>
                                        </p:tav>
                                      </p:tavLst>
                                    </p:anim>
                                    <p:anim calcmode="lin" valueType="num">
                                      <p:cBhvr>
                                        <p:cTn id="48" dur="250" fill="hold"/>
                                        <p:tgtEl>
                                          <p:spTgt spid="100"/>
                                        </p:tgtEl>
                                        <p:attrNameLst>
                                          <p:attrName>ppt_y</p:attrName>
                                        </p:attrNameLst>
                                      </p:cBhvr>
                                      <p:tavLst>
                                        <p:tav tm="0">
                                          <p:val>
                                            <p:strVal val="#ppt_y"/>
                                          </p:val>
                                        </p:tav>
                                        <p:tav tm="100000">
                                          <p:val>
                                            <p:strVal val="#ppt_y"/>
                                          </p:val>
                                        </p:tav>
                                      </p:tavLst>
                                    </p:anim>
                                    <p:anim calcmode="lin" valueType="num">
                                      <p:cBhvr>
                                        <p:cTn id="49" dur="250" fill="hold"/>
                                        <p:tgtEl>
                                          <p:spTgt spid="100"/>
                                        </p:tgtEl>
                                        <p:attrNameLst>
                                          <p:attrName>ppt_h</p:attrName>
                                        </p:attrNameLst>
                                      </p:cBhvr>
                                      <p:tavLst>
                                        <p:tav tm="0">
                                          <p:val>
                                            <p:strVal val="#ppt_h/10"/>
                                          </p:val>
                                        </p:tav>
                                        <p:tav tm="50000">
                                          <p:val>
                                            <p:strVal val="#ppt_h+.01"/>
                                          </p:val>
                                        </p:tav>
                                        <p:tav tm="100000">
                                          <p:val>
                                            <p:strVal val="#ppt_h"/>
                                          </p:val>
                                        </p:tav>
                                      </p:tavLst>
                                    </p:anim>
                                    <p:anim calcmode="lin" valueType="num">
                                      <p:cBhvr>
                                        <p:cTn id="50" dur="250" fill="hold"/>
                                        <p:tgtEl>
                                          <p:spTgt spid="100"/>
                                        </p:tgtEl>
                                        <p:attrNameLst>
                                          <p:attrName>ppt_w</p:attrName>
                                        </p:attrNameLst>
                                      </p:cBhvr>
                                      <p:tavLst>
                                        <p:tav tm="0">
                                          <p:val>
                                            <p:strVal val="#ppt_w/10"/>
                                          </p:val>
                                        </p:tav>
                                        <p:tav tm="50000">
                                          <p:val>
                                            <p:strVal val="#ppt_w+.01"/>
                                          </p:val>
                                        </p:tav>
                                        <p:tav tm="100000">
                                          <p:val>
                                            <p:strVal val="#ppt_w"/>
                                          </p:val>
                                        </p:tav>
                                      </p:tavLst>
                                    </p:anim>
                                    <p:animEffect transition="in" filter="fade">
                                      <p:cBhvr>
                                        <p:cTn id="51" dur="250" tmFilter="0,0; .5, 1; 1, 1"/>
                                        <p:tgtEl>
                                          <p:spTgt spid="10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 calcmode="lin" valueType="num">
                                      <p:cBhvr>
                                        <p:cTn id="54" dur="400" fill="hold"/>
                                        <p:tgtEl>
                                          <p:spTgt spid="101"/>
                                        </p:tgtEl>
                                        <p:attrNameLst>
                                          <p:attrName>ppt_w</p:attrName>
                                        </p:attrNameLst>
                                      </p:cBhvr>
                                      <p:tavLst>
                                        <p:tav tm="0">
                                          <p:val>
                                            <p:fltVal val="0"/>
                                          </p:val>
                                        </p:tav>
                                        <p:tav tm="100000">
                                          <p:val>
                                            <p:strVal val="#ppt_w"/>
                                          </p:val>
                                        </p:tav>
                                      </p:tavLst>
                                    </p:anim>
                                    <p:anim calcmode="lin" valueType="num">
                                      <p:cBhvr>
                                        <p:cTn id="55" dur="400" fill="hold"/>
                                        <p:tgtEl>
                                          <p:spTgt spid="101"/>
                                        </p:tgtEl>
                                        <p:attrNameLst>
                                          <p:attrName>ppt_h</p:attrName>
                                        </p:attrNameLst>
                                      </p:cBhvr>
                                      <p:tavLst>
                                        <p:tav tm="0">
                                          <p:val>
                                            <p:fltVal val="0"/>
                                          </p:val>
                                        </p:tav>
                                        <p:tav tm="100000">
                                          <p:val>
                                            <p:strVal val="#ppt_h"/>
                                          </p:val>
                                        </p:tav>
                                      </p:tavLst>
                                    </p:anim>
                                    <p:animEffect transition="in" filter="fade">
                                      <p:cBhvr>
                                        <p:cTn id="56" dur="400"/>
                                        <p:tgtEl>
                                          <p:spTgt spid="101"/>
                                        </p:tgtEl>
                                      </p:cBhvr>
                                    </p:animEffect>
                                  </p:childTnLst>
                                </p:cTn>
                              </p:par>
                            </p:childTnLst>
                          </p:cTn>
                        </p:par>
                        <p:par>
                          <p:cTn id="57" fill="hold">
                            <p:stCondLst>
                              <p:cond delay="2825"/>
                            </p:stCondLst>
                            <p:childTnLst>
                              <p:par>
                                <p:cTn id="58" presetID="53" presetClass="entr" presetSubtype="16" fill="hold" grpId="0" nodeType="afterEffect">
                                  <p:stCondLst>
                                    <p:cond delay="0"/>
                                  </p:stCondLst>
                                  <p:childTnLst>
                                    <p:set>
                                      <p:cBhvr>
                                        <p:cTn id="59" dur="1" fill="hold">
                                          <p:stCondLst>
                                            <p:cond delay="0"/>
                                          </p:stCondLst>
                                        </p:cTn>
                                        <p:tgtEl>
                                          <p:spTgt spid="110"/>
                                        </p:tgtEl>
                                        <p:attrNameLst>
                                          <p:attrName>style.visibility</p:attrName>
                                        </p:attrNameLst>
                                      </p:cBhvr>
                                      <p:to>
                                        <p:strVal val="visible"/>
                                      </p:to>
                                    </p:set>
                                    <p:anim calcmode="lin" valueType="num">
                                      <p:cBhvr>
                                        <p:cTn id="60" dur="250" fill="hold"/>
                                        <p:tgtEl>
                                          <p:spTgt spid="110"/>
                                        </p:tgtEl>
                                        <p:attrNameLst>
                                          <p:attrName>ppt_w</p:attrName>
                                        </p:attrNameLst>
                                      </p:cBhvr>
                                      <p:tavLst>
                                        <p:tav tm="0">
                                          <p:val>
                                            <p:fltVal val="0"/>
                                          </p:val>
                                        </p:tav>
                                        <p:tav tm="100000">
                                          <p:val>
                                            <p:strVal val="#ppt_w"/>
                                          </p:val>
                                        </p:tav>
                                      </p:tavLst>
                                    </p:anim>
                                    <p:anim calcmode="lin" valueType="num">
                                      <p:cBhvr>
                                        <p:cTn id="61" dur="250" fill="hold"/>
                                        <p:tgtEl>
                                          <p:spTgt spid="110"/>
                                        </p:tgtEl>
                                        <p:attrNameLst>
                                          <p:attrName>ppt_h</p:attrName>
                                        </p:attrNameLst>
                                      </p:cBhvr>
                                      <p:tavLst>
                                        <p:tav tm="0">
                                          <p:val>
                                            <p:fltVal val="0"/>
                                          </p:val>
                                        </p:tav>
                                        <p:tav tm="100000">
                                          <p:val>
                                            <p:strVal val="#ppt_h"/>
                                          </p:val>
                                        </p:tav>
                                      </p:tavLst>
                                    </p:anim>
                                    <p:animEffect transition="in" filter="fade">
                                      <p:cBhvr>
                                        <p:cTn id="62" dur="250"/>
                                        <p:tgtEl>
                                          <p:spTgt spid="110"/>
                                        </p:tgtEl>
                                      </p:cBhvr>
                                    </p:animEffect>
                                  </p:childTnLst>
                                </p:cTn>
                              </p:par>
                            </p:childTnLst>
                          </p:cTn>
                        </p:par>
                        <p:par>
                          <p:cTn id="63" fill="hold">
                            <p:stCondLst>
                              <p:cond delay="3075"/>
                            </p:stCondLst>
                            <p:childTnLst>
                              <p:par>
                                <p:cTn id="64" presetID="53" presetClass="entr" presetSubtype="16" fill="hold" grpId="0" nodeType="afterEffect">
                                  <p:stCondLst>
                                    <p:cond delay="0"/>
                                  </p:stCondLst>
                                  <p:childTnLst>
                                    <p:set>
                                      <p:cBhvr>
                                        <p:cTn id="65" dur="1" fill="hold">
                                          <p:stCondLst>
                                            <p:cond delay="0"/>
                                          </p:stCondLst>
                                        </p:cTn>
                                        <p:tgtEl>
                                          <p:spTgt spid="104"/>
                                        </p:tgtEl>
                                        <p:attrNameLst>
                                          <p:attrName>style.visibility</p:attrName>
                                        </p:attrNameLst>
                                      </p:cBhvr>
                                      <p:to>
                                        <p:strVal val="visible"/>
                                      </p:to>
                                    </p:set>
                                    <p:anim calcmode="lin" valueType="num">
                                      <p:cBhvr>
                                        <p:cTn id="66" dur="400" fill="hold"/>
                                        <p:tgtEl>
                                          <p:spTgt spid="104"/>
                                        </p:tgtEl>
                                        <p:attrNameLst>
                                          <p:attrName>ppt_w</p:attrName>
                                        </p:attrNameLst>
                                      </p:cBhvr>
                                      <p:tavLst>
                                        <p:tav tm="0">
                                          <p:val>
                                            <p:fltVal val="0"/>
                                          </p:val>
                                        </p:tav>
                                        <p:tav tm="100000">
                                          <p:val>
                                            <p:strVal val="#ppt_w"/>
                                          </p:val>
                                        </p:tav>
                                      </p:tavLst>
                                    </p:anim>
                                    <p:anim calcmode="lin" valueType="num">
                                      <p:cBhvr>
                                        <p:cTn id="67" dur="400" fill="hold"/>
                                        <p:tgtEl>
                                          <p:spTgt spid="104"/>
                                        </p:tgtEl>
                                        <p:attrNameLst>
                                          <p:attrName>ppt_h</p:attrName>
                                        </p:attrNameLst>
                                      </p:cBhvr>
                                      <p:tavLst>
                                        <p:tav tm="0">
                                          <p:val>
                                            <p:fltVal val="0"/>
                                          </p:val>
                                        </p:tav>
                                        <p:tav tm="100000">
                                          <p:val>
                                            <p:strVal val="#ppt_h"/>
                                          </p:val>
                                        </p:tav>
                                      </p:tavLst>
                                    </p:anim>
                                    <p:animEffect transition="in" filter="fade">
                                      <p:cBhvr>
                                        <p:cTn id="68" dur="400"/>
                                        <p:tgtEl>
                                          <p:spTgt spid="104"/>
                                        </p:tgtEl>
                                      </p:cBhvr>
                                    </p:animEffect>
                                  </p:childTnLst>
                                </p:cTn>
                              </p:par>
                            </p:childTnLst>
                          </p:cTn>
                        </p:par>
                        <p:par>
                          <p:cTn id="69" fill="hold">
                            <p:stCondLst>
                              <p:cond delay="3475"/>
                            </p:stCondLst>
                            <p:childTnLst>
                              <p:par>
                                <p:cTn id="70" presetID="53" presetClass="entr" presetSubtype="16" fill="hold" grpId="0" nodeType="after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p:cTn id="72" dur="250" fill="hold"/>
                                        <p:tgtEl>
                                          <p:spTgt spid="108"/>
                                        </p:tgtEl>
                                        <p:attrNameLst>
                                          <p:attrName>ppt_w</p:attrName>
                                        </p:attrNameLst>
                                      </p:cBhvr>
                                      <p:tavLst>
                                        <p:tav tm="0">
                                          <p:val>
                                            <p:fltVal val="0"/>
                                          </p:val>
                                        </p:tav>
                                        <p:tav tm="100000">
                                          <p:val>
                                            <p:strVal val="#ppt_w"/>
                                          </p:val>
                                        </p:tav>
                                      </p:tavLst>
                                    </p:anim>
                                    <p:anim calcmode="lin" valueType="num">
                                      <p:cBhvr>
                                        <p:cTn id="73" dur="250" fill="hold"/>
                                        <p:tgtEl>
                                          <p:spTgt spid="108"/>
                                        </p:tgtEl>
                                        <p:attrNameLst>
                                          <p:attrName>ppt_h</p:attrName>
                                        </p:attrNameLst>
                                      </p:cBhvr>
                                      <p:tavLst>
                                        <p:tav tm="0">
                                          <p:val>
                                            <p:fltVal val="0"/>
                                          </p:val>
                                        </p:tav>
                                        <p:tav tm="100000">
                                          <p:val>
                                            <p:strVal val="#ppt_h"/>
                                          </p:val>
                                        </p:tav>
                                      </p:tavLst>
                                    </p:anim>
                                    <p:animEffect transition="in" filter="fade">
                                      <p:cBhvr>
                                        <p:cTn id="74" dur="250"/>
                                        <p:tgtEl>
                                          <p:spTgt spid="108"/>
                                        </p:tgtEl>
                                      </p:cBhvr>
                                    </p:animEffect>
                                  </p:childTnLst>
                                </p:cTn>
                              </p:par>
                            </p:childTnLst>
                          </p:cTn>
                        </p:par>
                        <p:par>
                          <p:cTn id="75" fill="hold">
                            <p:stCondLst>
                              <p:cond delay="3725"/>
                            </p:stCondLst>
                            <p:childTnLst>
                              <p:par>
                                <p:cTn id="76" presetID="53" presetClass="entr" presetSubtype="16"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 calcmode="lin" valueType="num">
                                      <p:cBhvr>
                                        <p:cTn id="78" dur="400" fill="hold"/>
                                        <p:tgtEl>
                                          <p:spTgt spid="103"/>
                                        </p:tgtEl>
                                        <p:attrNameLst>
                                          <p:attrName>ppt_w</p:attrName>
                                        </p:attrNameLst>
                                      </p:cBhvr>
                                      <p:tavLst>
                                        <p:tav tm="0">
                                          <p:val>
                                            <p:fltVal val="0"/>
                                          </p:val>
                                        </p:tav>
                                        <p:tav tm="100000">
                                          <p:val>
                                            <p:strVal val="#ppt_w"/>
                                          </p:val>
                                        </p:tav>
                                      </p:tavLst>
                                    </p:anim>
                                    <p:anim calcmode="lin" valueType="num">
                                      <p:cBhvr>
                                        <p:cTn id="79" dur="400" fill="hold"/>
                                        <p:tgtEl>
                                          <p:spTgt spid="103"/>
                                        </p:tgtEl>
                                        <p:attrNameLst>
                                          <p:attrName>ppt_h</p:attrName>
                                        </p:attrNameLst>
                                      </p:cBhvr>
                                      <p:tavLst>
                                        <p:tav tm="0">
                                          <p:val>
                                            <p:fltVal val="0"/>
                                          </p:val>
                                        </p:tav>
                                        <p:tav tm="100000">
                                          <p:val>
                                            <p:strVal val="#ppt_h"/>
                                          </p:val>
                                        </p:tav>
                                      </p:tavLst>
                                    </p:anim>
                                    <p:animEffect transition="in" filter="fade">
                                      <p:cBhvr>
                                        <p:cTn id="80" dur="400"/>
                                        <p:tgtEl>
                                          <p:spTgt spid="103"/>
                                        </p:tgtEl>
                                      </p:cBhvr>
                                    </p:animEffect>
                                  </p:childTnLst>
                                </p:cTn>
                              </p:par>
                            </p:childTnLst>
                          </p:cTn>
                        </p:par>
                        <p:par>
                          <p:cTn id="81" fill="hold">
                            <p:stCondLst>
                              <p:cond delay="4125"/>
                            </p:stCondLst>
                            <p:childTnLst>
                              <p:par>
                                <p:cTn id="82" presetID="53" presetClass="entr" presetSubtype="16" fill="hold" grpId="0" nodeType="afterEffect">
                                  <p:stCondLst>
                                    <p:cond delay="0"/>
                                  </p:stCondLst>
                                  <p:childTnLst>
                                    <p:set>
                                      <p:cBhvr>
                                        <p:cTn id="83" dur="1" fill="hold">
                                          <p:stCondLst>
                                            <p:cond delay="0"/>
                                          </p:stCondLst>
                                        </p:cTn>
                                        <p:tgtEl>
                                          <p:spTgt spid="106"/>
                                        </p:tgtEl>
                                        <p:attrNameLst>
                                          <p:attrName>style.visibility</p:attrName>
                                        </p:attrNameLst>
                                      </p:cBhvr>
                                      <p:to>
                                        <p:strVal val="visible"/>
                                      </p:to>
                                    </p:set>
                                    <p:anim calcmode="lin" valueType="num">
                                      <p:cBhvr>
                                        <p:cTn id="84" dur="250" fill="hold"/>
                                        <p:tgtEl>
                                          <p:spTgt spid="106"/>
                                        </p:tgtEl>
                                        <p:attrNameLst>
                                          <p:attrName>ppt_w</p:attrName>
                                        </p:attrNameLst>
                                      </p:cBhvr>
                                      <p:tavLst>
                                        <p:tav tm="0">
                                          <p:val>
                                            <p:fltVal val="0"/>
                                          </p:val>
                                        </p:tav>
                                        <p:tav tm="100000">
                                          <p:val>
                                            <p:strVal val="#ppt_w"/>
                                          </p:val>
                                        </p:tav>
                                      </p:tavLst>
                                    </p:anim>
                                    <p:anim calcmode="lin" valueType="num">
                                      <p:cBhvr>
                                        <p:cTn id="85" dur="250" fill="hold"/>
                                        <p:tgtEl>
                                          <p:spTgt spid="106"/>
                                        </p:tgtEl>
                                        <p:attrNameLst>
                                          <p:attrName>ppt_h</p:attrName>
                                        </p:attrNameLst>
                                      </p:cBhvr>
                                      <p:tavLst>
                                        <p:tav tm="0">
                                          <p:val>
                                            <p:fltVal val="0"/>
                                          </p:val>
                                        </p:tav>
                                        <p:tav tm="100000">
                                          <p:val>
                                            <p:strVal val="#ppt_h"/>
                                          </p:val>
                                        </p:tav>
                                      </p:tavLst>
                                    </p:anim>
                                    <p:animEffect transition="in" filter="fade">
                                      <p:cBhvr>
                                        <p:cTn id="86" dur="250"/>
                                        <p:tgtEl>
                                          <p:spTgt spid="10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ppt_w</p:attrName>
                                        </p:attrNameLst>
                                      </p:cBhvr>
                                      <p:tavLst>
                                        <p:tav tm="0">
                                          <p:val>
                                            <p:fltVal val="0"/>
                                          </p:val>
                                        </p:tav>
                                        <p:tav tm="100000">
                                          <p:val>
                                            <p:strVal val="#ppt_w"/>
                                          </p:val>
                                        </p:tav>
                                      </p:tavLst>
                                    </p:anim>
                                    <p:anim calcmode="lin" valueType="num">
                                      <p:cBhvr>
                                        <p:cTn id="90" dur="500" fill="hold"/>
                                        <p:tgtEl>
                                          <p:spTgt spid="22"/>
                                        </p:tgtEl>
                                        <p:attrNameLst>
                                          <p:attrName>ppt_h</p:attrName>
                                        </p:attrNameLst>
                                      </p:cBhvr>
                                      <p:tavLst>
                                        <p:tav tm="0">
                                          <p:val>
                                            <p:fltVal val="0"/>
                                          </p:val>
                                        </p:tav>
                                        <p:tav tm="100000">
                                          <p:val>
                                            <p:strVal val="#ppt_h"/>
                                          </p:val>
                                        </p:tav>
                                      </p:tavLst>
                                    </p:anim>
                                    <p:animEffect transition="in" filter="fade">
                                      <p:cBhvr>
                                        <p:cTn id="91" dur="500"/>
                                        <p:tgtEl>
                                          <p:spTgt spid="22"/>
                                        </p:tgtEl>
                                      </p:cBhvr>
                                    </p:animEffect>
                                  </p:childTnLst>
                                </p:cTn>
                              </p:par>
                              <p:par>
                                <p:cTn id="92" presetID="53" presetClass="entr" presetSubtype="16" fill="hold" grpId="0" nodeType="withEffect">
                                  <p:stCondLst>
                                    <p:cond delay="400"/>
                                  </p:stCondLst>
                                  <p:childTnLst>
                                    <p:set>
                                      <p:cBhvr>
                                        <p:cTn id="93" dur="1" fill="hold">
                                          <p:stCondLst>
                                            <p:cond delay="0"/>
                                          </p:stCondLst>
                                        </p:cTn>
                                        <p:tgtEl>
                                          <p:spTgt spid="23"/>
                                        </p:tgtEl>
                                        <p:attrNameLst>
                                          <p:attrName>style.visibility</p:attrName>
                                        </p:attrNameLst>
                                      </p:cBhvr>
                                      <p:to>
                                        <p:strVal val="visible"/>
                                      </p:to>
                                    </p:set>
                                    <p:anim calcmode="lin" valueType="num">
                                      <p:cBhvr>
                                        <p:cTn id="94" dur="500" fill="hold"/>
                                        <p:tgtEl>
                                          <p:spTgt spid="23"/>
                                        </p:tgtEl>
                                        <p:attrNameLst>
                                          <p:attrName>ppt_w</p:attrName>
                                        </p:attrNameLst>
                                      </p:cBhvr>
                                      <p:tavLst>
                                        <p:tav tm="0">
                                          <p:val>
                                            <p:fltVal val="0"/>
                                          </p:val>
                                        </p:tav>
                                        <p:tav tm="100000">
                                          <p:val>
                                            <p:strVal val="#ppt_w"/>
                                          </p:val>
                                        </p:tav>
                                      </p:tavLst>
                                    </p:anim>
                                    <p:anim calcmode="lin" valueType="num">
                                      <p:cBhvr>
                                        <p:cTn id="95" dur="500" fill="hold"/>
                                        <p:tgtEl>
                                          <p:spTgt spid="23"/>
                                        </p:tgtEl>
                                        <p:attrNameLst>
                                          <p:attrName>ppt_h</p:attrName>
                                        </p:attrNameLst>
                                      </p:cBhvr>
                                      <p:tavLst>
                                        <p:tav tm="0">
                                          <p:val>
                                            <p:fltVal val="0"/>
                                          </p:val>
                                        </p:tav>
                                        <p:tav tm="100000">
                                          <p:val>
                                            <p:strVal val="#ppt_h"/>
                                          </p:val>
                                        </p:tav>
                                      </p:tavLst>
                                    </p:anim>
                                    <p:animEffect transition="in" filter="fade">
                                      <p:cBhvr>
                                        <p:cTn id="96" dur="500"/>
                                        <p:tgtEl>
                                          <p:spTgt spid="23"/>
                                        </p:tgtEl>
                                      </p:cBhvr>
                                    </p:animEffect>
                                  </p:childTnLst>
                                </p:cTn>
                              </p:par>
                              <p:par>
                                <p:cTn id="97" presetID="53" presetClass="entr" presetSubtype="16" fill="hold" nodeType="withEffect">
                                  <p:stCondLst>
                                    <p:cond delay="400"/>
                                  </p:stCondLst>
                                  <p:childTnLst>
                                    <p:set>
                                      <p:cBhvr>
                                        <p:cTn id="98" dur="1" fill="hold">
                                          <p:stCondLst>
                                            <p:cond delay="0"/>
                                          </p:stCondLst>
                                        </p:cTn>
                                        <p:tgtEl>
                                          <p:spTgt spid="24"/>
                                        </p:tgtEl>
                                        <p:attrNameLst>
                                          <p:attrName>style.visibility</p:attrName>
                                        </p:attrNameLst>
                                      </p:cBhvr>
                                      <p:to>
                                        <p:strVal val="visible"/>
                                      </p:to>
                                    </p:set>
                                    <p:anim calcmode="lin" valueType="num">
                                      <p:cBhvr>
                                        <p:cTn id="99" dur="500" fill="hold"/>
                                        <p:tgtEl>
                                          <p:spTgt spid="24"/>
                                        </p:tgtEl>
                                        <p:attrNameLst>
                                          <p:attrName>ppt_w</p:attrName>
                                        </p:attrNameLst>
                                      </p:cBhvr>
                                      <p:tavLst>
                                        <p:tav tm="0">
                                          <p:val>
                                            <p:fltVal val="0"/>
                                          </p:val>
                                        </p:tav>
                                        <p:tav tm="100000">
                                          <p:val>
                                            <p:strVal val="#ppt_w"/>
                                          </p:val>
                                        </p:tav>
                                      </p:tavLst>
                                    </p:anim>
                                    <p:anim calcmode="lin" valueType="num">
                                      <p:cBhvr>
                                        <p:cTn id="100" dur="500" fill="hold"/>
                                        <p:tgtEl>
                                          <p:spTgt spid="24"/>
                                        </p:tgtEl>
                                        <p:attrNameLst>
                                          <p:attrName>ppt_h</p:attrName>
                                        </p:attrNameLst>
                                      </p:cBhvr>
                                      <p:tavLst>
                                        <p:tav tm="0">
                                          <p:val>
                                            <p:fltVal val="0"/>
                                          </p:val>
                                        </p:tav>
                                        <p:tav tm="100000">
                                          <p:val>
                                            <p:strVal val="#ppt_h"/>
                                          </p:val>
                                        </p:tav>
                                      </p:tavLst>
                                    </p:anim>
                                    <p:animEffect transition="in" filter="fade">
                                      <p:cBhvr>
                                        <p:cTn id="101" dur="500"/>
                                        <p:tgtEl>
                                          <p:spTgt spid="24"/>
                                        </p:tgtEl>
                                      </p:cBhvr>
                                    </p:animEffect>
                                  </p:childTnLst>
                                </p:cTn>
                              </p:par>
                              <p:par>
                                <p:cTn id="102" presetID="53" presetClass="entr" presetSubtype="16" fill="hold" nodeType="withEffect">
                                  <p:stCondLst>
                                    <p:cond delay="20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animEffect transition="in" filter="fade">
                                      <p:cBhvr>
                                        <p:cTn id="106" dur="500"/>
                                        <p:tgtEl>
                                          <p:spTgt spid="27"/>
                                        </p:tgtEl>
                                      </p:cBhvr>
                                    </p:animEffect>
                                  </p:childTnLst>
                                </p:cTn>
                              </p:par>
                              <p:par>
                                <p:cTn id="107" presetID="53" presetClass="entr" presetSubtype="16" fill="hold" nodeType="withEffect">
                                  <p:stCondLst>
                                    <p:cond delay="400"/>
                                  </p:stCondLst>
                                  <p:childTnLst>
                                    <p:set>
                                      <p:cBhvr>
                                        <p:cTn id="108" dur="1" fill="hold">
                                          <p:stCondLst>
                                            <p:cond delay="0"/>
                                          </p:stCondLst>
                                        </p:cTn>
                                        <p:tgtEl>
                                          <p:spTgt spid="30"/>
                                        </p:tgtEl>
                                        <p:attrNameLst>
                                          <p:attrName>style.visibility</p:attrName>
                                        </p:attrNameLst>
                                      </p:cBhvr>
                                      <p:to>
                                        <p:strVal val="visible"/>
                                      </p:to>
                                    </p:set>
                                    <p:anim calcmode="lin" valueType="num">
                                      <p:cBhvr>
                                        <p:cTn id="109" dur="500" fill="hold"/>
                                        <p:tgtEl>
                                          <p:spTgt spid="30"/>
                                        </p:tgtEl>
                                        <p:attrNameLst>
                                          <p:attrName>ppt_w</p:attrName>
                                        </p:attrNameLst>
                                      </p:cBhvr>
                                      <p:tavLst>
                                        <p:tav tm="0">
                                          <p:val>
                                            <p:fltVal val="0"/>
                                          </p:val>
                                        </p:tav>
                                        <p:tav tm="100000">
                                          <p:val>
                                            <p:strVal val="#ppt_w"/>
                                          </p:val>
                                        </p:tav>
                                      </p:tavLst>
                                    </p:anim>
                                    <p:anim calcmode="lin" valueType="num">
                                      <p:cBhvr>
                                        <p:cTn id="110" dur="500" fill="hold"/>
                                        <p:tgtEl>
                                          <p:spTgt spid="30"/>
                                        </p:tgtEl>
                                        <p:attrNameLst>
                                          <p:attrName>ppt_h</p:attrName>
                                        </p:attrNameLst>
                                      </p:cBhvr>
                                      <p:tavLst>
                                        <p:tav tm="0">
                                          <p:val>
                                            <p:fltVal val="0"/>
                                          </p:val>
                                        </p:tav>
                                        <p:tav tm="100000">
                                          <p:val>
                                            <p:strVal val="#ppt_h"/>
                                          </p:val>
                                        </p:tav>
                                      </p:tavLst>
                                    </p:anim>
                                    <p:animEffect transition="in" filter="fade">
                                      <p:cBhvr>
                                        <p:cTn id="111" dur="500"/>
                                        <p:tgtEl>
                                          <p:spTgt spid="30"/>
                                        </p:tgtEl>
                                      </p:cBhvr>
                                    </p:animEffect>
                                  </p:childTnLst>
                                </p:cTn>
                              </p:par>
                              <p:par>
                                <p:cTn id="112" presetID="53" presetClass="entr" presetSubtype="16" fill="hold" grpId="0" nodeType="withEffect">
                                  <p:stCondLst>
                                    <p:cond delay="4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53" presetClass="entr" presetSubtype="16" fill="hold" grpId="0" nodeType="withEffect">
                                  <p:stCondLst>
                                    <p:cond delay="200"/>
                                  </p:stCondLst>
                                  <p:childTnLst>
                                    <p:set>
                                      <p:cBhvr>
                                        <p:cTn id="118" dur="1" fill="hold">
                                          <p:stCondLst>
                                            <p:cond delay="0"/>
                                          </p:stCondLst>
                                        </p:cTn>
                                        <p:tgtEl>
                                          <p:spTgt spid="34"/>
                                        </p:tgtEl>
                                        <p:attrNameLst>
                                          <p:attrName>style.visibility</p:attrName>
                                        </p:attrNameLst>
                                      </p:cBhvr>
                                      <p:to>
                                        <p:strVal val="visible"/>
                                      </p:to>
                                    </p:set>
                                    <p:anim calcmode="lin" valueType="num">
                                      <p:cBhvr>
                                        <p:cTn id="119" dur="500" fill="hold"/>
                                        <p:tgtEl>
                                          <p:spTgt spid="34"/>
                                        </p:tgtEl>
                                        <p:attrNameLst>
                                          <p:attrName>ppt_w</p:attrName>
                                        </p:attrNameLst>
                                      </p:cBhvr>
                                      <p:tavLst>
                                        <p:tav tm="0">
                                          <p:val>
                                            <p:fltVal val="0"/>
                                          </p:val>
                                        </p:tav>
                                        <p:tav tm="100000">
                                          <p:val>
                                            <p:strVal val="#ppt_w"/>
                                          </p:val>
                                        </p:tav>
                                      </p:tavLst>
                                    </p:anim>
                                    <p:anim calcmode="lin" valueType="num">
                                      <p:cBhvr>
                                        <p:cTn id="120" dur="500" fill="hold"/>
                                        <p:tgtEl>
                                          <p:spTgt spid="34"/>
                                        </p:tgtEl>
                                        <p:attrNameLst>
                                          <p:attrName>ppt_h</p:attrName>
                                        </p:attrNameLst>
                                      </p:cBhvr>
                                      <p:tavLst>
                                        <p:tav tm="0">
                                          <p:val>
                                            <p:fltVal val="0"/>
                                          </p:val>
                                        </p:tav>
                                        <p:tav tm="100000">
                                          <p:val>
                                            <p:strVal val="#ppt_h"/>
                                          </p:val>
                                        </p:tav>
                                      </p:tavLst>
                                    </p:anim>
                                    <p:animEffect transition="in" filter="fade">
                                      <p:cBhvr>
                                        <p:cTn id="1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84" grpId="0"/>
      <p:bldP spid="84" grpId="1"/>
      <p:bldP spid="22" grpId="0" animBg="1"/>
      <p:bldP spid="23"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074952" y="-23554"/>
            <a:ext cx="730746" cy="1015691"/>
            <a:chOff x="8308738" y="-18254"/>
            <a:chExt cx="548226" cy="762000"/>
          </a:xfrm>
        </p:grpSpPr>
        <p:sp>
          <p:nvSpPr>
            <p:cNvPr id="50" name="AutoShape 7"/>
            <p:cNvSpPr>
              <a:spLocks noChangeArrowheads="1"/>
            </p:cNvSpPr>
            <p:nvPr/>
          </p:nvSpPr>
          <p:spPr bwMode="auto">
            <a:xfrm rot="5400000">
              <a:off x="8201851" y="88633"/>
              <a:ext cx="762000" cy="54822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52" name="矩形 51"/>
            <p:cNvSpPr/>
            <p:nvPr/>
          </p:nvSpPr>
          <p:spPr>
            <a:xfrm>
              <a:off x="8409836" y="96032"/>
              <a:ext cx="318368" cy="531076"/>
            </a:xfrm>
            <a:prstGeom prst="rect">
              <a:avLst/>
            </a:prstGeom>
          </p:spPr>
          <p:txBody>
            <a:bodyPr wrap="square">
              <a:spAutoFit/>
            </a:bodyPr>
            <a:lstStyle/>
            <a:p>
              <a:r>
                <a:rPr lang="en-US" altLang="zh-CN" sz="4000" dirty="0" smtClean="0">
                  <a:solidFill>
                    <a:schemeClr val="accent3">
                      <a:lumMod val="50000"/>
                    </a:schemeClr>
                  </a:solidFill>
                  <a:latin typeface="Impact" pitchFamily="34" charset="0"/>
                </a:rPr>
                <a:t>4</a:t>
              </a:r>
              <a:endParaRPr lang="zh-CN" altLang="en-US" sz="4000" dirty="0">
                <a:solidFill>
                  <a:schemeClr val="accent3">
                    <a:lumMod val="50000"/>
                  </a:schemeClr>
                </a:solidFill>
                <a:latin typeface="Impact" pitchFamily="34" charset="0"/>
              </a:endParaRPr>
            </a:p>
          </p:txBody>
        </p:sp>
      </p:grpSp>
      <p:sp>
        <p:nvSpPr>
          <p:cNvPr id="54" name="六边形 53"/>
          <p:cNvSpPr/>
          <p:nvPr/>
        </p:nvSpPr>
        <p:spPr>
          <a:xfrm>
            <a:off x="10389360" y="5923331"/>
            <a:ext cx="667674" cy="667674"/>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55" name="六边形 54"/>
          <p:cNvSpPr/>
          <p:nvPr/>
        </p:nvSpPr>
        <p:spPr>
          <a:xfrm>
            <a:off x="11227662" y="4696282"/>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nvGrpSpPr>
          <p:cNvPr id="56" name="组合 55"/>
          <p:cNvGrpSpPr/>
          <p:nvPr/>
        </p:nvGrpSpPr>
        <p:grpSpPr>
          <a:xfrm>
            <a:off x="9575425" y="6349041"/>
            <a:ext cx="292947" cy="292947"/>
            <a:chOff x="304800" y="673100"/>
            <a:chExt cx="4000500" cy="4000500"/>
          </a:xfrm>
          <a:solidFill>
            <a:srgbClr val="9AC280"/>
          </a:solidFill>
          <a:effectLst>
            <a:outerShdw blurRad="381000" dist="152400" dir="8100000" algn="tr" rotWithShape="0">
              <a:prstClr val="black">
                <a:alpha val="70000"/>
              </a:prstClr>
            </a:outerShdw>
          </a:effectLst>
        </p:grpSpPr>
        <p:sp>
          <p:nvSpPr>
            <p:cNvPr id="57" name="同心圆 56"/>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58" name="椭圆 57"/>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59" name="组合 58"/>
          <p:cNvGrpSpPr/>
          <p:nvPr/>
        </p:nvGrpSpPr>
        <p:grpSpPr>
          <a:xfrm>
            <a:off x="9751716" y="5461178"/>
            <a:ext cx="383775" cy="383775"/>
            <a:chOff x="304800" y="673100"/>
            <a:chExt cx="4000500" cy="4000500"/>
          </a:xfrm>
          <a:solidFill>
            <a:srgbClr val="9AC280"/>
          </a:solidFill>
          <a:effectLst>
            <a:outerShdw blurRad="381000" dist="152400" dir="8100000" algn="tr" rotWithShape="0">
              <a:prstClr val="black">
                <a:alpha val="70000"/>
              </a:prstClr>
            </a:outerShdw>
          </a:effectLst>
        </p:grpSpPr>
        <p:sp>
          <p:nvSpPr>
            <p:cNvPr id="60" name="同心圆 59"/>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61" name="椭圆 60"/>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62" name="组合 61"/>
          <p:cNvGrpSpPr/>
          <p:nvPr/>
        </p:nvGrpSpPr>
        <p:grpSpPr>
          <a:xfrm>
            <a:off x="11212173" y="5534095"/>
            <a:ext cx="544337" cy="544337"/>
            <a:chOff x="304800" y="673100"/>
            <a:chExt cx="4000500" cy="4000500"/>
          </a:xfrm>
          <a:solidFill>
            <a:srgbClr val="9AC280"/>
          </a:solidFill>
          <a:effectLst>
            <a:outerShdw blurRad="317500" dist="190500" dir="8100000" algn="tr" rotWithShape="0">
              <a:prstClr val="black">
                <a:alpha val="50000"/>
              </a:prstClr>
            </a:outerShdw>
          </a:effectLst>
        </p:grpSpPr>
        <p:sp>
          <p:nvSpPr>
            <p:cNvPr id="63" name="同心圆 62"/>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64" name="椭圆 63"/>
            <p:cNvSpPr/>
            <p:nvPr/>
          </p:nvSpPr>
          <p:spPr>
            <a:xfrm>
              <a:off x="392113" y="760413"/>
              <a:ext cx="3825874" cy="382587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sp>
        <p:nvSpPr>
          <p:cNvPr id="65" name="六边形 64"/>
          <p:cNvSpPr/>
          <p:nvPr/>
        </p:nvSpPr>
        <p:spPr>
          <a:xfrm>
            <a:off x="8836663" y="6275730"/>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66" name="六边形 65"/>
          <p:cNvSpPr/>
          <p:nvPr/>
        </p:nvSpPr>
        <p:spPr>
          <a:xfrm>
            <a:off x="11443560" y="6644368"/>
            <a:ext cx="183130" cy="183130"/>
          </a:xfrm>
          <a:prstGeom prst="hexagon">
            <a:avLst/>
          </a:prstGeom>
          <a:solidFill>
            <a:srgbClr val="9AC28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71" name="矩形 70"/>
          <p:cNvSpPr/>
          <p:nvPr/>
        </p:nvSpPr>
        <p:spPr>
          <a:xfrm>
            <a:off x="1530642" y="1597789"/>
            <a:ext cx="8858718" cy="3600986"/>
          </a:xfrm>
          <a:prstGeom prst="rect">
            <a:avLst/>
          </a:prstGeom>
        </p:spPr>
        <p:txBody>
          <a:bodyPr wrap="square">
            <a:spAutoFit/>
          </a:bodyPr>
          <a:lstStyle/>
          <a:p>
            <a:r>
              <a:rPr lang="zh-TW" altLang="en-US" sz="3600" b="1" dirty="0">
                <a:solidFill>
                  <a:srgbClr val="60CCFD"/>
                </a:solidFill>
                <a:latin typeface="Microsoft JhengHei" charset="-120"/>
                <a:ea typeface="Microsoft JhengHei" charset="-120"/>
                <a:cs typeface="Microsoft JhengHei" charset="-120"/>
                <a:sym typeface="Arial" panose="020B0604020202020204" pitchFamily="34" charset="0"/>
              </a:rPr>
              <a:t>近年來</a:t>
            </a:r>
            <a:r>
              <a:rPr lang="zh-CN" altLang="en-US" sz="3600" b="1" dirty="0">
                <a:solidFill>
                  <a:srgbClr val="60CCFD"/>
                </a:solidFill>
                <a:latin typeface="Microsoft JhengHei" charset="-120"/>
                <a:ea typeface="Microsoft JhengHei" charset="-120"/>
                <a:cs typeface="Microsoft JhengHei" charset="-120"/>
                <a:sym typeface="Arial" panose="020B0604020202020204" pitchFamily="34" charset="0"/>
              </a:rPr>
              <a:t>，</a:t>
            </a:r>
            <a:endParaRPr lang="en-US" altLang="zh-CN" sz="3600" b="1" dirty="0">
              <a:solidFill>
                <a:srgbClr val="60CCFD"/>
              </a:solidFill>
              <a:latin typeface="Microsoft JhengHei" charset="-120"/>
              <a:ea typeface="Microsoft JhengHei" charset="-120"/>
              <a:cs typeface="Microsoft JhengHei" charset="-120"/>
              <a:sym typeface="Arial" panose="020B0604020202020204" pitchFamily="34" charset="0"/>
            </a:endParaRPr>
          </a:p>
          <a:p>
            <a:r>
              <a:rPr lang="zh-TW" altLang="en-US" sz="2400" dirty="0">
                <a:solidFill>
                  <a:srgbClr val="595959"/>
                </a:solidFill>
                <a:latin typeface="Microsoft JhengHei" charset="-120"/>
                <a:ea typeface="Microsoft JhengHei" charset="-120"/>
                <a:cs typeface="Microsoft JhengHei" charset="-120"/>
                <a:sym typeface="Arial" panose="020B0604020202020204" pitchFamily="34" charset="0"/>
              </a:rPr>
              <a:t>由於社群網站的蓬勃發展已經日漸成熟，然對於如何利用人潮變現，或是利用這些基礎發展商業用途的應用程式也日新月異，是許多網路公司積極努力的目標。隨著新世代使用網路的習慣和態度發現，許多消費者購買商品時，會採取朋友的意見，然而社群朋友的意見對於消費者最終購買商品的重要性亦與日俱增，因此「抓住社群，等於抓住消費者」這種大膽假設，其實並不為過，所以許多社群網站不斷嘗試各種商業模式，藉以小心求證：只要找到適合的方式，社群商務就是購買決策的最佳工具之一了。</a:t>
            </a:r>
            <a:endParaRPr lang="zh-CN" altLang="en-US" sz="2000" dirty="0">
              <a:solidFill>
                <a:schemeClr val="accent3">
                  <a:lumMod val="50000"/>
                </a:schemeClr>
              </a:solidFill>
              <a:latin typeface="Microsoft JhengHei" charset="-120"/>
              <a:ea typeface="Microsoft JhengHei" charset="-120"/>
              <a:cs typeface="Microsoft JhengHei" charset="-120"/>
            </a:endParaRPr>
          </a:p>
        </p:txBody>
      </p:sp>
      <p:grpSp>
        <p:nvGrpSpPr>
          <p:cNvPr id="3" name="组合 2"/>
          <p:cNvGrpSpPr/>
          <p:nvPr/>
        </p:nvGrpSpPr>
        <p:grpSpPr>
          <a:xfrm>
            <a:off x="1237633" y="358278"/>
            <a:ext cx="3773817" cy="905990"/>
            <a:chOff x="903371" y="249943"/>
            <a:chExt cx="2831223" cy="679699"/>
          </a:xfrm>
        </p:grpSpPr>
        <p:sp>
          <p:nvSpPr>
            <p:cNvPr id="36" name="任意多边形 35"/>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38" name="任意多边形 37"/>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DE686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9" name="组合 38"/>
          <p:cNvGrpSpPr/>
          <p:nvPr/>
        </p:nvGrpSpPr>
        <p:grpSpPr>
          <a:xfrm rot="16200000">
            <a:off x="765798" y="211596"/>
            <a:ext cx="1019827" cy="1150666"/>
            <a:chOff x="8439634" y="3544648"/>
            <a:chExt cx="1611146" cy="1817848"/>
          </a:xfrm>
        </p:grpSpPr>
        <p:sp>
          <p:nvSpPr>
            <p:cNvPr id="40"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41"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5BD7B"/>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42" name="Group 17"/>
          <p:cNvGrpSpPr>
            <a:grpSpLocks noChangeAspect="1"/>
          </p:cNvGrpSpPr>
          <p:nvPr/>
        </p:nvGrpSpPr>
        <p:grpSpPr bwMode="auto">
          <a:xfrm>
            <a:off x="1102871" y="608133"/>
            <a:ext cx="345682" cy="371069"/>
            <a:chOff x="231" y="1205"/>
            <a:chExt cx="640" cy="687"/>
          </a:xfrm>
          <a:solidFill>
            <a:schemeClr val="bg1"/>
          </a:solidFill>
          <a:effectLst/>
        </p:grpSpPr>
        <p:sp>
          <p:nvSpPr>
            <p:cNvPr id="4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4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47" name="矩形 3"/>
          <p:cNvSpPr>
            <a:spLocks noChangeArrowheads="1"/>
          </p:cNvSpPr>
          <p:nvPr/>
        </p:nvSpPr>
        <p:spPr bwMode="auto">
          <a:xfrm>
            <a:off x="1930872" y="591150"/>
            <a:ext cx="867495"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前言</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2" name="文字方塊 1"/>
          <p:cNvSpPr txBox="1"/>
          <p:nvPr/>
        </p:nvSpPr>
        <p:spPr>
          <a:xfrm>
            <a:off x="27666" y="6427093"/>
            <a:ext cx="3005951" cy="400110"/>
          </a:xfrm>
          <a:prstGeom prst="rect">
            <a:avLst/>
          </a:prstGeom>
          <a:noFill/>
        </p:spPr>
        <p:txBody>
          <a:bodyPr wrap="none" rtlCol="0">
            <a:spAutoFit/>
          </a:bodyPr>
          <a:lstStyle/>
          <a:p>
            <a:r>
              <a:rPr kumimoji="1" lang="zh-TW" altLang="en-US" sz="2000" smtClean="0">
                <a:latin typeface="微软雅黑" panose="020B0503020204020204" pitchFamily="34" charset="-122"/>
                <a:ea typeface="微软雅黑" panose="020B0503020204020204" pitchFamily="34" charset="-122"/>
              </a:rPr>
              <a:t>負責人：翁宇玟＆黃郁涵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429138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40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22" presetClass="entr" presetSubtype="8"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53" presetClass="entr" presetSubtype="16"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Effect transition="in" filter="fade">
                                      <p:cBhvr>
                                        <p:cTn id="20" dur="500"/>
                                        <p:tgtEl>
                                          <p:spTgt spid="39"/>
                                        </p:tgtEl>
                                      </p:cBhvr>
                                    </p:animEffect>
                                  </p:childTnLst>
                                </p:cTn>
                              </p:par>
                            </p:childTnLst>
                          </p:cTn>
                        </p:par>
                        <p:par>
                          <p:cTn id="21" fill="hold">
                            <p:stCondLst>
                              <p:cond delay="900"/>
                            </p:stCondLst>
                            <p:childTnLst>
                              <p:par>
                                <p:cTn id="22" presetID="22" presetClass="entr" presetSubtype="8"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par>
                                <p:cTn id="30" presetID="53" presetClass="entr" presetSubtype="16" fill="hold" grpId="0" nodeType="withEffect">
                                  <p:stCondLst>
                                    <p:cond delay="400"/>
                                  </p:stCondLst>
                                  <p:childTnLst>
                                    <p:set>
                                      <p:cBhvr>
                                        <p:cTn id="31" dur="1" fill="hold">
                                          <p:stCondLst>
                                            <p:cond delay="0"/>
                                          </p:stCondLst>
                                        </p:cTn>
                                        <p:tgtEl>
                                          <p:spTgt spid="55"/>
                                        </p:tgtEl>
                                        <p:attrNameLst>
                                          <p:attrName>style.visibility</p:attrName>
                                        </p:attrNameLst>
                                      </p:cBhvr>
                                      <p:to>
                                        <p:strVal val="visible"/>
                                      </p:to>
                                    </p:set>
                                    <p:anim calcmode="lin" valueType="num">
                                      <p:cBhvr>
                                        <p:cTn id="32" dur="500" fill="hold"/>
                                        <p:tgtEl>
                                          <p:spTgt spid="55"/>
                                        </p:tgtEl>
                                        <p:attrNameLst>
                                          <p:attrName>ppt_w</p:attrName>
                                        </p:attrNameLst>
                                      </p:cBhvr>
                                      <p:tavLst>
                                        <p:tav tm="0">
                                          <p:val>
                                            <p:fltVal val="0"/>
                                          </p:val>
                                        </p:tav>
                                        <p:tav tm="100000">
                                          <p:val>
                                            <p:strVal val="#ppt_w"/>
                                          </p:val>
                                        </p:tav>
                                      </p:tavLst>
                                    </p:anim>
                                    <p:anim calcmode="lin" valueType="num">
                                      <p:cBhvr>
                                        <p:cTn id="33" dur="500" fill="hold"/>
                                        <p:tgtEl>
                                          <p:spTgt spid="55"/>
                                        </p:tgtEl>
                                        <p:attrNameLst>
                                          <p:attrName>ppt_h</p:attrName>
                                        </p:attrNameLst>
                                      </p:cBhvr>
                                      <p:tavLst>
                                        <p:tav tm="0">
                                          <p:val>
                                            <p:fltVal val="0"/>
                                          </p:val>
                                        </p:tav>
                                        <p:tav tm="100000">
                                          <p:val>
                                            <p:strVal val="#ppt_h"/>
                                          </p:val>
                                        </p:tav>
                                      </p:tavLst>
                                    </p:anim>
                                    <p:animEffect transition="in" filter="fade">
                                      <p:cBhvr>
                                        <p:cTn id="34" dur="500"/>
                                        <p:tgtEl>
                                          <p:spTgt spid="55"/>
                                        </p:tgtEl>
                                      </p:cBhvr>
                                    </p:animEffect>
                                  </p:childTnLst>
                                </p:cTn>
                              </p:par>
                              <p:par>
                                <p:cTn id="35" presetID="53" presetClass="entr" presetSubtype="16" fill="hold" nodeType="withEffect">
                                  <p:stCondLst>
                                    <p:cond delay="4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par>
                                <p:cTn id="40" presetID="53" presetClass="entr" presetSubtype="16" fill="hold" nodeType="withEffect">
                                  <p:stCondLst>
                                    <p:cond delay="2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500" fill="hold"/>
                                        <p:tgtEl>
                                          <p:spTgt spid="59"/>
                                        </p:tgtEl>
                                        <p:attrNameLst>
                                          <p:attrName>ppt_w</p:attrName>
                                        </p:attrNameLst>
                                      </p:cBhvr>
                                      <p:tavLst>
                                        <p:tav tm="0">
                                          <p:val>
                                            <p:fltVal val="0"/>
                                          </p:val>
                                        </p:tav>
                                        <p:tav tm="100000">
                                          <p:val>
                                            <p:strVal val="#ppt_w"/>
                                          </p:val>
                                        </p:tav>
                                      </p:tavLst>
                                    </p:anim>
                                    <p:anim calcmode="lin" valueType="num">
                                      <p:cBhvr>
                                        <p:cTn id="43" dur="500" fill="hold"/>
                                        <p:tgtEl>
                                          <p:spTgt spid="59"/>
                                        </p:tgtEl>
                                        <p:attrNameLst>
                                          <p:attrName>ppt_h</p:attrName>
                                        </p:attrNameLst>
                                      </p:cBhvr>
                                      <p:tavLst>
                                        <p:tav tm="0">
                                          <p:val>
                                            <p:fltVal val="0"/>
                                          </p:val>
                                        </p:tav>
                                        <p:tav tm="100000">
                                          <p:val>
                                            <p:strVal val="#ppt_h"/>
                                          </p:val>
                                        </p:tav>
                                      </p:tavLst>
                                    </p:anim>
                                    <p:animEffect transition="in" filter="fade">
                                      <p:cBhvr>
                                        <p:cTn id="44" dur="500"/>
                                        <p:tgtEl>
                                          <p:spTgt spid="59"/>
                                        </p:tgtEl>
                                      </p:cBhvr>
                                    </p:animEffect>
                                  </p:childTnLst>
                                </p:cTn>
                              </p:par>
                              <p:par>
                                <p:cTn id="45" presetID="53" presetClass="entr" presetSubtype="16" fill="hold" nodeType="withEffect">
                                  <p:stCondLst>
                                    <p:cond delay="40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fill="hold"/>
                                        <p:tgtEl>
                                          <p:spTgt spid="62"/>
                                        </p:tgtEl>
                                        <p:attrNameLst>
                                          <p:attrName>ppt_w</p:attrName>
                                        </p:attrNameLst>
                                      </p:cBhvr>
                                      <p:tavLst>
                                        <p:tav tm="0">
                                          <p:val>
                                            <p:fltVal val="0"/>
                                          </p:val>
                                        </p:tav>
                                        <p:tav tm="100000">
                                          <p:val>
                                            <p:strVal val="#ppt_w"/>
                                          </p:val>
                                        </p:tav>
                                      </p:tavLst>
                                    </p:anim>
                                    <p:anim calcmode="lin" valueType="num">
                                      <p:cBhvr>
                                        <p:cTn id="48" dur="500" fill="hold"/>
                                        <p:tgtEl>
                                          <p:spTgt spid="62"/>
                                        </p:tgtEl>
                                        <p:attrNameLst>
                                          <p:attrName>ppt_h</p:attrName>
                                        </p:attrNameLst>
                                      </p:cBhvr>
                                      <p:tavLst>
                                        <p:tav tm="0">
                                          <p:val>
                                            <p:fltVal val="0"/>
                                          </p:val>
                                        </p:tav>
                                        <p:tav tm="100000">
                                          <p:val>
                                            <p:strVal val="#ppt_h"/>
                                          </p:val>
                                        </p:tav>
                                      </p:tavLst>
                                    </p:anim>
                                    <p:animEffect transition="in" filter="fade">
                                      <p:cBhvr>
                                        <p:cTn id="49" dur="500"/>
                                        <p:tgtEl>
                                          <p:spTgt spid="62"/>
                                        </p:tgtEl>
                                      </p:cBhvr>
                                    </p:animEffect>
                                  </p:childTnLst>
                                </p:cTn>
                              </p:par>
                              <p:par>
                                <p:cTn id="50" presetID="53" presetClass="entr" presetSubtype="16" fill="hold" grpId="0" nodeType="withEffect">
                                  <p:stCondLst>
                                    <p:cond delay="40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childTnLst>
                          </p:cTn>
                        </p:par>
                        <p:par>
                          <p:cTn id="60" fill="hold">
                            <p:stCondLst>
                              <p:cond delay="1800"/>
                            </p:stCondLst>
                            <p:childTnLst>
                              <p:par>
                                <p:cTn id="61" presetID="22" presetClass="entr" presetSubtype="1"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wipe(up)">
                                      <p:cBhvr>
                                        <p:cTn id="63"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65" grpId="0" animBg="1"/>
      <p:bldP spid="66" grpId="0" animBg="1"/>
      <p:bldP spid="71"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074951" y="-23554"/>
            <a:ext cx="730746" cy="1015691"/>
            <a:chOff x="8308738" y="-18254"/>
            <a:chExt cx="548226" cy="762000"/>
          </a:xfrm>
        </p:grpSpPr>
        <p:sp>
          <p:nvSpPr>
            <p:cNvPr id="7" name="AutoShape 7"/>
            <p:cNvSpPr>
              <a:spLocks noChangeArrowheads="1"/>
            </p:cNvSpPr>
            <p:nvPr/>
          </p:nvSpPr>
          <p:spPr bwMode="auto">
            <a:xfrm rot="5400000">
              <a:off x="8201851" y="88633"/>
              <a:ext cx="762000" cy="54822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9" name="矩形 8"/>
            <p:cNvSpPr/>
            <p:nvPr/>
          </p:nvSpPr>
          <p:spPr>
            <a:xfrm>
              <a:off x="8419358" y="76977"/>
              <a:ext cx="345392" cy="531076"/>
            </a:xfrm>
            <a:prstGeom prst="rect">
              <a:avLst/>
            </a:prstGeom>
          </p:spPr>
          <p:txBody>
            <a:bodyPr wrap="none">
              <a:spAutoFit/>
            </a:bodyPr>
            <a:lstStyle/>
            <a:p>
              <a:r>
                <a:rPr lang="en-US" altLang="zh-CN" sz="4000" dirty="0">
                  <a:solidFill>
                    <a:schemeClr val="accent3">
                      <a:lumMod val="50000"/>
                    </a:schemeClr>
                  </a:solidFill>
                  <a:latin typeface="Impact" pitchFamily="34" charset="0"/>
                </a:rPr>
                <a:t>5</a:t>
              </a:r>
              <a:endParaRPr lang="zh-CN" altLang="en-US" sz="4000" dirty="0">
                <a:solidFill>
                  <a:schemeClr val="accent3">
                    <a:lumMod val="50000"/>
                  </a:schemeClr>
                </a:solidFill>
                <a:latin typeface="Impact" pitchFamily="34" charset="0"/>
              </a:endParaRPr>
            </a:p>
          </p:txBody>
        </p:sp>
      </p:grpSp>
      <p:pic>
        <p:nvPicPr>
          <p:cNvPr id="23" name="Picture 2"/>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8141090" y="2515673"/>
            <a:ext cx="4048265" cy="4352577"/>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523146" y="1500785"/>
            <a:ext cx="8328753" cy="4524315"/>
          </a:xfrm>
          <a:prstGeom prst="rect">
            <a:avLst/>
          </a:prstGeom>
        </p:spPr>
        <p:txBody>
          <a:bodyPr wrap="square">
            <a:spAutoFit/>
          </a:bodyPr>
          <a:lstStyle/>
          <a:p>
            <a:pPr marL="342900" lvl="0" indent="-391160">
              <a:lnSpc>
                <a:spcPct val="150000"/>
              </a:lnSpc>
              <a:buSzPts val="2200"/>
              <a:buFont typeface="Microsoft JhengHei"/>
              <a:buChar char="▶"/>
            </a:pPr>
            <a:r>
              <a:rPr lang="zh-TW" altLang="zh-TW" sz="2400" dirty="0">
                <a:solidFill>
                  <a:srgbClr val="404040"/>
                </a:solidFill>
                <a:latin typeface="Microsoft JhengHei"/>
                <a:ea typeface="Microsoft JhengHei"/>
                <a:cs typeface="Microsoft JhengHei"/>
                <a:sym typeface="Microsoft JhengHei"/>
              </a:rPr>
              <a:t>你知道只有30%的企業在社群媒體的經營中使用Instagram嗎？你知道Instagram是所有社群中和追蹤者互動率最高的平台嗎？</a:t>
            </a:r>
          </a:p>
          <a:p>
            <a:pPr marL="342900" lvl="0" indent="-391160">
              <a:lnSpc>
                <a:spcPct val="150000"/>
              </a:lnSpc>
              <a:buSzPts val="2200"/>
              <a:buFont typeface="Microsoft JhengHei"/>
              <a:buChar char="▶"/>
            </a:pPr>
            <a:r>
              <a:rPr lang="zh-TW" altLang="zh-TW" sz="2400" dirty="0">
                <a:solidFill>
                  <a:srgbClr val="404040"/>
                </a:solidFill>
                <a:latin typeface="Microsoft JhengHei"/>
                <a:ea typeface="Microsoft JhengHei"/>
                <a:cs typeface="Microsoft JhengHei"/>
                <a:sym typeface="Microsoft JhengHei"/>
              </a:rPr>
              <a:t>早在2015的下半旬，Instagram的全球用戶數就已超過四億人，遙遙領先成長停滯的Twitter，而在2016年Instagram的用戶數更是持續極速增長，而要怎麼在這個成立只有短短5年卻吸引廣大用戶的社群平台上增加曝光度，為你的品牌累積人氣帶動銷售量呢？</a:t>
            </a:r>
          </a:p>
        </p:txBody>
      </p:sp>
      <p:grpSp>
        <p:nvGrpSpPr>
          <p:cNvPr id="29" name="组合 28"/>
          <p:cNvGrpSpPr/>
          <p:nvPr/>
        </p:nvGrpSpPr>
        <p:grpSpPr>
          <a:xfrm>
            <a:off x="865453" y="260845"/>
            <a:ext cx="3773817" cy="905990"/>
            <a:chOff x="903371" y="249943"/>
            <a:chExt cx="2831223" cy="679699"/>
          </a:xfrm>
        </p:grpSpPr>
        <p:sp>
          <p:nvSpPr>
            <p:cNvPr id="30" name="任意多边形 29"/>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31" name="任意多边形 30"/>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DE686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2" name="组合 31"/>
          <p:cNvGrpSpPr/>
          <p:nvPr/>
        </p:nvGrpSpPr>
        <p:grpSpPr>
          <a:xfrm rot="16200000">
            <a:off x="393618" y="114163"/>
            <a:ext cx="1019827" cy="1150666"/>
            <a:chOff x="8439634" y="3544648"/>
            <a:chExt cx="1611146" cy="1817848"/>
          </a:xfrm>
        </p:grpSpPr>
        <p:sp>
          <p:nvSpPr>
            <p:cNvPr id="33"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4"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5BD7B"/>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55" name="Group 17"/>
          <p:cNvGrpSpPr>
            <a:grpSpLocks noChangeAspect="1"/>
          </p:cNvGrpSpPr>
          <p:nvPr/>
        </p:nvGrpSpPr>
        <p:grpSpPr bwMode="auto">
          <a:xfrm>
            <a:off x="730691" y="510700"/>
            <a:ext cx="345682" cy="371069"/>
            <a:chOff x="231" y="1205"/>
            <a:chExt cx="640" cy="687"/>
          </a:xfrm>
          <a:solidFill>
            <a:schemeClr val="bg1"/>
          </a:solidFill>
          <a:effectLst/>
        </p:grpSpPr>
        <p:sp>
          <p:nvSpPr>
            <p:cNvPr id="5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5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58" name="矩形 3"/>
          <p:cNvSpPr>
            <a:spLocks noChangeArrowheads="1"/>
          </p:cNvSpPr>
          <p:nvPr/>
        </p:nvSpPr>
        <p:spPr bwMode="auto">
          <a:xfrm>
            <a:off x="1558692" y="493717"/>
            <a:ext cx="1550374"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研究動機</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17" name="文字方塊 16"/>
          <p:cNvSpPr txBox="1"/>
          <p:nvPr/>
        </p:nvSpPr>
        <p:spPr>
          <a:xfrm>
            <a:off x="27666" y="6427093"/>
            <a:ext cx="3005951" cy="400110"/>
          </a:xfrm>
          <a:prstGeom prst="rect">
            <a:avLst/>
          </a:prstGeom>
          <a:noFill/>
        </p:spPr>
        <p:txBody>
          <a:bodyPr wrap="none" rtlCol="0">
            <a:spAutoFit/>
          </a:bodyPr>
          <a:lstStyle/>
          <a:p>
            <a:r>
              <a:rPr kumimoji="1" lang="zh-TW" altLang="en-US" sz="2000" smtClean="0">
                <a:latin typeface="微软雅黑" panose="020B0503020204020204" pitchFamily="34" charset="-122"/>
                <a:ea typeface="微软雅黑" panose="020B0503020204020204" pitchFamily="34" charset="-122"/>
              </a:rPr>
              <a:t>負責人：翁宇玟＆黃郁涵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4983825"/>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2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53" presetClass="entr" presetSubtype="16"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par>
                                <p:cTn id="20" presetID="47"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1000"/>
                                        <p:tgtEl>
                                          <p:spTgt spid="24"/>
                                        </p:tgtEl>
                                      </p:cBhvr>
                                    </p:animEffect>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074952" y="-23554"/>
            <a:ext cx="730746" cy="1015691"/>
            <a:chOff x="8308738" y="-18254"/>
            <a:chExt cx="548226" cy="762000"/>
          </a:xfrm>
        </p:grpSpPr>
        <p:sp>
          <p:nvSpPr>
            <p:cNvPr id="7" name="AutoShape 7"/>
            <p:cNvSpPr>
              <a:spLocks noChangeArrowheads="1"/>
            </p:cNvSpPr>
            <p:nvPr/>
          </p:nvSpPr>
          <p:spPr bwMode="auto">
            <a:xfrm rot="5400000">
              <a:off x="8201851" y="88633"/>
              <a:ext cx="762000" cy="54822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9" name="矩形 8"/>
            <p:cNvSpPr/>
            <p:nvPr/>
          </p:nvSpPr>
          <p:spPr>
            <a:xfrm>
              <a:off x="8409554" y="63772"/>
              <a:ext cx="346595" cy="531076"/>
            </a:xfrm>
            <a:prstGeom prst="rect">
              <a:avLst/>
            </a:prstGeom>
          </p:spPr>
          <p:txBody>
            <a:bodyPr wrap="none">
              <a:spAutoFit/>
            </a:bodyPr>
            <a:lstStyle/>
            <a:p>
              <a:r>
                <a:rPr lang="en-US" altLang="zh-CN" sz="4000" dirty="0" smtClean="0">
                  <a:solidFill>
                    <a:schemeClr val="accent3">
                      <a:lumMod val="50000"/>
                    </a:schemeClr>
                  </a:solidFill>
                  <a:latin typeface="Impact" pitchFamily="34" charset="0"/>
                </a:rPr>
                <a:t>6</a:t>
              </a:r>
              <a:endParaRPr lang="zh-CN" altLang="en-US" sz="4000" dirty="0">
                <a:solidFill>
                  <a:schemeClr val="accent3">
                    <a:lumMod val="50000"/>
                  </a:schemeClr>
                </a:solidFill>
                <a:latin typeface="Impact" pitchFamily="34" charset="0"/>
              </a:endParaRPr>
            </a:p>
          </p:txBody>
        </p:sp>
      </p:gr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930872" y="591150"/>
            <a:ext cx="1550374"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研究目的</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2" name="矩形 1"/>
          <p:cNvSpPr/>
          <p:nvPr/>
        </p:nvSpPr>
        <p:spPr>
          <a:xfrm>
            <a:off x="967259" y="1526553"/>
            <a:ext cx="10500841" cy="4524315"/>
          </a:xfrm>
          <a:prstGeom prst="rect">
            <a:avLst/>
          </a:prstGeom>
        </p:spPr>
        <p:txBody>
          <a:bodyPr wrap="square">
            <a:spAutoFit/>
          </a:bodyPr>
          <a:lstStyle/>
          <a:p>
            <a:pPr marL="342900" lvl="0" indent="-391160">
              <a:lnSpc>
                <a:spcPct val="150000"/>
              </a:lnSpc>
              <a:buSzPts val="2200"/>
              <a:buFont typeface="Microsoft JhengHei"/>
              <a:buChar char="▶"/>
            </a:pPr>
            <a:r>
              <a:rPr lang="zh-TW" altLang="zh-TW" sz="2400" dirty="0">
                <a:solidFill>
                  <a:srgbClr val="404040"/>
                </a:solidFill>
                <a:latin typeface="Microsoft JhengHei"/>
                <a:ea typeface="Microsoft JhengHei"/>
                <a:cs typeface="Microsoft JhengHei"/>
                <a:sym typeface="Microsoft JhengHei"/>
              </a:rPr>
              <a:t>2015年，Instagram宣佈在台灣提供廣告主刊登廣告。而第一波與Instagram廣告服務合作的品牌，包括網路女裝人氣品牌「衣芙日系」、PAZZO、提供美食餐廳線上訂位服務的EZTABLE等台灣本土企業。</a:t>
            </a:r>
          </a:p>
          <a:p>
            <a:pPr marL="342900" lvl="0" indent="-391160">
              <a:lnSpc>
                <a:spcPct val="150000"/>
              </a:lnSpc>
              <a:buSzPts val="2200"/>
              <a:buFont typeface="Microsoft JhengHei"/>
              <a:buChar char="▶"/>
            </a:pPr>
            <a:r>
              <a:rPr lang="zh-TW" altLang="zh-TW" sz="2400" dirty="0">
                <a:solidFill>
                  <a:srgbClr val="404040"/>
                </a:solidFill>
                <a:latin typeface="Microsoft JhengHei"/>
                <a:ea typeface="Microsoft JhengHei"/>
                <a:cs typeface="Microsoft JhengHei"/>
                <a:sym typeface="Microsoft JhengHei"/>
              </a:rPr>
              <a:t>這些企業在與Instagram合作後，非常滿意Instagram帶來的廣告效益。衣芙日系認為Instagram可以幫助他們貼近年輕女性客戶，增加顧客的品牌熟悉度（brand familiarity）。EZTABLE則表示，在Instagram上投放廣告後，不但提升20%粉絲互動率，更是分享了品牌的獨特觀點，讓品牌與用戶的互動變得更簡單有趣。</a:t>
            </a:r>
          </a:p>
        </p:txBody>
      </p:sp>
      <p:sp>
        <p:nvSpPr>
          <p:cNvPr id="16" name="文字方塊 15"/>
          <p:cNvSpPr txBox="1"/>
          <p:nvPr/>
        </p:nvSpPr>
        <p:spPr>
          <a:xfrm>
            <a:off x="27666" y="6427093"/>
            <a:ext cx="3005951" cy="400110"/>
          </a:xfrm>
          <a:prstGeom prst="rect">
            <a:avLst/>
          </a:prstGeom>
          <a:noFill/>
        </p:spPr>
        <p:txBody>
          <a:bodyPr wrap="none" rtlCol="0">
            <a:spAutoFit/>
          </a:bodyPr>
          <a:lstStyle/>
          <a:p>
            <a:r>
              <a:rPr kumimoji="1" lang="zh-TW" altLang="en-US" sz="2000" smtClean="0">
                <a:latin typeface="微软雅黑" panose="020B0503020204020204" pitchFamily="34" charset="-122"/>
                <a:ea typeface="微软雅黑" panose="020B0503020204020204" pitchFamily="34" charset="-122"/>
              </a:rPr>
              <a:t>負責人：翁宇玟＆黃郁涵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869893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par>
                                <p:cTn id="20" presetID="47"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文本框 33"/>
          <p:cNvSpPr txBox="1"/>
          <p:nvPr/>
        </p:nvSpPr>
        <p:spPr>
          <a:xfrm>
            <a:off x="6363657" y="1953372"/>
            <a:ext cx="3211768" cy="769441"/>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itchFamily="34" charset="-122"/>
                <a:ea typeface="微软雅黑" pitchFamily="34" charset="-122"/>
              </a:defRPr>
            </a:lvl1pPr>
          </a:lstStyle>
          <a:p>
            <a:r>
              <a:rPr lang="en-US" altLang="zh-CN" sz="4400" dirty="0" smtClean="0"/>
              <a:t>Instagram</a:t>
            </a:r>
            <a:endParaRPr lang="zh-CN" altLang="zh-CN" sz="4400" dirty="0"/>
          </a:p>
        </p:txBody>
      </p:sp>
      <p:sp>
        <p:nvSpPr>
          <p:cNvPr id="100" name="TextBox 99"/>
          <p:cNvSpPr txBox="1"/>
          <p:nvPr/>
        </p:nvSpPr>
        <p:spPr>
          <a:xfrm>
            <a:off x="7141628" y="3044545"/>
            <a:ext cx="1655825" cy="1015663"/>
          </a:xfrm>
          <a:prstGeom prst="rect">
            <a:avLst/>
          </a:prstGeom>
          <a:noFill/>
        </p:spPr>
        <p:txBody>
          <a:bodyPr wrap="square" rtlCol="0">
            <a:spAutoFit/>
          </a:bodyPr>
          <a:lstStyle>
            <a:defPPr>
              <a:defRPr lang="zh-CN"/>
            </a:defPPr>
            <a:lvl1pPr>
              <a:defRPr sz="2000" b="1">
                <a:solidFill>
                  <a:schemeClr val="tx1">
                    <a:lumMod val="65000"/>
                    <a:lumOff val="35000"/>
                  </a:schemeClr>
                </a:solidFill>
                <a:latin typeface="微软雅黑" pitchFamily="34" charset="-122"/>
                <a:ea typeface="微软雅黑" pitchFamily="34" charset="-122"/>
              </a:defRPr>
            </a:lvl1pPr>
          </a:lstStyle>
          <a:p>
            <a:pPr marL="342900" indent="-342900">
              <a:buFont typeface="Arial" charset="0"/>
              <a:buChar char="•"/>
            </a:pPr>
            <a:r>
              <a:rPr lang="zh-TW" altLang="en-US" dirty="0" smtClean="0"/>
              <a:t>功能</a:t>
            </a:r>
            <a:endParaRPr lang="en-US" altLang="zh-TW" dirty="0" smtClean="0"/>
          </a:p>
          <a:p>
            <a:pPr marL="342900" indent="-342900">
              <a:buFont typeface="Arial" charset="0"/>
              <a:buChar char="•"/>
            </a:pPr>
            <a:endParaRPr lang="en-US" altLang="zh-CN" dirty="0"/>
          </a:p>
          <a:p>
            <a:pPr marL="342900" indent="-342900">
              <a:buFont typeface="Arial" charset="0"/>
              <a:buChar char="•"/>
            </a:pPr>
            <a:r>
              <a:rPr lang="zh-TW" altLang="en-US" dirty="0" smtClean="0"/>
              <a:t>合作對象</a:t>
            </a:r>
            <a:endParaRPr lang="zh-CN" altLang="en-US" dirty="0"/>
          </a:p>
        </p:txBody>
      </p:sp>
      <p:sp>
        <p:nvSpPr>
          <p:cNvPr id="101" name="圆角矩形 100"/>
          <p:cNvSpPr/>
          <p:nvPr/>
        </p:nvSpPr>
        <p:spPr bwMode="auto">
          <a:xfrm>
            <a:off x="4590578" y="4856539"/>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2" name="圆角矩形 101"/>
          <p:cNvSpPr/>
          <p:nvPr/>
        </p:nvSpPr>
        <p:spPr bwMode="auto">
          <a:xfrm>
            <a:off x="4376264" y="1641829"/>
            <a:ext cx="857256" cy="857256"/>
          </a:xfrm>
          <a:prstGeom prst="roundRect">
            <a:avLst>
              <a:gd name="adj" fmla="val 6712"/>
            </a:avLst>
          </a:prstGeom>
          <a:gradFill flip="none" rotWithShape="1">
            <a:gsLst>
              <a:gs pos="0">
                <a:schemeClr val="accent6">
                  <a:lumMod val="75000"/>
                </a:schemeClr>
              </a:gs>
              <a:gs pos="100000">
                <a:schemeClr val="accent6">
                  <a:lumMod val="60000"/>
                  <a:lumOff val="40000"/>
                </a:schemeClr>
              </a:gs>
            </a:gsLst>
            <a:lin ang="8100000" scaled="1"/>
            <a:tileRect/>
          </a:gra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3" name="圆角矩形 102"/>
          <p:cNvSpPr/>
          <p:nvPr/>
        </p:nvSpPr>
        <p:spPr bwMode="auto">
          <a:xfrm>
            <a:off x="1875934" y="2213333"/>
            <a:ext cx="714380" cy="714380"/>
          </a:xfrm>
          <a:prstGeom prst="roundRect">
            <a:avLst>
              <a:gd name="adj" fmla="val 6712"/>
            </a:avLst>
          </a:prstGeom>
          <a:gradFill flip="none" rotWithShape="1">
            <a:gsLst>
              <a:gs pos="0">
                <a:srgbClr val="0070C0"/>
              </a:gs>
              <a:gs pos="100000">
                <a:srgbClr val="00B0F0"/>
              </a:gs>
            </a:gsLst>
            <a:lin ang="8100000" scaled="1"/>
            <a:tileRect/>
          </a:gradFill>
          <a:ln w="9525" cap="flat" cmpd="sng" algn="ctr">
            <a:gradFill flip="none" rotWithShape="1">
              <a:gsLst>
                <a:gs pos="0">
                  <a:srgbClr val="0070C0"/>
                </a:gs>
                <a:gs pos="50000">
                  <a:srgbClr val="00B0F0"/>
                </a:gs>
              </a:gsLst>
              <a:lin ang="18900000" scaled="1"/>
              <a:tileRect/>
            </a:grad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4" name="圆角矩形 103"/>
          <p:cNvSpPr/>
          <p:nvPr/>
        </p:nvSpPr>
        <p:spPr bwMode="auto">
          <a:xfrm>
            <a:off x="2590314" y="1427515"/>
            <a:ext cx="642942" cy="642942"/>
          </a:xfrm>
          <a:prstGeom prst="roundRect">
            <a:avLst>
              <a:gd name="adj" fmla="val 6712"/>
            </a:avLst>
          </a:prstGeom>
          <a:gradFill flip="none" rotWithShape="1">
            <a:gsLst>
              <a:gs pos="0">
                <a:srgbClr val="C00000"/>
              </a:gs>
              <a:gs pos="100000">
                <a:srgbClr val="FE978C"/>
              </a:gs>
            </a:gsLst>
            <a:lin ang="8100000" scaled="1"/>
            <a:tileRect/>
          </a:gradFill>
          <a:ln w="9525" cap="flat" cmpd="sng" algn="ctr">
            <a:gradFill flip="none" rotWithShape="1">
              <a:gsLst>
                <a:gs pos="0">
                  <a:srgbClr val="C00000"/>
                </a:gs>
                <a:gs pos="50000">
                  <a:srgbClr val="FF3300"/>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5" name="对角圆角矩形 104"/>
          <p:cNvSpPr/>
          <p:nvPr/>
        </p:nvSpPr>
        <p:spPr bwMode="auto">
          <a:xfrm>
            <a:off x="2947504" y="2356209"/>
            <a:ext cx="1785950" cy="1785950"/>
          </a:xfrm>
          <a:prstGeom prst="round2DiagRect">
            <a:avLst/>
          </a:prstGeom>
          <a:gradFill flip="none" rotWithShape="1">
            <a:gsLst>
              <a:gs pos="0">
                <a:schemeClr val="bg1">
                  <a:lumMod val="85000"/>
                </a:schemeClr>
              </a:gs>
              <a:gs pos="42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6600" b="1" i="0" u="none" strike="noStrike" cap="none" normalizeH="0" baseline="0" dirty="0" smtClean="0">
              <a:ln>
                <a:noFill/>
              </a:ln>
              <a:solidFill>
                <a:srgbClr val="C00000"/>
              </a:solidFill>
              <a:effectLst>
                <a:innerShdw blurRad="63500" dist="50800" dir="18900000">
                  <a:prstClr val="black">
                    <a:alpha val="50000"/>
                  </a:prstClr>
                </a:innerShdw>
              </a:effectLst>
              <a:latin typeface="微软雅黑" pitchFamily="34" charset="-122"/>
              <a:ea typeface="微软雅黑" pitchFamily="34" charset="-122"/>
            </a:endParaRPr>
          </a:p>
        </p:txBody>
      </p:sp>
      <p:sp>
        <p:nvSpPr>
          <p:cNvPr id="106" name="圆角矩形 105"/>
          <p:cNvSpPr/>
          <p:nvPr/>
        </p:nvSpPr>
        <p:spPr bwMode="auto">
          <a:xfrm>
            <a:off x="2304562" y="1927581"/>
            <a:ext cx="500066" cy="500066"/>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7" name="圆角矩形 106"/>
          <p:cNvSpPr/>
          <p:nvPr/>
        </p:nvSpPr>
        <p:spPr bwMode="auto">
          <a:xfrm>
            <a:off x="4804892" y="3784969"/>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8" name="圆角矩形 107"/>
          <p:cNvSpPr/>
          <p:nvPr/>
        </p:nvSpPr>
        <p:spPr bwMode="auto">
          <a:xfrm>
            <a:off x="4090512" y="4356473"/>
            <a:ext cx="428628" cy="428628"/>
          </a:xfrm>
          <a:prstGeom prst="roundRect">
            <a:avLst>
              <a:gd name="adj" fmla="val 6712"/>
            </a:avLst>
          </a:prstGeom>
          <a:gradFill flip="none" rotWithShape="1">
            <a:gsLst>
              <a:gs pos="0">
                <a:srgbClr val="00B050"/>
              </a:gs>
              <a:gs pos="100000">
                <a:srgbClr val="33CC33"/>
              </a:gs>
            </a:gsLst>
            <a:lin ang="8100000" scaled="1"/>
            <a:tileRect/>
          </a:gradFill>
          <a:ln w="9525" cap="flat" cmpd="sng" algn="ctr">
            <a:gradFill flip="none" rotWithShape="1">
              <a:gsLst>
                <a:gs pos="0">
                  <a:srgbClr val="0EA25F"/>
                </a:gs>
                <a:gs pos="50000">
                  <a:srgbClr val="33CC33"/>
                </a:gs>
              </a:gsLst>
              <a:lin ang="18900000" scaled="1"/>
              <a:tileRect/>
            </a:gradFill>
            <a:prstDash val="solid"/>
            <a:round/>
            <a:headEnd type="none" w="med" len="med"/>
            <a:tailEnd type="none" w="med" len="med"/>
          </a:ln>
          <a:effectLst>
            <a:outerShdw blurRad="508000" dist="1143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09" name="圆角矩形 108"/>
          <p:cNvSpPr/>
          <p:nvPr/>
        </p:nvSpPr>
        <p:spPr bwMode="auto">
          <a:xfrm>
            <a:off x="2161686" y="3927845"/>
            <a:ext cx="928694" cy="928694"/>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110" name="圆角矩形 109"/>
          <p:cNvSpPr/>
          <p:nvPr/>
        </p:nvSpPr>
        <p:spPr bwMode="auto">
          <a:xfrm>
            <a:off x="4376264" y="4642225"/>
            <a:ext cx="357190" cy="357190"/>
          </a:xfrm>
          <a:prstGeom prst="roundRect">
            <a:avLst>
              <a:gd name="adj" fmla="val 6712"/>
            </a:avLst>
          </a:prstGeom>
          <a:gradFill flip="none" rotWithShape="1">
            <a:gsLst>
              <a:gs pos="0">
                <a:schemeClr val="bg1">
                  <a:lumMod val="8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bg1"/>
              </a:solidFill>
              <a:effectLst/>
              <a:latin typeface="+mj-ea"/>
              <a:ea typeface="+mj-ea"/>
            </a:endParaRPr>
          </a:p>
        </p:txBody>
      </p:sp>
      <p:sp>
        <p:nvSpPr>
          <p:cNvPr id="84" name="文本框 27"/>
          <p:cNvSpPr txBox="1"/>
          <p:nvPr/>
        </p:nvSpPr>
        <p:spPr>
          <a:xfrm>
            <a:off x="3183540" y="2587464"/>
            <a:ext cx="1451038" cy="1323439"/>
          </a:xfrm>
          <a:prstGeom prst="rect">
            <a:avLst/>
          </a:prstGeom>
          <a:noFill/>
        </p:spPr>
        <p:txBody>
          <a:bodyPr wrap="none" rtlCol="0">
            <a:spAutoFit/>
          </a:bodyPr>
          <a:lstStyle/>
          <a:p>
            <a:r>
              <a:rPr lang="en-US" altLang="zh-CN" sz="8000" b="1" dirty="0" smtClean="0">
                <a:solidFill>
                  <a:schemeClr val="accent1">
                    <a:lumMod val="50000"/>
                  </a:schemeClr>
                </a:solidFill>
                <a:latin typeface="微软雅黑" pitchFamily="34" charset="-122"/>
                <a:ea typeface="微软雅黑" pitchFamily="34" charset="-122"/>
              </a:rPr>
              <a:t>02</a:t>
            </a:r>
            <a:endParaRPr lang="zh-CN" altLang="en-US" sz="8000" b="1" dirty="0">
              <a:solidFill>
                <a:schemeClr val="accent1">
                  <a:lumMod val="50000"/>
                </a:schemeClr>
              </a:solidFill>
              <a:latin typeface="微软雅黑" pitchFamily="34" charset="-122"/>
              <a:ea typeface="微软雅黑" pitchFamily="34" charset="-122"/>
            </a:endParaRPr>
          </a:p>
        </p:txBody>
      </p:sp>
      <p:sp>
        <p:nvSpPr>
          <p:cNvPr id="22" name="六边形 21"/>
          <p:cNvSpPr/>
          <p:nvPr/>
        </p:nvSpPr>
        <p:spPr>
          <a:xfrm>
            <a:off x="10389360" y="5923331"/>
            <a:ext cx="667674" cy="667674"/>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23" name="六边形 22"/>
          <p:cNvSpPr/>
          <p:nvPr/>
        </p:nvSpPr>
        <p:spPr>
          <a:xfrm>
            <a:off x="11227662" y="4696282"/>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nvGrpSpPr>
          <p:cNvPr id="24" name="组合 23"/>
          <p:cNvGrpSpPr/>
          <p:nvPr/>
        </p:nvGrpSpPr>
        <p:grpSpPr>
          <a:xfrm>
            <a:off x="9575425" y="6349041"/>
            <a:ext cx="292947" cy="292947"/>
            <a:chOff x="304800" y="673100"/>
            <a:chExt cx="4000500" cy="4000500"/>
          </a:xfrm>
          <a:solidFill>
            <a:srgbClr val="9AC280"/>
          </a:solidFill>
          <a:effectLst>
            <a:outerShdw blurRad="381000" dist="152400" dir="8100000" algn="tr" rotWithShape="0">
              <a:prstClr val="black">
                <a:alpha val="70000"/>
              </a:prstClr>
            </a:outerShdw>
          </a:effectLst>
        </p:grpSpPr>
        <p:sp>
          <p:nvSpPr>
            <p:cNvPr id="25" name="同心圆 56"/>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6" name="椭圆 57"/>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27" name="组合 26"/>
          <p:cNvGrpSpPr/>
          <p:nvPr/>
        </p:nvGrpSpPr>
        <p:grpSpPr>
          <a:xfrm>
            <a:off x="9751716" y="5461178"/>
            <a:ext cx="383775" cy="383775"/>
            <a:chOff x="304800" y="673100"/>
            <a:chExt cx="4000500" cy="4000500"/>
          </a:xfrm>
          <a:solidFill>
            <a:srgbClr val="9AC280"/>
          </a:solidFill>
          <a:effectLst>
            <a:outerShdw blurRad="381000" dist="152400" dir="8100000" algn="tr" rotWithShape="0">
              <a:prstClr val="black">
                <a:alpha val="70000"/>
              </a:prstClr>
            </a:outerShdw>
          </a:effectLst>
        </p:grpSpPr>
        <p:sp>
          <p:nvSpPr>
            <p:cNvPr id="28" name="同心圆 59"/>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29" name="椭圆 60"/>
            <p:cNvSpPr/>
            <p:nvPr/>
          </p:nvSpPr>
          <p:spPr>
            <a:xfrm>
              <a:off x="479425" y="847725"/>
              <a:ext cx="3651250" cy="365125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grpSp>
        <p:nvGrpSpPr>
          <p:cNvPr id="30" name="组合 29"/>
          <p:cNvGrpSpPr/>
          <p:nvPr/>
        </p:nvGrpSpPr>
        <p:grpSpPr>
          <a:xfrm>
            <a:off x="11212173" y="5534095"/>
            <a:ext cx="544337" cy="544337"/>
            <a:chOff x="304800" y="673100"/>
            <a:chExt cx="4000500" cy="4000500"/>
          </a:xfrm>
          <a:solidFill>
            <a:srgbClr val="9AC280"/>
          </a:solidFill>
          <a:effectLst>
            <a:outerShdw blurRad="317500" dist="190500" dir="8100000" algn="tr" rotWithShape="0">
              <a:prstClr val="black">
                <a:alpha val="50000"/>
              </a:prstClr>
            </a:outerShdw>
          </a:effectLst>
        </p:grpSpPr>
        <p:sp>
          <p:nvSpPr>
            <p:cNvPr id="31" name="同心圆 62"/>
            <p:cNvSpPr/>
            <p:nvPr/>
          </p:nvSpPr>
          <p:spPr>
            <a:xfrm>
              <a:off x="304800" y="673100"/>
              <a:ext cx="4000500" cy="40005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schemeClr val="tx1"/>
                </a:solidFill>
              </a:endParaRPr>
            </a:p>
          </p:txBody>
        </p:sp>
        <p:sp>
          <p:nvSpPr>
            <p:cNvPr id="32" name="椭圆 63"/>
            <p:cNvSpPr/>
            <p:nvPr/>
          </p:nvSpPr>
          <p:spPr>
            <a:xfrm>
              <a:off x="392113" y="760413"/>
              <a:ext cx="3825874" cy="3825874"/>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grpSp>
      <p:sp>
        <p:nvSpPr>
          <p:cNvPr id="33" name="六边形 32"/>
          <p:cNvSpPr/>
          <p:nvPr/>
        </p:nvSpPr>
        <p:spPr>
          <a:xfrm>
            <a:off x="8836663" y="6275730"/>
            <a:ext cx="366258" cy="366258"/>
          </a:xfrm>
          <a:prstGeom prst="hexagon">
            <a:avLst/>
          </a:prstGeom>
          <a:solidFill>
            <a:srgbClr val="E16D6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
        <p:nvSpPr>
          <p:cNvPr id="34" name="六边形 33"/>
          <p:cNvSpPr/>
          <p:nvPr/>
        </p:nvSpPr>
        <p:spPr>
          <a:xfrm>
            <a:off x="11443560" y="6644368"/>
            <a:ext cx="183130" cy="183130"/>
          </a:xfrm>
          <a:prstGeom prst="hexagon">
            <a:avLst/>
          </a:prstGeom>
          <a:solidFill>
            <a:srgbClr val="9AC28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p>
        </p:txBody>
      </p:sp>
    </p:spTree>
    <p:extLst>
      <p:ext uri="{BB962C8B-B14F-4D97-AF65-F5344CB8AC3E}">
        <p14:creationId xmlns:p14="http://schemas.microsoft.com/office/powerpoint/2010/main" val="3551962123"/>
      </p:ext>
    </p:extLst>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400" fill="hold"/>
                                        <p:tgtEl>
                                          <p:spTgt spid="109"/>
                                        </p:tgtEl>
                                        <p:attrNameLst>
                                          <p:attrName>ppt_w</p:attrName>
                                        </p:attrNameLst>
                                      </p:cBhvr>
                                      <p:tavLst>
                                        <p:tav tm="0">
                                          <p:val>
                                            <p:fltVal val="0"/>
                                          </p:val>
                                        </p:tav>
                                        <p:tav tm="100000">
                                          <p:val>
                                            <p:strVal val="#ppt_w"/>
                                          </p:val>
                                        </p:tav>
                                      </p:tavLst>
                                    </p:anim>
                                    <p:anim calcmode="lin" valueType="num">
                                      <p:cBhvr>
                                        <p:cTn id="8" dur="400" fill="hold"/>
                                        <p:tgtEl>
                                          <p:spTgt spid="109"/>
                                        </p:tgtEl>
                                        <p:attrNameLst>
                                          <p:attrName>ppt_h</p:attrName>
                                        </p:attrNameLst>
                                      </p:cBhvr>
                                      <p:tavLst>
                                        <p:tav tm="0">
                                          <p:val>
                                            <p:fltVal val="0"/>
                                          </p:val>
                                        </p:tav>
                                        <p:tav tm="100000">
                                          <p:val>
                                            <p:strVal val="#ppt_h"/>
                                          </p:val>
                                        </p:tav>
                                      </p:tavLst>
                                    </p:anim>
                                    <p:animEffect transition="in" filter="fade">
                                      <p:cBhvr>
                                        <p:cTn id="9" dur="400"/>
                                        <p:tgtEl>
                                          <p:spTgt spid="109"/>
                                        </p:tgtEl>
                                      </p:cBhvr>
                                    </p:animEffect>
                                  </p:childTnLst>
                                </p:cTn>
                              </p:par>
                            </p:childTnLst>
                          </p:cTn>
                        </p:par>
                        <p:par>
                          <p:cTn id="10" fill="hold">
                            <p:stCondLst>
                              <p:cond delay="400"/>
                            </p:stCondLst>
                            <p:childTnLst>
                              <p:par>
                                <p:cTn id="11" presetID="53" presetClass="entr" presetSubtype="16" fill="hold" grpId="0" nodeType="after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p:cTn id="13" dur="400" fill="hold"/>
                                        <p:tgtEl>
                                          <p:spTgt spid="105"/>
                                        </p:tgtEl>
                                        <p:attrNameLst>
                                          <p:attrName>ppt_w</p:attrName>
                                        </p:attrNameLst>
                                      </p:cBhvr>
                                      <p:tavLst>
                                        <p:tav tm="0">
                                          <p:val>
                                            <p:fltVal val="0"/>
                                          </p:val>
                                        </p:tav>
                                        <p:tav tm="100000">
                                          <p:val>
                                            <p:strVal val="#ppt_w"/>
                                          </p:val>
                                        </p:tav>
                                      </p:tavLst>
                                    </p:anim>
                                    <p:anim calcmode="lin" valueType="num">
                                      <p:cBhvr>
                                        <p:cTn id="14" dur="400" fill="hold"/>
                                        <p:tgtEl>
                                          <p:spTgt spid="105"/>
                                        </p:tgtEl>
                                        <p:attrNameLst>
                                          <p:attrName>ppt_h</p:attrName>
                                        </p:attrNameLst>
                                      </p:cBhvr>
                                      <p:tavLst>
                                        <p:tav tm="0">
                                          <p:val>
                                            <p:fltVal val="0"/>
                                          </p:val>
                                        </p:tav>
                                        <p:tav tm="100000">
                                          <p:val>
                                            <p:strVal val="#ppt_h"/>
                                          </p:val>
                                        </p:tav>
                                      </p:tavLst>
                                    </p:anim>
                                    <p:animEffect transition="in" filter="fade">
                                      <p:cBhvr>
                                        <p:cTn id="15" dur="400"/>
                                        <p:tgtEl>
                                          <p:spTgt spid="105"/>
                                        </p:tgtEl>
                                      </p:cBhvr>
                                    </p:animEffect>
                                  </p:childTnLst>
                                </p:cTn>
                              </p:par>
                            </p:childTnLst>
                          </p:cTn>
                        </p:par>
                        <p:par>
                          <p:cTn id="16" fill="hold">
                            <p:stCondLst>
                              <p:cond delay="800"/>
                            </p:stCondLst>
                            <p:childTnLst>
                              <p:par>
                                <p:cTn id="17" presetID="53" presetClass="entr" presetSubtype="16" fill="hold" grpId="0" nodeType="afterEffect">
                                  <p:stCondLst>
                                    <p:cond delay="0"/>
                                  </p:stCondLst>
                                  <p:iterate type="lt">
                                    <p:tmPct val="0"/>
                                  </p:iterate>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400" fill="hold"/>
                                        <p:tgtEl>
                                          <p:spTgt spid="102"/>
                                        </p:tgtEl>
                                        <p:attrNameLst>
                                          <p:attrName>ppt_w</p:attrName>
                                        </p:attrNameLst>
                                      </p:cBhvr>
                                      <p:tavLst>
                                        <p:tav tm="0">
                                          <p:val>
                                            <p:fltVal val="0"/>
                                          </p:val>
                                        </p:tav>
                                        <p:tav tm="100000">
                                          <p:val>
                                            <p:strVal val="#ppt_w"/>
                                          </p:val>
                                        </p:tav>
                                      </p:tavLst>
                                    </p:anim>
                                    <p:anim calcmode="lin" valueType="num">
                                      <p:cBhvr>
                                        <p:cTn id="25" dur="400" fill="hold"/>
                                        <p:tgtEl>
                                          <p:spTgt spid="102"/>
                                        </p:tgtEl>
                                        <p:attrNameLst>
                                          <p:attrName>ppt_h</p:attrName>
                                        </p:attrNameLst>
                                      </p:cBhvr>
                                      <p:tavLst>
                                        <p:tav tm="0">
                                          <p:val>
                                            <p:fltVal val="0"/>
                                          </p:val>
                                        </p:tav>
                                        <p:tav tm="100000">
                                          <p:val>
                                            <p:strVal val="#ppt_h"/>
                                          </p:val>
                                        </p:tav>
                                      </p:tavLst>
                                    </p:anim>
                                    <p:animEffect transition="in" filter="fade">
                                      <p:cBhvr>
                                        <p:cTn id="26" dur="400"/>
                                        <p:tgtEl>
                                          <p:spTgt spid="102"/>
                                        </p:tgtEl>
                                      </p:cBhvr>
                                    </p:animEffect>
                                  </p:childTnLst>
                                </p:cTn>
                              </p:par>
                            </p:childTnLst>
                          </p:cTn>
                        </p:par>
                        <p:par>
                          <p:cTn id="27" fill="hold">
                            <p:stCondLst>
                              <p:cond delay="13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84"/>
                                        </p:tgtEl>
                                      </p:cBhvr>
                                    </p:animEffect>
                                    <p:animScale>
                                      <p:cBhvr>
                                        <p:cTn id="30" dur="250" autoRev="1" fill="hold"/>
                                        <p:tgtEl>
                                          <p:spTgt spid="84"/>
                                        </p:tgtEl>
                                      </p:cBhvr>
                                      <p:by x="105000" y="105000"/>
                                    </p:animScale>
                                  </p:childTnLst>
                                </p:cTn>
                              </p:par>
                              <p:par>
                                <p:cTn id="31" presetID="53" presetClass="entr" presetSubtype="16" fill="hold" grpId="0" nodeType="withEffect">
                                  <p:stCondLst>
                                    <p:cond delay="0"/>
                                  </p:stCondLst>
                                  <p:childTnLst>
                                    <p:set>
                                      <p:cBhvr>
                                        <p:cTn id="32" dur="1" fill="hold">
                                          <p:stCondLst>
                                            <p:cond delay="0"/>
                                          </p:stCondLst>
                                        </p:cTn>
                                        <p:tgtEl>
                                          <p:spTgt spid="107"/>
                                        </p:tgtEl>
                                        <p:attrNameLst>
                                          <p:attrName>style.visibility</p:attrName>
                                        </p:attrNameLst>
                                      </p:cBhvr>
                                      <p:to>
                                        <p:strVal val="visible"/>
                                      </p:to>
                                    </p:set>
                                    <p:anim calcmode="lin" valueType="num">
                                      <p:cBhvr>
                                        <p:cTn id="33" dur="250" fill="hold"/>
                                        <p:tgtEl>
                                          <p:spTgt spid="107"/>
                                        </p:tgtEl>
                                        <p:attrNameLst>
                                          <p:attrName>ppt_w</p:attrName>
                                        </p:attrNameLst>
                                      </p:cBhvr>
                                      <p:tavLst>
                                        <p:tav tm="0">
                                          <p:val>
                                            <p:fltVal val="0"/>
                                          </p:val>
                                        </p:tav>
                                        <p:tav tm="100000">
                                          <p:val>
                                            <p:strVal val="#ppt_w"/>
                                          </p:val>
                                        </p:tav>
                                      </p:tavLst>
                                    </p:anim>
                                    <p:anim calcmode="lin" valueType="num">
                                      <p:cBhvr>
                                        <p:cTn id="34" dur="250" fill="hold"/>
                                        <p:tgtEl>
                                          <p:spTgt spid="107"/>
                                        </p:tgtEl>
                                        <p:attrNameLst>
                                          <p:attrName>ppt_h</p:attrName>
                                        </p:attrNameLst>
                                      </p:cBhvr>
                                      <p:tavLst>
                                        <p:tav tm="0">
                                          <p:val>
                                            <p:fltVal val="0"/>
                                          </p:val>
                                        </p:tav>
                                        <p:tav tm="100000">
                                          <p:val>
                                            <p:strVal val="#ppt_h"/>
                                          </p:val>
                                        </p:tav>
                                      </p:tavLst>
                                    </p:anim>
                                    <p:animEffect transition="in" filter="fade">
                                      <p:cBhvr>
                                        <p:cTn id="35" dur="250"/>
                                        <p:tgtEl>
                                          <p:spTgt spid="107"/>
                                        </p:tgtEl>
                                      </p:cBhvr>
                                    </p:animEffect>
                                  </p:childTnLst>
                                </p:cTn>
                              </p:par>
                            </p:childTnLst>
                          </p:cTn>
                        </p:par>
                        <p:par>
                          <p:cTn id="36" fill="hold">
                            <p:stCondLst>
                              <p:cond delay="18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99"/>
                                        </p:tgtEl>
                                        <p:attrNameLst>
                                          <p:attrName>style.visibility</p:attrName>
                                        </p:attrNameLst>
                                      </p:cBhvr>
                                      <p:to>
                                        <p:strVal val="visible"/>
                                      </p:to>
                                    </p:set>
                                    <p:anim calcmode="lin" valueType="num">
                                      <p:cBhvr>
                                        <p:cTn id="39"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99"/>
                                        </p:tgtEl>
                                        <p:attrNameLst>
                                          <p:attrName>ppt_y</p:attrName>
                                        </p:attrNameLst>
                                      </p:cBhvr>
                                      <p:tavLst>
                                        <p:tav tm="0">
                                          <p:val>
                                            <p:strVal val="#ppt_y"/>
                                          </p:val>
                                        </p:tav>
                                        <p:tav tm="100000">
                                          <p:val>
                                            <p:strVal val="#ppt_y"/>
                                          </p:val>
                                        </p:tav>
                                      </p:tavLst>
                                    </p:anim>
                                    <p:anim calcmode="lin" valueType="num">
                                      <p:cBhvr>
                                        <p:cTn id="41"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99"/>
                                        </p:tgtEl>
                                      </p:cBhvr>
                                    </p:animEffect>
                                  </p:childTnLst>
                                </p:cTn>
                              </p:par>
                            </p:childTnLst>
                          </p:cTn>
                        </p:par>
                        <p:par>
                          <p:cTn id="44" fill="hold">
                            <p:stCondLst>
                              <p:cond delay="27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100"/>
                                        </p:tgtEl>
                                        <p:attrNameLst>
                                          <p:attrName>style.visibility</p:attrName>
                                        </p:attrNameLst>
                                      </p:cBhvr>
                                      <p:to>
                                        <p:strVal val="visible"/>
                                      </p:to>
                                    </p:set>
                                    <p:anim calcmode="lin" valueType="num">
                                      <p:cBhvr>
                                        <p:cTn id="47" dur="250" fill="hold"/>
                                        <p:tgtEl>
                                          <p:spTgt spid="100"/>
                                        </p:tgtEl>
                                        <p:attrNameLst>
                                          <p:attrName>ppt_x</p:attrName>
                                        </p:attrNameLst>
                                      </p:cBhvr>
                                      <p:tavLst>
                                        <p:tav tm="0">
                                          <p:val>
                                            <p:strVal val="#ppt_x"/>
                                          </p:val>
                                        </p:tav>
                                        <p:tav tm="50000">
                                          <p:val>
                                            <p:strVal val="#ppt_x+.1"/>
                                          </p:val>
                                        </p:tav>
                                        <p:tav tm="100000">
                                          <p:val>
                                            <p:strVal val="#ppt_x"/>
                                          </p:val>
                                        </p:tav>
                                      </p:tavLst>
                                    </p:anim>
                                    <p:anim calcmode="lin" valueType="num">
                                      <p:cBhvr>
                                        <p:cTn id="48" dur="250" fill="hold"/>
                                        <p:tgtEl>
                                          <p:spTgt spid="100"/>
                                        </p:tgtEl>
                                        <p:attrNameLst>
                                          <p:attrName>ppt_y</p:attrName>
                                        </p:attrNameLst>
                                      </p:cBhvr>
                                      <p:tavLst>
                                        <p:tav tm="0">
                                          <p:val>
                                            <p:strVal val="#ppt_y"/>
                                          </p:val>
                                        </p:tav>
                                        <p:tav tm="100000">
                                          <p:val>
                                            <p:strVal val="#ppt_y"/>
                                          </p:val>
                                        </p:tav>
                                      </p:tavLst>
                                    </p:anim>
                                    <p:anim calcmode="lin" valueType="num">
                                      <p:cBhvr>
                                        <p:cTn id="49" dur="250" fill="hold"/>
                                        <p:tgtEl>
                                          <p:spTgt spid="100"/>
                                        </p:tgtEl>
                                        <p:attrNameLst>
                                          <p:attrName>ppt_h</p:attrName>
                                        </p:attrNameLst>
                                      </p:cBhvr>
                                      <p:tavLst>
                                        <p:tav tm="0">
                                          <p:val>
                                            <p:strVal val="#ppt_h/10"/>
                                          </p:val>
                                        </p:tav>
                                        <p:tav tm="50000">
                                          <p:val>
                                            <p:strVal val="#ppt_h+.01"/>
                                          </p:val>
                                        </p:tav>
                                        <p:tav tm="100000">
                                          <p:val>
                                            <p:strVal val="#ppt_h"/>
                                          </p:val>
                                        </p:tav>
                                      </p:tavLst>
                                    </p:anim>
                                    <p:anim calcmode="lin" valueType="num">
                                      <p:cBhvr>
                                        <p:cTn id="50" dur="250" fill="hold"/>
                                        <p:tgtEl>
                                          <p:spTgt spid="100"/>
                                        </p:tgtEl>
                                        <p:attrNameLst>
                                          <p:attrName>ppt_w</p:attrName>
                                        </p:attrNameLst>
                                      </p:cBhvr>
                                      <p:tavLst>
                                        <p:tav tm="0">
                                          <p:val>
                                            <p:strVal val="#ppt_w/10"/>
                                          </p:val>
                                        </p:tav>
                                        <p:tav tm="50000">
                                          <p:val>
                                            <p:strVal val="#ppt_w+.01"/>
                                          </p:val>
                                        </p:tav>
                                        <p:tav tm="100000">
                                          <p:val>
                                            <p:strVal val="#ppt_w"/>
                                          </p:val>
                                        </p:tav>
                                      </p:tavLst>
                                    </p:anim>
                                    <p:animEffect transition="in" filter="fade">
                                      <p:cBhvr>
                                        <p:cTn id="51" dur="250" tmFilter="0,0; .5, 1; 1, 1"/>
                                        <p:tgtEl>
                                          <p:spTgt spid="10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01"/>
                                        </p:tgtEl>
                                        <p:attrNameLst>
                                          <p:attrName>style.visibility</p:attrName>
                                        </p:attrNameLst>
                                      </p:cBhvr>
                                      <p:to>
                                        <p:strVal val="visible"/>
                                      </p:to>
                                    </p:set>
                                    <p:anim calcmode="lin" valueType="num">
                                      <p:cBhvr>
                                        <p:cTn id="54" dur="400" fill="hold"/>
                                        <p:tgtEl>
                                          <p:spTgt spid="101"/>
                                        </p:tgtEl>
                                        <p:attrNameLst>
                                          <p:attrName>ppt_w</p:attrName>
                                        </p:attrNameLst>
                                      </p:cBhvr>
                                      <p:tavLst>
                                        <p:tav tm="0">
                                          <p:val>
                                            <p:fltVal val="0"/>
                                          </p:val>
                                        </p:tav>
                                        <p:tav tm="100000">
                                          <p:val>
                                            <p:strVal val="#ppt_w"/>
                                          </p:val>
                                        </p:tav>
                                      </p:tavLst>
                                    </p:anim>
                                    <p:anim calcmode="lin" valueType="num">
                                      <p:cBhvr>
                                        <p:cTn id="55" dur="400" fill="hold"/>
                                        <p:tgtEl>
                                          <p:spTgt spid="101"/>
                                        </p:tgtEl>
                                        <p:attrNameLst>
                                          <p:attrName>ppt_h</p:attrName>
                                        </p:attrNameLst>
                                      </p:cBhvr>
                                      <p:tavLst>
                                        <p:tav tm="0">
                                          <p:val>
                                            <p:fltVal val="0"/>
                                          </p:val>
                                        </p:tav>
                                        <p:tav tm="100000">
                                          <p:val>
                                            <p:strVal val="#ppt_h"/>
                                          </p:val>
                                        </p:tav>
                                      </p:tavLst>
                                    </p:anim>
                                    <p:animEffect transition="in" filter="fade">
                                      <p:cBhvr>
                                        <p:cTn id="56" dur="400"/>
                                        <p:tgtEl>
                                          <p:spTgt spid="101"/>
                                        </p:tgtEl>
                                      </p:cBhvr>
                                    </p:animEffect>
                                  </p:childTnLst>
                                </p:cTn>
                              </p:par>
                            </p:childTnLst>
                          </p:cTn>
                        </p:par>
                        <p:par>
                          <p:cTn id="57" fill="hold">
                            <p:stCondLst>
                              <p:cond delay="3100"/>
                            </p:stCondLst>
                            <p:childTnLst>
                              <p:par>
                                <p:cTn id="58" presetID="53" presetClass="entr" presetSubtype="16" fill="hold" grpId="0" nodeType="afterEffect">
                                  <p:stCondLst>
                                    <p:cond delay="0"/>
                                  </p:stCondLst>
                                  <p:childTnLst>
                                    <p:set>
                                      <p:cBhvr>
                                        <p:cTn id="59" dur="1" fill="hold">
                                          <p:stCondLst>
                                            <p:cond delay="0"/>
                                          </p:stCondLst>
                                        </p:cTn>
                                        <p:tgtEl>
                                          <p:spTgt spid="110"/>
                                        </p:tgtEl>
                                        <p:attrNameLst>
                                          <p:attrName>style.visibility</p:attrName>
                                        </p:attrNameLst>
                                      </p:cBhvr>
                                      <p:to>
                                        <p:strVal val="visible"/>
                                      </p:to>
                                    </p:set>
                                    <p:anim calcmode="lin" valueType="num">
                                      <p:cBhvr>
                                        <p:cTn id="60" dur="250" fill="hold"/>
                                        <p:tgtEl>
                                          <p:spTgt spid="110"/>
                                        </p:tgtEl>
                                        <p:attrNameLst>
                                          <p:attrName>ppt_w</p:attrName>
                                        </p:attrNameLst>
                                      </p:cBhvr>
                                      <p:tavLst>
                                        <p:tav tm="0">
                                          <p:val>
                                            <p:fltVal val="0"/>
                                          </p:val>
                                        </p:tav>
                                        <p:tav tm="100000">
                                          <p:val>
                                            <p:strVal val="#ppt_w"/>
                                          </p:val>
                                        </p:tav>
                                      </p:tavLst>
                                    </p:anim>
                                    <p:anim calcmode="lin" valueType="num">
                                      <p:cBhvr>
                                        <p:cTn id="61" dur="250" fill="hold"/>
                                        <p:tgtEl>
                                          <p:spTgt spid="110"/>
                                        </p:tgtEl>
                                        <p:attrNameLst>
                                          <p:attrName>ppt_h</p:attrName>
                                        </p:attrNameLst>
                                      </p:cBhvr>
                                      <p:tavLst>
                                        <p:tav tm="0">
                                          <p:val>
                                            <p:fltVal val="0"/>
                                          </p:val>
                                        </p:tav>
                                        <p:tav tm="100000">
                                          <p:val>
                                            <p:strVal val="#ppt_h"/>
                                          </p:val>
                                        </p:tav>
                                      </p:tavLst>
                                    </p:anim>
                                    <p:animEffect transition="in" filter="fade">
                                      <p:cBhvr>
                                        <p:cTn id="62" dur="250"/>
                                        <p:tgtEl>
                                          <p:spTgt spid="110"/>
                                        </p:tgtEl>
                                      </p:cBhvr>
                                    </p:animEffect>
                                  </p:childTnLst>
                                </p:cTn>
                              </p:par>
                            </p:childTnLst>
                          </p:cTn>
                        </p:par>
                        <p:par>
                          <p:cTn id="63" fill="hold">
                            <p:stCondLst>
                              <p:cond delay="3350"/>
                            </p:stCondLst>
                            <p:childTnLst>
                              <p:par>
                                <p:cTn id="64" presetID="53" presetClass="entr" presetSubtype="16" fill="hold" grpId="0" nodeType="afterEffect">
                                  <p:stCondLst>
                                    <p:cond delay="0"/>
                                  </p:stCondLst>
                                  <p:childTnLst>
                                    <p:set>
                                      <p:cBhvr>
                                        <p:cTn id="65" dur="1" fill="hold">
                                          <p:stCondLst>
                                            <p:cond delay="0"/>
                                          </p:stCondLst>
                                        </p:cTn>
                                        <p:tgtEl>
                                          <p:spTgt spid="104"/>
                                        </p:tgtEl>
                                        <p:attrNameLst>
                                          <p:attrName>style.visibility</p:attrName>
                                        </p:attrNameLst>
                                      </p:cBhvr>
                                      <p:to>
                                        <p:strVal val="visible"/>
                                      </p:to>
                                    </p:set>
                                    <p:anim calcmode="lin" valueType="num">
                                      <p:cBhvr>
                                        <p:cTn id="66" dur="400" fill="hold"/>
                                        <p:tgtEl>
                                          <p:spTgt spid="104"/>
                                        </p:tgtEl>
                                        <p:attrNameLst>
                                          <p:attrName>ppt_w</p:attrName>
                                        </p:attrNameLst>
                                      </p:cBhvr>
                                      <p:tavLst>
                                        <p:tav tm="0">
                                          <p:val>
                                            <p:fltVal val="0"/>
                                          </p:val>
                                        </p:tav>
                                        <p:tav tm="100000">
                                          <p:val>
                                            <p:strVal val="#ppt_w"/>
                                          </p:val>
                                        </p:tav>
                                      </p:tavLst>
                                    </p:anim>
                                    <p:anim calcmode="lin" valueType="num">
                                      <p:cBhvr>
                                        <p:cTn id="67" dur="400" fill="hold"/>
                                        <p:tgtEl>
                                          <p:spTgt spid="104"/>
                                        </p:tgtEl>
                                        <p:attrNameLst>
                                          <p:attrName>ppt_h</p:attrName>
                                        </p:attrNameLst>
                                      </p:cBhvr>
                                      <p:tavLst>
                                        <p:tav tm="0">
                                          <p:val>
                                            <p:fltVal val="0"/>
                                          </p:val>
                                        </p:tav>
                                        <p:tav tm="100000">
                                          <p:val>
                                            <p:strVal val="#ppt_h"/>
                                          </p:val>
                                        </p:tav>
                                      </p:tavLst>
                                    </p:anim>
                                    <p:animEffect transition="in" filter="fade">
                                      <p:cBhvr>
                                        <p:cTn id="68" dur="400"/>
                                        <p:tgtEl>
                                          <p:spTgt spid="104"/>
                                        </p:tgtEl>
                                      </p:cBhvr>
                                    </p:animEffect>
                                  </p:childTnLst>
                                </p:cTn>
                              </p:par>
                            </p:childTnLst>
                          </p:cTn>
                        </p:par>
                        <p:par>
                          <p:cTn id="69" fill="hold">
                            <p:stCondLst>
                              <p:cond delay="3750"/>
                            </p:stCondLst>
                            <p:childTnLst>
                              <p:par>
                                <p:cTn id="70" presetID="53" presetClass="entr" presetSubtype="16" fill="hold" grpId="0" nodeType="afterEffect">
                                  <p:stCondLst>
                                    <p:cond delay="0"/>
                                  </p:stCondLst>
                                  <p:childTnLst>
                                    <p:set>
                                      <p:cBhvr>
                                        <p:cTn id="71" dur="1" fill="hold">
                                          <p:stCondLst>
                                            <p:cond delay="0"/>
                                          </p:stCondLst>
                                        </p:cTn>
                                        <p:tgtEl>
                                          <p:spTgt spid="108"/>
                                        </p:tgtEl>
                                        <p:attrNameLst>
                                          <p:attrName>style.visibility</p:attrName>
                                        </p:attrNameLst>
                                      </p:cBhvr>
                                      <p:to>
                                        <p:strVal val="visible"/>
                                      </p:to>
                                    </p:set>
                                    <p:anim calcmode="lin" valueType="num">
                                      <p:cBhvr>
                                        <p:cTn id="72" dur="250" fill="hold"/>
                                        <p:tgtEl>
                                          <p:spTgt spid="108"/>
                                        </p:tgtEl>
                                        <p:attrNameLst>
                                          <p:attrName>ppt_w</p:attrName>
                                        </p:attrNameLst>
                                      </p:cBhvr>
                                      <p:tavLst>
                                        <p:tav tm="0">
                                          <p:val>
                                            <p:fltVal val="0"/>
                                          </p:val>
                                        </p:tav>
                                        <p:tav tm="100000">
                                          <p:val>
                                            <p:strVal val="#ppt_w"/>
                                          </p:val>
                                        </p:tav>
                                      </p:tavLst>
                                    </p:anim>
                                    <p:anim calcmode="lin" valueType="num">
                                      <p:cBhvr>
                                        <p:cTn id="73" dur="250" fill="hold"/>
                                        <p:tgtEl>
                                          <p:spTgt spid="108"/>
                                        </p:tgtEl>
                                        <p:attrNameLst>
                                          <p:attrName>ppt_h</p:attrName>
                                        </p:attrNameLst>
                                      </p:cBhvr>
                                      <p:tavLst>
                                        <p:tav tm="0">
                                          <p:val>
                                            <p:fltVal val="0"/>
                                          </p:val>
                                        </p:tav>
                                        <p:tav tm="100000">
                                          <p:val>
                                            <p:strVal val="#ppt_h"/>
                                          </p:val>
                                        </p:tav>
                                      </p:tavLst>
                                    </p:anim>
                                    <p:animEffect transition="in" filter="fade">
                                      <p:cBhvr>
                                        <p:cTn id="74" dur="250"/>
                                        <p:tgtEl>
                                          <p:spTgt spid="108"/>
                                        </p:tgtEl>
                                      </p:cBhvr>
                                    </p:animEffect>
                                  </p:childTnLst>
                                </p:cTn>
                              </p:par>
                            </p:childTnLst>
                          </p:cTn>
                        </p:par>
                        <p:par>
                          <p:cTn id="75" fill="hold">
                            <p:stCondLst>
                              <p:cond delay="4000"/>
                            </p:stCondLst>
                            <p:childTnLst>
                              <p:par>
                                <p:cTn id="76" presetID="53" presetClass="entr" presetSubtype="16" fill="hold" grpId="0" nodeType="afterEffect">
                                  <p:stCondLst>
                                    <p:cond delay="0"/>
                                  </p:stCondLst>
                                  <p:childTnLst>
                                    <p:set>
                                      <p:cBhvr>
                                        <p:cTn id="77" dur="1" fill="hold">
                                          <p:stCondLst>
                                            <p:cond delay="0"/>
                                          </p:stCondLst>
                                        </p:cTn>
                                        <p:tgtEl>
                                          <p:spTgt spid="103"/>
                                        </p:tgtEl>
                                        <p:attrNameLst>
                                          <p:attrName>style.visibility</p:attrName>
                                        </p:attrNameLst>
                                      </p:cBhvr>
                                      <p:to>
                                        <p:strVal val="visible"/>
                                      </p:to>
                                    </p:set>
                                    <p:anim calcmode="lin" valueType="num">
                                      <p:cBhvr>
                                        <p:cTn id="78" dur="400" fill="hold"/>
                                        <p:tgtEl>
                                          <p:spTgt spid="103"/>
                                        </p:tgtEl>
                                        <p:attrNameLst>
                                          <p:attrName>ppt_w</p:attrName>
                                        </p:attrNameLst>
                                      </p:cBhvr>
                                      <p:tavLst>
                                        <p:tav tm="0">
                                          <p:val>
                                            <p:fltVal val="0"/>
                                          </p:val>
                                        </p:tav>
                                        <p:tav tm="100000">
                                          <p:val>
                                            <p:strVal val="#ppt_w"/>
                                          </p:val>
                                        </p:tav>
                                      </p:tavLst>
                                    </p:anim>
                                    <p:anim calcmode="lin" valueType="num">
                                      <p:cBhvr>
                                        <p:cTn id="79" dur="400" fill="hold"/>
                                        <p:tgtEl>
                                          <p:spTgt spid="103"/>
                                        </p:tgtEl>
                                        <p:attrNameLst>
                                          <p:attrName>ppt_h</p:attrName>
                                        </p:attrNameLst>
                                      </p:cBhvr>
                                      <p:tavLst>
                                        <p:tav tm="0">
                                          <p:val>
                                            <p:fltVal val="0"/>
                                          </p:val>
                                        </p:tav>
                                        <p:tav tm="100000">
                                          <p:val>
                                            <p:strVal val="#ppt_h"/>
                                          </p:val>
                                        </p:tav>
                                      </p:tavLst>
                                    </p:anim>
                                    <p:animEffect transition="in" filter="fade">
                                      <p:cBhvr>
                                        <p:cTn id="80" dur="400"/>
                                        <p:tgtEl>
                                          <p:spTgt spid="103"/>
                                        </p:tgtEl>
                                      </p:cBhvr>
                                    </p:animEffect>
                                  </p:childTnLst>
                                </p:cTn>
                              </p:par>
                            </p:childTnLst>
                          </p:cTn>
                        </p:par>
                        <p:par>
                          <p:cTn id="81" fill="hold">
                            <p:stCondLst>
                              <p:cond delay="4400"/>
                            </p:stCondLst>
                            <p:childTnLst>
                              <p:par>
                                <p:cTn id="82" presetID="53" presetClass="entr" presetSubtype="16" fill="hold" grpId="0" nodeType="afterEffect">
                                  <p:stCondLst>
                                    <p:cond delay="0"/>
                                  </p:stCondLst>
                                  <p:childTnLst>
                                    <p:set>
                                      <p:cBhvr>
                                        <p:cTn id="83" dur="1" fill="hold">
                                          <p:stCondLst>
                                            <p:cond delay="0"/>
                                          </p:stCondLst>
                                        </p:cTn>
                                        <p:tgtEl>
                                          <p:spTgt spid="106"/>
                                        </p:tgtEl>
                                        <p:attrNameLst>
                                          <p:attrName>style.visibility</p:attrName>
                                        </p:attrNameLst>
                                      </p:cBhvr>
                                      <p:to>
                                        <p:strVal val="visible"/>
                                      </p:to>
                                    </p:set>
                                    <p:anim calcmode="lin" valueType="num">
                                      <p:cBhvr>
                                        <p:cTn id="84" dur="250" fill="hold"/>
                                        <p:tgtEl>
                                          <p:spTgt spid="106"/>
                                        </p:tgtEl>
                                        <p:attrNameLst>
                                          <p:attrName>ppt_w</p:attrName>
                                        </p:attrNameLst>
                                      </p:cBhvr>
                                      <p:tavLst>
                                        <p:tav tm="0">
                                          <p:val>
                                            <p:fltVal val="0"/>
                                          </p:val>
                                        </p:tav>
                                        <p:tav tm="100000">
                                          <p:val>
                                            <p:strVal val="#ppt_w"/>
                                          </p:val>
                                        </p:tav>
                                      </p:tavLst>
                                    </p:anim>
                                    <p:anim calcmode="lin" valueType="num">
                                      <p:cBhvr>
                                        <p:cTn id="85" dur="250" fill="hold"/>
                                        <p:tgtEl>
                                          <p:spTgt spid="106"/>
                                        </p:tgtEl>
                                        <p:attrNameLst>
                                          <p:attrName>ppt_h</p:attrName>
                                        </p:attrNameLst>
                                      </p:cBhvr>
                                      <p:tavLst>
                                        <p:tav tm="0">
                                          <p:val>
                                            <p:fltVal val="0"/>
                                          </p:val>
                                        </p:tav>
                                        <p:tav tm="100000">
                                          <p:val>
                                            <p:strVal val="#ppt_h"/>
                                          </p:val>
                                        </p:tav>
                                      </p:tavLst>
                                    </p:anim>
                                    <p:animEffect transition="in" filter="fade">
                                      <p:cBhvr>
                                        <p:cTn id="86" dur="250"/>
                                        <p:tgtEl>
                                          <p:spTgt spid="10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ppt_w</p:attrName>
                                        </p:attrNameLst>
                                      </p:cBhvr>
                                      <p:tavLst>
                                        <p:tav tm="0">
                                          <p:val>
                                            <p:fltVal val="0"/>
                                          </p:val>
                                        </p:tav>
                                        <p:tav tm="100000">
                                          <p:val>
                                            <p:strVal val="#ppt_w"/>
                                          </p:val>
                                        </p:tav>
                                      </p:tavLst>
                                    </p:anim>
                                    <p:anim calcmode="lin" valueType="num">
                                      <p:cBhvr>
                                        <p:cTn id="90" dur="500" fill="hold"/>
                                        <p:tgtEl>
                                          <p:spTgt spid="22"/>
                                        </p:tgtEl>
                                        <p:attrNameLst>
                                          <p:attrName>ppt_h</p:attrName>
                                        </p:attrNameLst>
                                      </p:cBhvr>
                                      <p:tavLst>
                                        <p:tav tm="0">
                                          <p:val>
                                            <p:fltVal val="0"/>
                                          </p:val>
                                        </p:tav>
                                        <p:tav tm="100000">
                                          <p:val>
                                            <p:strVal val="#ppt_h"/>
                                          </p:val>
                                        </p:tav>
                                      </p:tavLst>
                                    </p:anim>
                                    <p:animEffect transition="in" filter="fade">
                                      <p:cBhvr>
                                        <p:cTn id="91" dur="500"/>
                                        <p:tgtEl>
                                          <p:spTgt spid="22"/>
                                        </p:tgtEl>
                                      </p:cBhvr>
                                    </p:animEffect>
                                  </p:childTnLst>
                                </p:cTn>
                              </p:par>
                              <p:par>
                                <p:cTn id="92" presetID="53" presetClass="entr" presetSubtype="16" fill="hold" grpId="0" nodeType="withEffect">
                                  <p:stCondLst>
                                    <p:cond delay="400"/>
                                  </p:stCondLst>
                                  <p:childTnLst>
                                    <p:set>
                                      <p:cBhvr>
                                        <p:cTn id="93" dur="1" fill="hold">
                                          <p:stCondLst>
                                            <p:cond delay="0"/>
                                          </p:stCondLst>
                                        </p:cTn>
                                        <p:tgtEl>
                                          <p:spTgt spid="23"/>
                                        </p:tgtEl>
                                        <p:attrNameLst>
                                          <p:attrName>style.visibility</p:attrName>
                                        </p:attrNameLst>
                                      </p:cBhvr>
                                      <p:to>
                                        <p:strVal val="visible"/>
                                      </p:to>
                                    </p:set>
                                    <p:anim calcmode="lin" valueType="num">
                                      <p:cBhvr>
                                        <p:cTn id="94" dur="500" fill="hold"/>
                                        <p:tgtEl>
                                          <p:spTgt spid="23"/>
                                        </p:tgtEl>
                                        <p:attrNameLst>
                                          <p:attrName>ppt_w</p:attrName>
                                        </p:attrNameLst>
                                      </p:cBhvr>
                                      <p:tavLst>
                                        <p:tav tm="0">
                                          <p:val>
                                            <p:fltVal val="0"/>
                                          </p:val>
                                        </p:tav>
                                        <p:tav tm="100000">
                                          <p:val>
                                            <p:strVal val="#ppt_w"/>
                                          </p:val>
                                        </p:tav>
                                      </p:tavLst>
                                    </p:anim>
                                    <p:anim calcmode="lin" valueType="num">
                                      <p:cBhvr>
                                        <p:cTn id="95" dur="500" fill="hold"/>
                                        <p:tgtEl>
                                          <p:spTgt spid="23"/>
                                        </p:tgtEl>
                                        <p:attrNameLst>
                                          <p:attrName>ppt_h</p:attrName>
                                        </p:attrNameLst>
                                      </p:cBhvr>
                                      <p:tavLst>
                                        <p:tav tm="0">
                                          <p:val>
                                            <p:fltVal val="0"/>
                                          </p:val>
                                        </p:tav>
                                        <p:tav tm="100000">
                                          <p:val>
                                            <p:strVal val="#ppt_h"/>
                                          </p:val>
                                        </p:tav>
                                      </p:tavLst>
                                    </p:anim>
                                    <p:animEffect transition="in" filter="fade">
                                      <p:cBhvr>
                                        <p:cTn id="96" dur="500"/>
                                        <p:tgtEl>
                                          <p:spTgt spid="23"/>
                                        </p:tgtEl>
                                      </p:cBhvr>
                                    </p:animEffect>
                                  </p:childTnLst>
                                </p:cTn>
                              </p:par>
                              <p:par>
                                <p:cTn id="97" presetID="53" presetClass="entr" presetSubtype="16" fill="hold" nodeType="withEffect">
                                  <p:stCondLst>
                                    <p:cond delay="400"/>
                                  </p:stCondLst>
                                  <p:childTnLst>
                                    <p:set>
                                      <p:cBhvr>
                                        <p:cTn id="98" dur="1" fill="hold">
                                          <p:stCondLst>
                                            <p:cond delay="0"/>
                                          </p:stCondLst>
                                        </p:cTn>
                                        <p:tgtEl>
                                          <p:spTgt spid="24"/>
                                        </p:tgtEl>
                                        <p:attrNameLst>
                                          <p:attrName>style.visibility</p:attrName>
                                        </p:attrNameLst>
                                      </p:cBhvr>
                                      <p:to>
                                        <p:strVal val="visible"/>
                                      </p:to>
                                    </p:set>
                                    <p:anim calcmode="lin" valueType="num">
                                      <p:cBhvr>
                                        <p:cTn id="99" dur="500" fill="hold"/>
                                        <p:tgtEl>
                                          <p:spTgt spid="24"/>
                                        </p:tgtEl>
                                        <p:attrNameLst>
                                          <p:attrName>ppt_w</p:attrName>
                                        </p:attrNameLst>
                                      </p:cBhvr>
                                      <p:tavLst>
                                        <p:tav tm="0">
                                          <p:val>
                                            <p:fltVal val="0"/>
                                          </p:val>
                                        </p:tav>
                                        <p:tav tm="100000">
                                          <p:val>
                                            <p:strVal val="#ppt_w"/>
                                          </p:val>
                                        </p:tav>
                                      </p:tavLst>
                                    </p:anim>
                                    <p:anim calcmode="lin" valueType="num">
                                      <p:cBhvr>
                                        <p:cTn id="100" dur="500" fill="hold"/>
                                        <p:tgtEl>
                                          <p:spTgt spid="24"/>
                                        </p:tgtEl>
                                        <p:attrNameLst>
                                          <p:attrName>ppt_h</p:attrName>
                                        </p:attrNameLst>
                                      </p:cBhvr>
                                      <p:tavLst>
                                        <p:tav tm="0">
                                          <p:val>
                                            <p:fltVal val="0"/>
                                          </p:val>
                                        </p:tav>
                                        <p:tav tm="100000">
                                          <p:val>
                                            <p:strVal val="#ppt_h"/>
                                          </p:val>
                                        </p:tav>
                                      </p:tavLst>
                                    </p:anim>
                                    <p:animEffect transition="in" filter="fade">
                                      <p:cBhvr>
                                        <p:cTn id="101" dur="500"/>
                                        <p:tgtEl>
                                          <p:spTgt spid="24"/>
                                        </p:tgtEl>
                                      </p:cBhvr>
                                    </p:animEffect>
                                  </p:childTnLst>
                                </p:cTn>
                              </p:par>
                              <p:par>
                                <p:cTn id="102" presetID="53" presetClass="entr" presetSubtype="16" fill="hold" nodeType="withEffect">
                                  <p:stCondLst>
                                    <p:cond delay="20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animEffect transition="in" filter="fade">
                                      <p:cBhvr>
                                        <p:cTn id="106" dur="500"/>
                                        <p:tgtEl>
                                          <p:spTgt spid="27"/>
                                        </p:tgtEl>
                                      </p:cBhvr>
                                    </p:animEffect>
                                  </p:childTnLst>
                                </p:cTn>
                              </p:par>
                              <p:par>
                                <p:cTn id="107" presetID="53" presetClass="entr" presetSubtype="16" fill="hold" nodeType="withEffect">
                                  <p:stCondLst>
                                    <p:cond delay="400"/>
                                  </p:stCondLst>
                                  <p:childTnLst>
                                    <p:set>
                                      <p:cBhvr>
                                        <p:cTn id="108" dur="1" fill="hold">
                                          <p:stCondLst>
                                            <p:cond delay="0"/>
                                          </p:stCondLst>
                                        </p:cTn>
                                        <p:tgtEl>
                                          <p:spTgt spid="30"/>
                                        </p:tgtEl>
                                        <p:attrNameLst>
                                          <p:attrName>style.visibility</p:attrName>
                                        </p:attrNameLst>
                                      </p:cBhvr>
                                      <p:to>
                                        <p:strVal val="visible"/>
                                      </p:to>
                                    </p:set>
                                    <p:anim calcmode="lin" valueType="num">
                                      <p:cBhvr>
                                        <p:cTn id="109" dur="500" fill="hold"/>
                                        <p:tgtEl>
                                          <p:spTgt spid="30"/>
                                        </p:tgtEl>
                                        <p:attrNameLst>
                                          <p:attrName>ppt_w</p:attrName>
                                        </p:attrNameLst>
                                      </p:cBhvr>
                                      <p:tavLst>
                                        <p:tav tm="0">
                                          <p:val>
                                            <p:fltVal val="0"/>
                                          </p:val>
                                        </p:tav>
                                        <p:tav tm="100000">
                                          <p:val>
                                            <p:strVal val="#ppt_w"/>
                                          </p:val>
                                        </p:tav>
                                      </p:tavLst>
                                    </p:anim>
                                    <p:anim calcmode="lin" valueType="num">
                                      <p:cBhvr>
                                        <p:cTn id="110" dur="500" fill="hold"/>
                                        <p:tgtEl>
                                          <p:spTgt spid="30"/>
                                        </p:tgtEl>
                                        <p:attrNameLst>
                                          <p:attrName>ppt_h</p:attrName>
                                        </p:attrNameLst>
                                      </p:cBhvr>
                                      <p:tavLst>
                                        <p:tav tm="0">
                                          <p:val>
                                            <p:fltVal val="0"/>
                                          </p:val>
                                        </p:tav>
                                        <p:tav tm="100000">
                                          <p:val>
                                            <p:strVal val="#ppt_h"/>
                                          </p:val>
                                        </p:tav>
                                      </p:tavLst>
                                    </p:anim>
                                    <p:animEffect transition="in" filter="fade">
                                      <p:cBhvr>
                                        <p:cTn id="111" dur="500"/>
                                        <p:tgtEl>
                                          <p:spTgt spid="30"/>
                                        </p:tgtEl>
                                      </p:cBhvr>
                                    </p:animEffect>
                                  </p:childTnLst>
                                </p:cTn>
                              </p:par>
                              <p:par>
                                <p:cTn id="112" presetID="53" presetClass="entr" presetSubtype="16" fill="hold" grpId="0" nodeType="withEffect">
                                  <p:stCondLst>
                                    <p:cond delay="40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Effect transition="in" filter="fade">
                                      <p:cBhvr>
                                        <p:cTn id="116" dur="500"/>
                                        <p:tgtEl>
                                          <p:spTgt spid="33"/>
                                        </p:tgtEl>
                                      </p:cBhvr>
                                    </p:animEffect>
                                  </p:childTnLst>
                                </p:cTn>
                              </p:par>
                              <p:par>
                                <p:cTn id="117" presetID="53" presetClass="entr" presetSubtype="16" fill="hold" grpId="0" nodeType="withEffect">
                                  <p:stCondLst>
                                    <p:cond delay="200"/>
                                  </p:stCondLst>
                                  <p:childTnLst>
                                    <p:set>
                                      <p:cBhvr>
                                        <p:cTn id="118" dur="1" fill="hold">
                                          <p:stCondLst>
                                            <p:cond delay="0"/>
                                          </p:stCondLst>
                                        </p:cTn>
                                        <p:tgtEl>
                                          <p:spTgt spid="34"/>
                                        </p:tgtEl>
                                        <p:attrNameLst>
                                          <p:attrName>style.visibility</p:attrName>
                                        </p:attrNameLst>
                                      </p:cBhvr>
                                      <p:to>
                                        <p:strVal val="visible"/>
                                      </p:to>
                                    </p:set>
                                    <p:anim calcmode="lin" valueType="num">
                                      <p:cBhvr>
                                        <p:cTn id="119" dur="500" fill="hold"/>
                                        <p:tgtEl>
                                          <p:spTgt spid="34"/>
                                        </p:tgtEl>
                                        <p:attrNameLst>
                                          <p:attrName>ppt_w</p:attrName>
                                        </p:attrNameLst>
                                      </p:cBhvr>
                                      <p:tavLst>
                                        <p:tav tm="0">
                                          <p:val>
                                            <p:fltVal val="0"/>
                                          </p:val>
                                        </p:tav>
                                        <p:tav tm="100000">
                                          <p:val>
                                            <p:strVal val="#ppt_w"/>
                                          </p:val>
                                        </p:tav>
                                      </p:tavLst>
                                    </p:anim>
                                    <p:anim calcmode="lin" valueType="num">
                                      <p:cBhvr>
                                        <p:cTn id="120" dur="500" fill="hold"/>
                                        <p:tgtEl>
                                          <p:spTgt spid="34"/>
                                        </p:tgtEl>
                                        <p:attrNameLst>
                                          <p:attrName>ppt_h</p:attrName>
                                        </p:attrNameLst>
                                      </p:cBhvr>
                                      <p:tavLst>
                                        <p:tav tm="0">
                                          <p:val>
                                            <p:fltVal val="0"/>
                                          </p:val>
                                        </p:tav>
                                        <p:tav tm="100000">
                                          <p:val>
                                            <p:strVal val="#ppt_h"/>
                                          </p:val>
                                        </p:tav>
                                      </p:tavLst>
                                    </p:anim>
                                    <p:animEffect transition="in" filter="fade">
                                      <p:cBhvr>
                                        <p:cTn id="1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84" grpId="0"/>
      <p:bldP spid="84" grpId="1"/>
      <p:bldP spid="22" grpId="0" animBg="1"/>
      <p:bldP spid="23"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sp>
        <p:nvSpPr>
          <p:cNvPr id="68" name="Freeform 12"/>
          <p:cNvSpPr>
            <a:spLocks/>
          </p:cNvSpPr>
          <p:nvPr/>
        </p:nvSpPr>
        <p:spPr bwMode="auto">
          <a:xfrm>
            <a:off x="3967663" y="2967266"/>
            <a:ext cx="417093" cy="417312"/>
          </a:xfrm>
          <a:custGeom>
            <a:avLst/>
            <a:gdLst>
              <a:gd name="T0" fmla="*/ 269 w 653"/>
              <a:gd name="T1" fmla="*/ 653 h 653"/>
              <a:gd name="T2" fmla="*/ 269 w 653"/>
              <a:gd name="T3" fmla="*/ 382 h 653"/>
              <a:gd name="T4" fmla="*/ 0 w 653"/>
              <a:gd name="T5" fmla="*/ 382 h 653"/>
              <a:gd name="T6" fmla="*/ 0 w 653"/>
              <a:gd name="T7" fmla="*/ 269 h 653"/>
              <a:gd name="T8" fmla="*/ 269 w 653"/>
              <a:gd name="T9" fmla="*/ 269 h 653"/>
              <a:gd name="T10" fmla="*/ 269 w 653"/>
              <a:gd name="T11" fmla="*/ 0 h 653"/>
              <a:gd name="T12" fmla="*/ 384 w 653"/>
              <a:gd name="T13" fmla="*/ 0 h 653"/>
              <a:gd name="T14" fmla="*/ 384 w 653"/>
              <a:gd name="T15" fmla="*/ 269 h 653"/>
              <a:gd name="T16" fmla="*/ 653 w 653"/>
              <a:gd name="T17" fmla="*/ 269 h 653"/>
              <a:gd name="T18" fmla="*/ 653 w 653"/>
              <a:gd name="T19" fmla="*/ 382 h 653"/>
              <a:gd name="T20" fmla="*/ 384 w 653"/>
              <a:gd name="T21" fmla="*/ 382 h 653"/>
              <a:gd name="T22" fmla="*/ 384 w 653"/>
              <a:gd name="T23" fmla="*/ 653 h 653"/>
              <a:gd name="T24" fmla="*/ 269 w 653"/>
              <a:gd name="T25" fmla="*/ 65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653">
                <a:moveTo>
                  <a:pt x="269" y="653"/>
                </a:moveTo>
                <a:lnTo>
                  <a:pt x="269" y="382"/>
                </a:lnTo>
                <a:lnTo>
                  <a:pt x="0" y="382"/>
                </a:lnTo>
                <a:lnTo>
                  <a:pt x="0" y="269"/>
                </a:lnTo>
                <a:lnTo>
                  <a:pt x="269" y="269"/>
                </a:lnTo>
                <a:lnTo>
                  <a:pt x="269" y="0"/>
                </a:lnTo>
                <a:lnTo>
                  <a:pt x="384" y="0"/>
                </a:lnTo>
                <a:lnTo>
                  <a:pt x="384" y="269"/>
                </a:lnTo>
                <a:lnTo>
                  <a:pt x="653" y="269"/>
                </a:lnTo>
                <a:lnTo>
                  <a:pt x="653" y="382"/>
                </a:lnTo>
                <a:lnTo>
                  <a:pt x="384" y="382"/>
                </a:lnTo>
                <a:lnTo>
                  <a:pt x="384" y="653"/>
                </a:lnTo>
                <a:lnTo>
                  <a:pt x="269" y="653"/>
                </a:lnTo>
                <a:close/>
              </a:path>
            </a:pathLst>
          </a:custGeom>
          <a:solidFill>
            <a:schemeClr val="accent3">
              <a:lumMod val="75000"/>
            </a:schemeClr>
          </a:solidFill>
          <a:ln>
            <a:noFill/>
          </a:ln>
        </p:spPr>
        <p:txBody>
          <a:bodyPr vert="horz" wrap="square" lIns="91400" tIns="45699" rIns="91400" bIns="45699" numCol="1" anchor="t" anchorCtr="0" compatLnSpc="1">
            <a:prstTxWarp prst="textNoShape">
              <a:avLst/>
            </a:prstTxWarp>
          </a:bodyPr>
          <a:lstStyle/>
          <a:p>
            <a:endParaRPr lang="zh-CN" altLang="en-US" sz="1866">
              <a:solidFill>
                <a:schemeClr val="accent3">
                  <a:lumMod val="50000"/>
                </a:schemeClr>
              </a:solidFill>
            </a:endParaRPr>
          </a:p>
        </p:txBody>
      </p:sp>
      <p:grpSp>
        <p:nvGrpSpPr>
          <p:cNvPr id="14" name="组合 13"/>
          <p:cNvGrpSpPr/>
          <p:nvPr/>
        </p:nvGrpSpPr>
        <p:grpSpPr>
          <a:xfrm>
            <a:off x="1305016" y="2109395"/>
            <a:ext cx="2047824" cy="2318365"/>
            <a:chOff x="979059" y="1658144"/>
            <a:chExt cx="1536335" cy="1739302"/>
          </a:xfrm>
        </p:grpSpPr>
        <p:grpSp>
          <p:nvGrpSpPr>
            <p:cNvPr id="11" name="组合 10"/>
            <p:cNvGrpSpPr/>
            <p:nvPr/>
          </p:nvGrpSpPr>
          <p:grpSpPr>
            <a:xfrm>
              <a:off x="979059" y="1658144"/>
              <a:ext cx="1506022" cy="1739302"/>
              <a:chOff x="4966840" y="32547"/>
              <a:chExt cx="1506022" cy="1739302"/>
            </a:xfrm>
          </p:grpSpPr>
          <p:sp>
            <p:nvSpPr>
              <p:cNvPr id="44" name="Freeform 27"/>
              <p:cNvSpPr>
                <a:spLocks/>
              </p:cNvSpPr>
              <p:nvPr/>
            </p:nvSpPr>
            <p:spPr bwMode="auto">
              <a:xfrm>
                <a:off x="5120790" y="210344"/>
                <a:ext cx="1198122" cy="1383709"/>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chemeClr val="accent5">
                  <a:lumMod val="85000"/>
                </a:schemeClr>
              </a:solidFill>
              <a:ln w="28575" cap="flat">
                <a:solidFill>
                  <a:schemeClr val="accent4">
                    <a:lumMod val="75000"/>
                  </a:schemeClr>
                </a:solidFill>
                <a:prstDash val="solid"/>
                <a:miter lim="800000"/>
                <a:headEnd/>
                <a:tailEnd/>
              </a:ln>
              <a:effectLst>
                <a:outerShdw blurRad="152400" dist="76200" dir="2700000" sx="102000" sy="102000" algn="tl" rotWithShape="0">
                  <a:prstClr val="black">
                    <a:alpha val="28000"/>
                  </a:prstClr>
                </a:outerShdw>
              </a:effectLst>
            </p:spPr>
            <p:txBody>
              <a:bodyPr vert="horz" wrap="square" lIns="121883" tIns="60941" rIns="121883" bIns="60941" numCol="1" anchor="t" anchorCtr="0" compatLnSpc="1">
                <a:prstTxWarp prst="textNoShape">
                  <a:avLst/>
                </a:prstTxWarp>
              </a:bodyPr>
              <a:lstStyle/>
              <a:p>
                <a:endParaRPr lang="zh-CN" altLang="en-US" sz="1866"/>
              </a:p>
            </p:txBody>
          </p:sp>
          <p:sp>
            <p:nvSpPr>
              <p:cNvPr id="53" name="Freeform 27"/>
              <p:cNvSpPr>
                <a:spLocks/>
              </p:cNvSpPr>
              <p:nvPr/>
            </p:nvSpPr>
            <p:spPr bwMode="auto">
              <a:xfrm>
                <a:off x="4966840" y="32547"/>
                <a:ext cx="1506022" cy="1739302"/>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99C17F"/>
              </a:soli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prstClr val="white"/>
                  </a:solidFill>
                </a:endParaRPr>
              </a:p>
            </p:txBody>
          </p:sp>
        </p:grpSp>
        <p:sp>
          <p:nvSpPr>
            <p:cNvPr id="66" name="Freeform 5"/>
            <p:cNvSpPr>
              <a:spLocks noEditPoints="1"/>
            </p:cNvSpPr>
            <p:nvPr/>
          </p:nvSpPr>
          <p:spPr bwMode="auto">
            <a:xfrm>
              <a:off x="1452651" y="2036040"/>
              <a:ext cx="558838" cy="467517"/>
            </a:xfrm>
            <a:custGeom>
              <a:avLst/>
              <a:gdLst>
                <a:gd name="T0" fmla="*/ 7 w 262"/>
                <a:gd name="T1" fmla="*/ 219 h 219"/>
                <a:gd name="T2" fmla="*/ 45 w 262"/>
                <a:gd name="T3" fmla="*/ 219 h 219"/>
                <a:gd name="T4" fmla="*/ 46 w 262"/>
                <a:gd name="T5" fmla="*/ 219 h 219"/>
                <a:gd name="T6" fmla="*/ 47 w 262"/>
                <a:gd name="T7" fmla="*/ 219 h 219"/>
                <a:gd name="T8" fmla="*/ 101 w 262"/>
                <a:gd name="T9" fmla="*/ 219 h 219"/>
                <a:gd name="T10" fmla="*/ 102 w 262"/>
                <a:gd name="T11" fmla="*/ 219 h 219"/>
                <a:gd name="T12" fmla="*/ 103 w 262"/>
                <a:gd name="T13" fmla="*/ 219 h 219"/>
                <a:gd name="T14" fmla="*/ 158 w 262"/>
                <a:gd name="T15" fmla="*/ 219 h 219"/>
                <a:gd name="T16" fmla="*/ 159 w 262"/>
                <a:gd name="T17" fmla="*/ 219 h 219"/>
                <a:gd name="T18" fmla="*/ 160 w 262"/>
                <a:gd name="T19" fmla="*/ 219 h 219"/>
                <a:gd name="T20" fmla="*/ 215 w 262"/>
                <a:gd name="T21" fmla="*/ 219 h 219"/>
                <a:gd name="T22" fmla="*/ 216 w 262"/>
                <a:gd name="T23" fmla="*/ 219 h 219"/>
                <a:gd name="T24" fmla="*/ 217 w 262"/>
                <a:gd name="T25" fmla="*/ 219 h 219"/>
                <a:gd name="T26" fmla="*/ 254 w 262"/>
                <a:gd name="T27" fmla="*/ 219 h 219"/>
                <a:gd name="T28" fmla="*/ 262 w 262"/>
                <a:gd name="T29" fmla="*/ 211 h 219"/>
                <a:gd name="T30" fmla="*/ 262 w 262"/>
                <a:gd name="T31" fmla="*/ 202 h 219"/>
                <a:gd name="T32" fmla="*/ 254 w 262"/>
                <a:gd name="T33" fmla="*/ 195 h 219"/>
                <a:gd name="T34" fmla="*/ 238 w 262"/>
                <a:gd name="T35" fmla="*/ 195 h 219"/>
                <a:gd name="T36" fmla="*/ 231 w 262"/>
                <a:gd name="T37" fmla="*/ 179 h 219"/>
                <a:gd name="T38" fmla="*/ 231 w 262"/>
                <a:gd name="T39" fmla="*/ 104 h 219"/>
                <a:gd name="T40" fmla="*/ 255 w 262"/>
                <a:gd name="T41" fmla="*/ 104 h 219"/>
                <a:gd name="T42" fmla="*/ 262 w 262"/>
                <a:gd name="T43" fmla="*/ 96 h 219"/>
                <a:gd name="T44" fmla="*/ 262 w 262"/>
                <a:gd name="T45" fmla="*/ 85 h 219"/>
                <a:gd name="T46" fmla="*/ 256 w 262"/>
                <a:gd name="T47" fmla="*/ 74 h 219"/>
                <a:gd name="T48" fmla="*/ 137 w 262"/>
                <a:gd name="T49" fmla="*/ 2 h 219"/>
                <a:gd name="T50" fmla="*/ 125 w 262"/>
                <a:gd name="T51" fmla="*/ 2 h 219"/>
                <a:gd name="T52" fmla="*/ 6 w 262"/>
                <a:gd name="T53" fmla="*/ 74 h 219"/>
                <a:gd name="T54" fmla="*/ 0 w 262"/>
                <a:gd name="T55" fmla="*/ 85 h 219"/>
                <a:gd name="T56" fmla="*/ 0 w 262"/>
                <a:gd name="T57" fmla="*/ 97 h 219"/>
                <a:gd name="T58" fmla="*/ 7 w 262"/>
                <a:gd name="T59" fmla="*/ 104 h 219"/>
                <a:gd name="T60" fmla="*/ 31 w 262"/>
                <a:gd name="T61" fmla="*/ 104 h 219"/>
                <a:gd name="T62" fmla="*/ 31 w 262"/>
                <a:gd name="T63" fmla="*/ 179 h 219"/>
                <a:gd name="T64" fmla="*/ 24 w 262"/>
                <a:gd name="T65" fmla="*/ 195 h 219"/>
                <a:gd name="T66" fmla="*/ 7 w 262"/>
                <a:gd name="T67" fmla="*/ 195 h 219"/>
                <a:gd name="T68" fmla="*/ 0 w 262"/>
                <a:gd name="T69" fmla="*/ 202 h 219"/>
                <a:gd name="T70" fmla="*/ 0 w 262"/>
                <a:gd name="T71" fmla="*/ 211 h 219"/>
                <a:gd name="T72" fmla="*/ 7 w 262"/>
                <a:gd name="T73" fmla="*/ 219 h 219"/>
                <a:gd name="T74" fmla="*/ 144 w 262"/>
                <a:gd name="T75" fmla="*/ 104 h 219"/>
                <a:gd name="T76" fmla="*/ 144 w 262"/>
                <a:gd name="T77" fmla="*/ 179 h 219"/>
                <a:gd name="T78" fmla="*/ 138 w 262"/>
                <a:gd name="T79" fmla="*/ 195 h 219"/>
                <a:gd name="T80" fmla="*/ 124 w 262"/>
                <a:gd name="T81" fmla="*/ 195 h 219"/>
                <a:gd name="T82" fmla="*/ 117 w 262"/>
                <a:gd name="T83" fmla="*/ 179 h 219"/>
                <a:gd name="T84" fmla="*/ 117 w 262"/>
                <a:gd name="T85" fmla="*/ 104 h 219"/>
                <a:gd name="T86" fmla="*/ 144 w 262"/>
                <a:gd name="T87" fmla="*/ 104 h 219"/>
                <a:gd name="T88" fmla="*/ 201 w 262"/>
                <a:gd name="T89" fmla="*/ 179 h 219"/>
                <a:gd name="T90" fmla="*/ 195 w 262"/>
                <a:gd name="T91" fmla="*/ 195 h 219"/>
                <a:gd name="T92" fmla="*/ 181 w 262"/>
                <a:gd name="T93" fmla="*/ 195 h 219"/>
                <a:gd name="T94" fmla="*/ 174 w 262"/>
                <a:gd name="T95" fmla="*/ 179 h 219"/>
                <a:gd name="T96" fmla="*/ 174 w 262"/>
                <a:gd name="T97" fmla="*/ 104 h 219"/>
                <a:gd name="T98" fmla="*/ 201 w 262"/>
                <a:gd name="T99" fmla="*/ 104 h 219"/>
                <a:gd name="T100" fmla="*/ 201 w 262"/>
                <a:gd name="T101" fmla="*/ 179 h 219"/>
                <a:gd name="T102" fmla="*/ 131 w 262"/>
                <a:gd name="T103" fmla="*/ 32 h 219"/>
                <a:gd name="T104" fmla="*/ 153 w 262"/>
                <a:gd name="T105" fmla="*/ 54 h 219"/>
                <a:gd name="T106" fmla="*/ 131 w 262"/>
                <a:gd name="T107" fmla="*/ 76 h 219"/>
                <a:gd name="T108" fmla="*/ 109 w 262"/>
                <a:gd name="T109" fmla="*/ 54 h 219"/>
                <a:gd name="T110" fmla="*/ 131 w 262"/>
                <a:gd name="T111" fmla="*/ 32 h 219"/>
                <a:gd name="T112" fmla="*/ 87 w 262"/>
                <a:gd name="T113" fmla="*/ 104 h 219"/>
                <a:gd name="T114" fmla="*/ 87 w 262"/>
                <a:gd name="T115" fmla="*/ 179 h 219"/>
                <a:gd name="T116" fmla="*/ 81 w 262"/>
                <a:gd name="T117" fmla="*/ 195 h 219"/>
                <a:gd name="T118" fmla="*/ 68 w 262"/>
                <a:gd name="T119" fmla="*/ 195 h 219"/>
                <a:gd name="T120" fmla="*/ 61 w 262"/>
                <a:gd name="T121" fmla="*/ 179 h 219"/>
                <a:gd name="T122" fmla="*/ 61 w 262"/>
                <a:gd name="T123" fmla="*/ 104 h 219"/>
                <a:gd name="T124" fmla="*/ 87 w 262"/>
                <a:gd name="T125" fmla="*/ 10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2" h="219">
                  <a:moveTo>
                    <a:pt x="7" y="219"/>
                  </a:moveTo>
                  <a:cubicBezTo>
                    <a:pt x="45" y="219"/>
                    <a:pt x="45" y="219"/>
                    <a:pt x="45" y="219"/>
                  </a:cubicBezTo>
                  <a:cubicBezTo>
                    <a:pt x="45" y="219"/>
                    <a:pt x="46" y="219"/>
                    <a:pt x="46" y="219"/>
                  </a:cubicBezTo>
                  <a:cubicBezTo>
                    <a:pt x="46" y="219"/>
                    <a:pt x="47" y="219"/>
                    <a:pt x="47" y="219"/>
                  </a:cubicBezTo>
                  <a:cubicBezTo>
                    <a:pt x="101" y="219"/>
                    <a:pt x="101" y="219"/>
                    <a:pt x="101" y="219"/>
                  </a:cubicBezTo>
                  <a:cubicBezTo>
                    <a:pt x="102" y="219"/>
                    <a:pt x="102" y="219"/>
                    <a:pt x="102" y="219"/>
                  </a:cubicBezTo>
                  <a:cubicBezTo>
                    <a:pt x="103" y="219"/>
                    <a:pt x="103" y="219"/>
                    <a:pt x="103" y="219"/>
                  </a:cubicBezTo>
                  <a:cubicBezTo>
                    <a:pt x="158" y="219"/>
                    <a:pt x="158" y="219"/>
                    <a:pt x="158" y="219"/>
                  </a:cubicBezTo>
                  <a:cubicBezTo>
                    <a:pt x="159" y="219"/>
                    <a:pt x="159" y="219"/>
                    <a:pt x="159" y="219"/>
                  </a:cubicBezTo>
                  <a:cubicBezTo>
                    <a:pt x="160" y="219"/>
                    <a:pt x="160" y="219"/>
                    <a:pt x="160" y="219"/>
                  </a:cubicBezTo>
                  <a:cubicBezTo>
                    <a:pt x="215" y="219"/>
                    <a:pt x="215" y="219"/>
                    <a:pt x="215" y="219"/>
                  </a:cubicBezTo>
                  <a:cubicBezTo>
                    <a:pt x="216" y="219"/>
                    <a:pt x="216" y="219"/>
                    <a:pt x="216" y="219"/>
                  </a:cubicBezTo>
                  <a:cubicBezTo>
                    <a:pt x="217" y="219"/>
                    <a:pt x="217" y="219"/>
                    <a:pt x="217" y="219"/>
                  </a:cubicBezTo>
                  <a:cubicBezTo>
                    <a:pt x="254" y="219"/>
                    <a:pt x="254" y="219"/>
                    <a:pt x="254" y="219"/>
                  </a:cubicBezTo>
                  <a:cubicBezTo>
                    <a:pt x="258" y="219"/>
                    <a:pt x="262" y="215"/>
                    <a:pt x="262" y="211"/>
                  </a:cubicBezTo>
                  <a:cubicBezTo>
                    <a:pt x="262" y="202"/>
                    <a:pt x="262" y="202"/>
                    <a:pt x="262" y="202"/>
                  </a:cubicBezTo>
                  <a:cubicBezTo>
                    <a:pt x="262" y="198"/>
                    <a:pt x="258" y="195"/>
                    <a:pt x="254" y="195"/>
                  </a:cubicBezTo>
                  <a:cubicBezTo>
                    <a:pt x="238" y="195"/>
                    <a:pt x="238" y="195"/>
                    <a:pt x="238" y="195"/>
                  </a:cubicBezTo>
                  <a:cubicBezTo>
                    <a:pt x="238" y="189"/>
                    <a:pt x="235" y="183"/>
                    <a:pt x="231" y="179"/>
                  </a:cubicBezTo>
                  <a:cubicBezTo>
                    <a:pt x="231" y="104"/>
                    <a:pt x="231" y="104"/>
                    <a:pt x="231" y="104"/>
                  </a:cubicBezTo>
                  <a:cubicBezTo>
                    <a:pt x="255" y="104"/>
                    <a:pt x="255" y="104"/>
                    <a:pt x="255" y="104"/>
                  </a:cubicBezTo>
                  <a:cubicBezTo>
                    <a:pt x="259" y="104"/>
                    <a:pt x="262" y="100"/>
                    <a:pt x="262" y="96"/>
                  </a:cubicBezTo>
                  <a:cubicBezTo>
                    <a:pt x="262" y="85"/>
                    <a:pt x="262" y="85"/>
                    <a:pt x="262" y="85"/>
                  </a:cubicBezTo>
                  <a:cubicBezTo>
                    <a:pt x="262" y="81"/>
                    <a:pt x="259" y="76"/>
                    <a:pt x="256" y="74"/>
                  </a:cubicBezTo>
                  <a:cubicBezTo>
                    <a:pt x="137" y="2"/>
                    <a:pt x="137" y="2"/>
                    <a:pt x="137" y="2"/>
                  </a:cubicBezTo>
                  <a:cubicBezTo>
                    <a:pt x="134" y="0"/>
                    <a:pt x="128" y="0"/>
                    <a:pt x="125" y="2"/>
                  </a:cubicBezTo>
                  <a:cubicBezTo>
                    <a:pt x="6" y="74"/>
                    <a:pt x="6" y="74"/>
                    <a:pt x="6" y="74"/>
                  </a:cubicBezTo>
                  <a:cubicBezTo>
                    <a:pt x="3" y="76"/>
                    <a:pt x="0" y="81"/>
                    <a:pt x="0" y="85"/>
                  </a:cubicBezTo>
                  <a:cubicBezTo>
                    <a:pt x="0" y="97"/>
                    <a:pt x="0" y="97"/>
                    <a:pt x="0" y="97"/>
                  </a:cubicBezTo>
                  <a:cubicBezTo>
                    <a:pt x="0" y="101"/>
                    <a:pt x="3" y="104"/>
                    <a:pt x="7" y="104"/>
                  </a:cubicBezTo>
                  <a:cubicBezTo>
                    <a:pt x="31" y="104"/>
                    <a:pt x="31" y="104"/>
                    <a:pt x="31" y="104"/>
                  </a:cubicBezTo>
                  <a:cubicBezTo>
                    <a:pt x="31" y="179"/>
                    <a:pt x="31" y="179"/>
                    <a:pt x="31" y="179"/>
                  </a:cubicBezTo>
                  <a:cubicBezTo>
                    <a:pt x="27" y="183"/>
                    <a:pt x="24" y="189"/>
                    <a:pt x="24" y="195"/>
                  </a:cubicBezTo>
                  <a:cubicBezTo>
                    <a:pt x="7" y="195"/>
                    <a:pt x="7" y="195"/>
                    <a:pt x="7" y="195"/>
                  </a:cubicBezTo>
                  <a:cubicBezTo>
                    <a:pt x="3" y="195"/>
                    <a:pt x="0" y="198"/>
                    <a:pt x="0" y="202"/>
                  </a:cubicBezTo>
                  <a:cubicBezTo>
                    <a:pt x="0" y="211"/>
                    <a:pt x="0" y="211"/>
                    <a:pt x="0" y="211"/>
                  </a:cubicBezTo>
                  <a:cubicBezTo>
                    <a:pt x="0" y="215"/>
                    <a:pt x="3" y="219"/>
                    <a:pt x="7" y="219"/>
                  </a:cubicBezTo>
                  <a:close/>
                  <a:moveTo>
                    <a:pt x="144" y="104"/>
                  </a:moveTo>
                  <a:cubicBezTo>
                    <a:pt x="144" y="179"/>
                    <a:pt x="144" y="179"/>
                    <a:pt x="144" y="179"/>
                  </a:cubicBezTo>
                  <a:cubicBezTo>
                    <a:pt x="140" y="183"/>
                    <a:pt x="138" y="189"/>
                    <a:pt x="138" y="195"/>
                  </a:cubicBezTo>
                  <a:cubicBezTo>
                    <a:pt x="124" y="195"/>
                    <a:pt x="124" y="195"/>
                    <a:pt x="124" y="195"/>
                  </a:cubicBezTo>
                  <a:cubicBezTo>
                    <a:pt x="124" y="189"/>
                    <a:pt x="122" y="183"/>
                    <a:pt x="117" y="179"/>
                  </a:cubicBezTo>
                  <a:cubicBezTo>
                    <a:pt x="117" y="104"/>
                    <a:pt x="117" y="104"/>
                    <a:pt x="117" y="104"/>
                  </a:cubicBezTo>
                  <a:lnTo>
                    <a:pt x="144" y="104"/>
                  </a:lnTo>
                  <a:close/>
                  <a:moveTo>
                    <a:pt x="201" y="179"/>
                  </a:moveTo>
                  <a:cubicBezTo>
                    <a:pt x="197" y="183"/>
                    <a:pt x="195" y="189"/>
                    <a:pt x="195" y="195"/>
                  </a:cubicBezTo>
                  <a:cubicBezTo>
                    <a:pt x="181" y="195"/>
                    <a:pt x="181" y="195"/>
                    <a:pt x="181" y="195"/>
                  </a:cubicBezTo>
                  <a:cubicBezTo>
                    <a:pt x="181" y="189"/>
                    <a:pt x="178" y="183"/>
                    <a:pt x="174" y="179"/>
                  </a:cubicBezTo>
                  <a:cubicBezTo>
                    <a:pt x="174" y="104"/>
                    <a:pt x="174" y="104"/>
                    <a:pt x="174" y="104"/>
                  </a:cubicBezTo>
                  <a:cubicBezTo>
                    <a:pt x="201" y="104"/>
                    <a:pt x="201" y="104"/>
                    <a:pt x="201" y="104"/>
                  </a:cubicBezTo>
                  <a:lnTo>
                    <a:pt x="201" y="179"/>
                  </a:lnTo>
                  <a:close/>
                  <a:moveTo>
                    <a:pt x="131" y="32"/>
                  </a:moveTo>
                  <a:cubicBezTo>
                    <a:pt x="143" y="32"/>
                    <a:pt x="153" y="42"/>
                    <a:pt x="153" y="54"/>
                  </a:cubicBezTo>
                  <a:cubicBezTo>
                    <a:pt x="153" y="66"/>
                    <a:pt x="143" y="76"/>
                    <a:pt x="131" y="76"/>
                  </a:cubicBezTo>
                  <a:cubicBezTo>
                    <a:pt x="119" y="76"/>
                    <a:pt x="109" y="66"/>
                    <a:pt x="109" y="54"/>
                  </a:cubicBezTo>
                  <a:cubicBezTo>
                    <a:pt x="109" y="42"/>
                    <a:pt x="119" y="32"/>
                    <a:pt x="131" y="32"/>
                  </a:cubicBezTo>
                  <a:close/>
                  <a:moveTo>
                    <a:pt x="87" y="104"/>
                  </a:moveTo>
                  <a:cubicBezTo>
                    <a:pt x="87" y="179"/>
                    <a:pt x="87" y="179"/>
                    <a:pt x="87" y="179"/>
                  </a:cubicBezTo>
                  <a:cubicBezTo>
                    <a:pt x="83" y="183"/>
                    <a:pt x="81" y="189"/>
                    <a:pt x="81" y="195"/>
                  </a:cubicBezTo>
                  <a:cubicBezTo>
                    <a:pt x="68" y="195"/>
                    <a:pt x="68" y="195"/>
                    <a:pt x="68" y="195"/>
                  </a:cubicBezTo>
                  <a:cubicBezTo>
                    <a:pt x="68" y="189"/>
                    <a:pt x="65" y="183"/>
                    <a:pt x="61" y="179"/>
                  </a:cubicBezTo>
                  <a:cubicBezTo>
                    <a:pt x="61" y="104"/>
                    <a:pt x="61" y="104"/>
                    <a:pt x="61" y="104"/>
                  </a:cubicBezTo>
                  <a:lnTo>
                    <a:pt x="87" y="104"/>
                  </a:lnTo>
                  <a:close/>
                </a:path>
              </a:pathLst>
            </a:custGeom>
            <a:solidFill>
              <a:schemeClr val="bg1"/>
            </a:solidFill>
            <a:ln>
              <a:noFill/>
            </a:ln>
            <a:extLst/>
          </p:spPr>
          <p:txBody>
            <a:bodyPr vert="horz" wrap="square" lIns="91179" tIns="45590" rIns="91179" bIns="45590" numCol="1" anchor="t" anchorCtr="0" compatLnSpc="1">
              <a:prstTxWarp prst="textNoShape">
                <a:avLst/>
              </a:prstTxWarp>
            </a:bodyPr>
            <a:lstStyle/>
            <a:p>
              <a:endParaRPr lang="zh-CN" altLang="en-US" sz="1866"/>
            </a:p>
          </p:txBody>
        </p:sp>
        <p:sp>
          <p:nvSpPr>
            <p:cNvPr id="67" name="TextBox 66"/>
            <p:cNvSpPr txBox="1"/>
            <p:nvPr/>
          </p:nvSpPr>
          <p:spPr>
            <a:xfrm>
              <a:off x="1012631" y="2572544"/>
              <a:ext cx="1502763" cy="300045"/>
            </a:xfrm>
            <a:prstGeom prst="rect">
              <a:avLst/>
            </a:prstGeom>
            <a:noFill/>
          </p:spPr>
          <p:txBody>
            <a:bodyPr wrap="square" lIns="91400" tIns="45699" rIns="91400" bIns="45699" rtlCol="0">
              <a:spAutoFit/>
            </a:bodyPr>
            <a:lstStyle/>
            <a:p>
              <a:pPr algn="ctr"/>
              <a:r>
                <a:rPr lang="zh-TW" altLang="en-US" sz="1999" dirty="0" smtClean="0">
                  <a:solidFill>
                    <a:schemeClr val="accent3">
                      <a:lumMod val="50000"/>
                    </a:schemeClr>
                  </a:solidFill>
                  <a:latin typeface="微软雅黑" pitchFamily="34" charset="-122"/>
                  <a:ea typeface="微软雅黑" pitchFamily="34" charset="-122"/>
                </a:rPr>
                <a:t>洞察報告</a:t>
              </a:r>
              <a:endParaRPr lang="zh-CN" altLang="en-US" sz="1999" dirty="0">
                <a:solidFill>
                  <a:schemeClr val="accent3">
                    <a:lumMod val="50000"/>
                  </a:schemeClr>
                </a:solidFill>
                <a:latin typeface="微软雅黑" pitchFamily="34" charset="-122"/>
                <a:ea typeface="微软雅黑" pitchFamily="34" charset="-122"/>
              </a:endParaRPr>
            </a:p>
          </p:txBody>
        </p:sp>
      </p:grpSp>
      <p:grpSp>
        <p:nvGrpSpPr>
          <p:cNvPr id="13" name="组合 12"/>
          <p:cNvGrpSpPr/>
          <p:nvPr/>
        </p:nvGrpSpPr>
        <p:grpSpPr>
          <a:xfrm>
            <a:off x="4798771" y="2109395"/>
            <a:ext cx="2007419" cy="2318365"/>
            <a:chOff x="3600172" y="1658144"/>
            <a:chExt cx="1506022" cy="1739302"/>
          </a:xfrm>
        </p:grpSpPr>
        <p:grpSp>
          <p:nvGrpSpPr>
            <p:cNvPr id="54" name="组合 53"/>
            <p:cNvGrpSpPr/>
            <p:nvPr/>
          </p:nvGrpSpPr>
          <p:grpSpPr>
            <a:xfrm>
              <a:off x="3600172" y="1658144"/>
              <a:ext cx="1506022" cy="1739302"/>
              <a:chOff x="4966840" y="32547"/>
              <a:chExt cx="1506022" cy="1739302"/>
            </a:xfrm>
          </p:grpSpPr>
          <p:sp>
            <p:nvSpPr>
              <p:cNvPr id="55" name="Freeform 27"/>
              <p:cNvSpPr>
                <a:spLocks/>
              </p:cNvSpPr>
              <p:nvPr/>
            </p:nvSpPr>
            <p:spPr bwMode="auto">
              <a:xfrm>
                <a:off x="5120790" y="210344"/>
                <a:ext cx="1198122" cy="1383709"/>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chemeClr val="accent5">
                  <a:lumMod val="85000"/>
                </a:schemeClr>
              </a:solidFill>
              <a:ln w="28575" cap="flat">
                <a:solidFill>
                  <a:schemeClr val="accent4">
                    <a:lumMod val="75000"/>
                  </a:schemeClr>
                </a:solidFill>
                <a:prstDash val="solid"/>
                <a:miter lim="800000"/>
                <a:headEnd/>
                <a:tailEnd/>
              </a:ln>
              <a:effectLst>
                <a:outerShdw blurRad="152400" dist="76200" dir="2700000" sx="102000" sy="102000" algn="tl" rotWithShape="0">
                  <a:prstClr val="black">
                    <a:alpha val="28000"/>
                  </a:prstClr>
                </a:outerShdw>
              </a:effectLst>
            </p:spPr>
            <p:txBody>
              <a:bodyPr vert="horz" wrap="square" lIns="121883" tIns="60941" rIns="121883" bIns="60941" numCol="1" anchor="t" anchorCtr="0" compatLnSpc="1">
                <a:prstTxWarp prst="textNoShape">
                  <a:avLst/>
                </a:prstTxWarp>
              </a:bodyPr>
              <a:lstStyle/>
              <a:p>
                <a:endParaRPr lang="zh-CN" altLang="en-US" sz="1866"/>
              </a:p>
            </p:txBody>
          </p:sp>
          <p:sp>
            <p:nvSpPr>
              <p:cNvPr id="56" name="Freeform 27"/>
              <p:cNvSpPr>
                <a:spLocks/>
              </p:cNvSpPr>
              <p:nvPr/>
            </p:nvSpPr>
            <p:spPr bwMode="auto">
              <a:xfrm>
                <a:off x="4966840" y="32547"/>
                <a:ext cx="1506022" cy="1739302"/>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solidFill>
                <a:srgbClr val="E16D65"/>
              </a:solid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prstClr val="white"/>
                  </a:solidFill>
                </a:endParaRPr>
              </a:p>
            </p:txBody>
          </p:sp>
        </p:grpSp>
        <p:grpSp>
          <p:nvGrpSpPr>
            <p:cNvPr id="58" name="组合 57"/>
            <p:cNvGrpSpPr/>
            <p:nvPr/>
          </p:nvGrpSpPr>
          <p:grpSpPr>
            <a:xfrm>
              <a:off x="4145748" y="1998552"/>
              <a:ext cx="488242" cy="581205"/>
              <a:chOff x="5772150" y="3038475"/>
              <a:chExt cx="650876" cy="774701"/>
            </a:xfrm>
            <a:solidFill>
              <a:srgbClr val="C00000"/>
            </a:solidFill>
          </p:grpSpPr>
          <p:sp>
            <p:nvSpPr>
              <p:cNvPr id="59" name="Freeform 113"/>
              <p:cNvSpPr>
                <a:spLocks/>
              </p:cNvSpPr>
              <p:nvPr/>
            </p:nvSpPr>
            <p:spPr bwMode="auto">
              <a:xfrm>
                <a:off x="6243638" y="3551238"/>
                <a:ext cx="79375" cy="261938"/>
              </a:xfrm>
              <a:custGeom>
                <a:avLst/>
                <a:gdLst>
                  <a:gd name="T0" fmla="*/ 0 w 21"/>
                  <a:gd name="T1" fmla="*/ 0 h 69"/>
                  <a:gd name="T2" fmla="*/ 2 w 21"/>
                  <a:gd name="T3" fmla="*/ 69 h 69"/>
                  <a:gd name="T4" fmla="*/ 20 w 21"/>
                  <a:gd name="T5" fmla="*/ 69 h 69"/>
                  <a:gd name="T6" fmla="*/ 20 w 21"/>
                  <a:gd name="T7" fmla="*/ 0 h 69"/>
                  <a:gd name="T8" fmla="*/ 0 w 21"/>
                  <a:gd name="T9" fmla="*/ 0 h 69"/>
                </a:gdLst>
                <a:ahLst/>
                <a:cxnLst>
                  <a:cxn ang="0">
                    <a:pos x="T0" y="T1"/>
                  </a:cxn>
                  <a:cxn ang="0">
                    <a:pos x="T2" y="T3"/>
                  </a:cxn>
                  <a:cxn ang="0">
                    <a:pos x="T4" y="T5"/>
                  </a:cxn>
                  <a:cxn ang="0">
                    <a:pos x="T6" y="T7"/>
                  </a:cxn>
                  <a:cxn ang="0">
                    <a:pos x="T8" y="T9"/>
                  </a:cxn>
                </a:cxnLst>
                <a:rect l="0" t="0" r="r" b="b"/>
                <a:pathLst>
                  <a:path w="21" h="69">
                    <a:moveTo>
                      <a:pt x="0" y="0"/>
                    </a:moveTo>
                    <a:cubicBezTo>
                      <a:pt x="2" y="69"/>
                      <a:pt x="2" y="69"/>
                      <a:pt x="2" y="69"/>
                    </a:cubicBezTo>
                    <a:cubicBezTo>
                      <a:pt x="20" y="69"/>
                      <a:pt x="20" y="69"/>
                      <a:pt x="20" y="69"/>
                    </a:cubicBezTo>
                    <a:cubicBezTo>
                      <a:pt x="21" y="46"/>
                      <a:pt x="20" y="0"/>
                      <a:pt x="20" y="0"/>
                    </a:cubicBezTo>
                    <a:cubicBezTo>
                      <a:pt x="20" y="0"/>
                      <a:pt x="7"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60" name="Freeform 114"/>
              <p:cNvSpPr>
                <a:spLocks/>
              </p:cNvSpPr>
              <p:nvPr/>
            </p:nvSpPr>
            <p:spPr bwMode="auto">
              <a:xfrm>
                <a:off x="6159500" y="3551238"/>
                <a:ext cx="79375" cy="261938"/>
              </a:xfrm>
              <a:custGeom>
                <a:avLst/>
                <a:gdLst>
                  <a:gd name="T0" fmla="*/ 0 w 21"/>
                  <a:gd name="T1" fmla="*/ 0 h 69"/>
                  <a:gd name="T2" fmla="*/ 2 w 21"/>
                  <a:gd name="T3" fmla="*/ 69 h 69"/>
                  <a:gd name="T4" fmla="*/ 20 w 21"/>
                  <a:gd name="T5" fmla="*/ 69 h 69"/>
                  <a:gd name="T6" fmla="*/ 20 w 21"/>
                  <a:gd name="T7" fmla="*/ 0 h 69"/>
                  <a:gd name="T8" fmla="*/ 0 w 21"/>
                  <a:gd name="T9" fmla="*/ 0 h 69"/>
                </a:gdLst>
                <a:ahLst/>
                <a:cxnLst>
                  <a:cxn ang="0">
                    <a:pos x="T0" y="T1"/>
                  </a:cxn>
                  <a:cxn ang="0">
                    <a:pos x="T2" y="T3"/>
                  </a:cxn>
                  <a:cxn ang="0">
                    <a:pos x="T4" y="T5"/>
                  </a:cxn>
                  <a:cxn ang="0">
                    <a:pos x="T6" y="T7"/>
                  </a:cxn>
                  <a:cxn ang="0">
                    <a:pos x="T8" y="T9"/>
                  </a:cxn>
                </a:cxnLst>
                <a:rect l="0" t="0" r="r" b="b"/>
                <a:pathLst>
                  <a:path w="21" h="69">
                    <a:moveTo>
                      <a:pt x="0" y="0"/>
                    </a:moveTo>
                    <a:cubicBezTo>
                      <a:pt x="2" y="69"/>
                      <a:pt x="2" y="69"/>
                      <a:pt x="2" y="69"/>
                    </a:cubicBezTo>
                    <a:cubicBezTo>
                      <a:pt x="20" y="69"/>
                      <a:pt x="20" y="69"/>
                      <a:pt x="20" y="69"/>
                    </a:cubicBezTo>
                    <a:cubicBezTo>
                      <a:pt x="21" y="46"/>
                      <a:pt x="20" y="0"/>
                      <a:pt x="20" y="0"/>
                    </a:cubicBezTo>
                    <a:cubicBezTo>
                      <a:pt x="20" y="0"/>
                      <a:pt x="7"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61" name="Oval 115"/>
              <p:cNvSpPr>
                <a:spLocks noChangeArrowheads="1"/>
              </p:cNvSpPr>
              <p:nvPr/>
            </p:nvSpPr>
            <p:spPr bwMode="auto">
              <a:xfrm>
                <a:off x="6189663" y="3167063"/>
                <a:ext cx="100013" cy="1222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62" name="Freeform 116"/>
              <p:cNvSpPr>
                <a:spLocks/>
              </p:cNvSpPr>
              <p:nvPr/>
            </p:nvSpPr>
            <p:spPr bwMode="auto">
              <a:xfrm>
                <a:off x="6224588" y="3300413"/>
                <a:ext cx="30163" cy="33338"/>
              </a:xfrm>
              <a:custGeom>
                <a:avLst/>
                <a:gdLst>
                  <a:gd name="T0" fmla="*/ 2 w 19"/>
                  <a:gd name="T1" fmla="*/ 0 h 21"/>
                  <a:gd name="T2" fmla="*/ 0 w 19"/>
                  <a:gd name="T3" fmla="*/ 14 h 21"/>
                  <a:gd name="T4" fmla="*/ 9 w 19"/>
                  <a:gd name="T5" fmla="*/ 21 h 21"/>
                  <a:gd name="T6" fmla="*/ 19 w 19"/>
                  <a:gd name="T7" fmla="*/ 14 h 21"/>
                  <a:gd name="T8" fmla="*/ 17 w 19"/>
                  <a:gd name="T9" fmla="*/ 0 h 21"/>
                  <a:gd name="T10" fmla="*/ 2 w 19"/>
                  <a:gd name="T11" fmla="*/ 0 h 21"/>
                </a:gdLst>
                <a:ahLst/>
                <a:cxnLst>
                  <a:cxn ang="0">
                    <a:pos x="T0" y="T1"/>
                  </a:cxn>
                  <a:cxn ang="0">
                    <a:pos x="T2" y="T3"/>
                  </a:cxn>
                  <a:cxn ang="0">
                    <a:pos x="T4" y="T5"/>
                  </a:cxn>
                  <a:cxn ang="0">
                    <a:pos x="T6" y="T7"/>
                  </a:cxn>
                  <a:cxn ang="0">
                    <a:pos x="T8" y="T9"/>
                  </a:cxn>
                  <a:cxn ang="0">
                    <a:pos x="T10" y="T11"/>
                  </a:cxn>
                </a:cxnLst>
                <a:rect l="0" t="0" r="r" b="b"/>
                <a:pathLst>
                  <a:path w="19" h="21">
                    <a:moveTo>
                      <a:pt x="2" y="0"/>
                    </a:moveTo>
                    <a:lnTo>
                      <a:pt x="0" y="14"/>
                    </a:lnTo>
                    <a:lnTo>
                      <a:pt x="9" y="21"/>
                    </a:lnTo>
                    <a:lnTo>
                      <a:pt x="19" y="14"/>
                    </a:lnTo>
                    <a:lnTo>
                      <a:pt x="17"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63" name="Freeform 117"/>
              <p:cNvSpPr>
                <a:spLocks/>
              </p:cNvSpPr>
              <p:nvPr/>
            </p:nvSpPr>
            <p:spPr bwMode="auto">
              <a:xfrm>
                <a:off x="6219825" y="3322638"/>
                <a:ext cx="38100" cy="155575"/>
              </a:xfrm>
              <a:custGeom>
                <a:avLst/>
                <a:gdLst>
                  <a:gd name="T0" fmla="*/ 5 w 24"/>
                  <a:gd name="T1" fmla="*/ 0 h 98"/>
                  <a:gd name="T2" fmla="*/ 0 w 24"/>
                  <a:gd name="T3" fmla="*/ 89 h 98"/>
                  <a:gd name="T4" fmla="*/ 12 w 24"/>
                  <a:gd name="T5" fmla="*/ 98 h 98"/>
                  <a:gd name="T6" fmla="*/ 24 w 24"/>
                  <a:gd name="T7" fmla="*/ 89 h 98"/>
                  <a:gd name="T8" fmla="*/ 20 w 24"/>
                  <a:gd name="T9" fmla="*/ 0 h 98"/>
                  <a:gd name="T10" fmla="*/ 5 w 24"/>
                  <a:gd name="T11" fmla="*/ 0 h 98"/>
                </a:gdLst>
                <a:ahLst/>
                <a:cxnLst>
                  <a:cxn ang="0">
                    <a:pos x="T0" y="T1"/>
                  </a:cxn>
                  <a:cxn ang="0">
                    <a:pos x="T2" y="T3"/>
                  </a:cxn>
                  <a:cxn ang="0">
                    <a:pos x="T4" y="T5"/>
                  </a:cxn>
                  <a:cxn ang="0">
                    <a:pos x="T6" y="T7"/>
                  </a:cxn>
                  <a:cxn ang="0">
                    <a:pos x="T8" y="T9"/>
                  </a:cxn>
                  <a:cxn ang="0">
                    <a:pos x="T10" y="T11"/>
                  </a:cxn>
                </a:cxnLst>
                <a:rect l="0" t="0" r="r" b="b"/>
                <a:pathLst>
                  <a:path w="24" h="98">
                    <a:moveTo>
                      <a:pt x="5" y="0"/>
                    </a:moveTo>
                    <a:lnTo>
                      <a:pt x="0" y="89"/>
                    </a:lnTo>
                    <a:lnTo>
                      <a:pt x="12" y="98"/>
                    </a:lnTo>
                    <a:lnTo>
                      <a:pt x="24" y="89"/>
                    </a:lnTo>
                    <a:lnTo>
                      <a:pt x="20" y="0"/>
                    </a:lnTo>
                    <a:lnTo>
                      <a:pt x="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64" name="Freeform 118"/>
              <p:cNvSpPr>
                <a:spLocks noEditPoints="1"/>
              </p:cNvSpPr>
              <p:nvPr/>
            </p:nvSpPr>
            <p:spPr bwMode="auto">
              <a:xfrm>
                <a:off x="6078538" y="3235325"/>
                <a:ext cx="344488" cy="338138"/>
              </a:xfrm>
              <a:custGeom>
                <a:avLst/>
                <a:gdLst>
                  <a:gd name="T0" fmla="*/ 88 w 90"/>
                  <a:gd name="T1" fmla="*/ 46 h 89"/>
                  <a:gd name="T2" fmla="*/ 88 w 90"/>
                  <a:gd name="T3" fmla="*/ 45 h 89"/>
                  <a:gd name="T4" fmla="*/ 66 w 90"/>
                  <a:gd name="T5" fmla="*/ 21 h 89"/>
                  <a:gd name="T6" fmla="*/ 60 w 90"/>
                  <a:gd name="T7" fmla="*/ 19 h 89"/>
                  <a:gd name="T8" fmla="*/ 54 w 90"/>
                  <a:gd name="T9" fmla="*/ 18 h 89"/>
                  <a:gd name="T10" fmla="*/ 59 w 90"/>
                  <a:gd name="T11" fmla="*/ 22 h 89"/>
                  <a:gd name="T12" fmla="*/ 52 w 90"/>
                  <a:gd name="T13" fmla="*/ 25 h 89"/>
                  <a:gd name="T14" fmla="*/ 55 w 90"/>
                  <a:gd name="T15" fmla="*/ 30 h 89"/>
                  <a:gd name="T16" fmla="*/ 42 w 90"/>
                  <a:gd name="T17" fmla="*/ 59 h 89"/>
                  <a:gd name="T18" fmla="*/ 42 w 90"/>
                  <a:gd name="T19" fmla="*/ 60 h 89"/>
                  <a:gd name="T20" fmla="*/ 42 w 90"/>
                  <a:gd name="T21" fmla="*/ 60 h 89"/>
                  <a:gd name="T22" fmla="*/ 42 w 90"/>
                  <a:gd name="T23" fmla="*/ 60 h 89"/>
                  <a:gd name="T24" fmla="*/ 42 w 90"/>
                  <a:gd name="T25" fmla="*/ 59 h 89"/>
                  <a:gd name="T26" fmla="*/ 29 w 90"/>
                  <a:gd name="T27" fmla="*/ 30 h 89"/>
                  <a:gd name="T28" fmla="*/ 32 w 90"/>
                  <a:gd name="T29" fmla="*/ 25 h 89"/>
                  <a:gd name="T30" fmla="*/ 25 w 90"/>
                  <a:gd name="T31" fmla="*/ 22 h 89"/>
                  <a:gd name="T32" fmla="*/ 31 w 90"/>
                  <a:gd name="T33" fmla="*/ 17 h 89"/>
                  <a:gd name="T34" fmla="*/ 31 w 90"/>
                  <a:gd name="T35" fmla="*/ 17 h 89"/>
                  <a:gd name="T36" fmla="*/ 14 w 90"/>
                  <a:gd name="T37" fmla="*/ 10 h 89"/>
                  <a:gd name="T38" fmla="*/ 2 w 90"/>
                  <a:gd name="T39" fmla="*/ 0 h 89"/>
                  <a:gd name="T40" fmla="*/ 0 w 90"/>
                  <a:gd name="T41" fmla="*/ 21 h 89"/>
                  <a:gd name="T42" fmla="*/ 4 w 90"/>
                  <a:gd name="T43" fmla="*/ 23 h 89"/>
                  <a:gd name="T44" fmla="*/ 21 w 90"/>
                  <a:gd name="T45" fmla="*/ 29 h 89"/>
                  <a:gd name="T46" fmla="*/ 19 w 90"/>
                  <a:gd name="T47" fmla="*/ 88 h 89"/>
                  <a:gd name="T48" fmla="*/ 19 w 90"/>
                  <a:gd name="T49" fmla="*/ 89 h 89"/>
                  <a:gd name="T50" fmla="*/ 65 w 90"/>
                  <a:gd name="T51" fmla="*/ 89 h 89"/>
                  <a:gd name="T52" fmla="*/ 65 w 90"/>
                  <a:gd name="T53" fmla="*/ 88 h 89"/>
                  <a:gd name="T54" fmla="*/ 65 w 90"/>
                  <a:gd name="T55" fmla="*/ 79 h 89"/>
                  <a:gd name="T56" fmla="*/ 75 w 90"/>
                  <a:gd name="T57" fmla="*/ 84 h 89"/>
                  <a:gd name="T58" fmla="*/ 82 w 90"/>
                  <a:gd name="T59" fmla="*/ 70 h 89"/>
                  <a:gd name="T60" fmla="*/ 86 w 90"/>
                  <a:gd name="T61" fmla="*/ 62 h 89"/>
                  <a:gd name="T62" fmla="*/ 88 w 90"/>
                  <a:gd name="T63" fmla="*/ 59 h 89"/>
                  <a:gd name="T64" fmla="*/ 89 w 90"/>
                  <a:gd name="T65" fmla="*/ 57 h 89"/>
                  <a:gd name="T66" fmla="*/ 89 w 90"/>
                  <a:gd name="T67" fmla="*/ 56 h 89"/>
                  <a:gd name="T68" fmla="*/ 90 w 90"/>
                  <a:gd name="T69" fmla="*/ 55 h 89"/>
                  <a:gd name="T70" fmla="*/ 90 w 90"/>
                  <a:gd name="T71" fmla="*/ 55 h 89"/>
                  <a:gd name="T72" fmla="*/ 88 w 90"/>
                  <a:gd name="T73" fmla="*/ 46 h 89"/>
                  <a:gd name="T74" fmla="*/ 71 w 90"/>
                  <a:gd name="T75" fmla="*/ 54 h 89"/>
                  <a:gd name="T76" fmla="*/ 67 w 90"/>
                  <a:gd name="T77" fmla="*/ 61 h 89"/>
                  <a:gd name="T78" fmla="*/ 64 w 90"/>
                  <a:gd name="T79" fmla="*/ 65 h 89"/>
                  <a:gd name="T80" fmla="*/ 64 w 90"/>
                  <a:gd name="T81" fmla="*/ 42 h 89"/>
                  <a:gd name="T82" fmla="*/ 72 w 90"/>
                  <a:gd name="T83" fmla="*/ 52 h 89"/>
                  <a:gd name="T84" fmla="*/ 71 w 90"/>
                  <a:gd name="T8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0" h="89">
                    <a:moveTo>
                      <a:pt x="88" y="46"/>
                    </a:moveTo>
                    <a:cubicBezTo>
                      <a:pt x="88" y="45"/>
                      <a:pt x="88" y="45"/>
                      <a:pt x="88" y="45"/>
                    </a:cubicBezTo>
                    <a:cubicBezTo>
                      <a:pt x="66" y="21"/>
                      <a:pt x="66" y="21"/>
                      <a:pt x="66" y="21"/>
                    </a:cubicBezTo>
                    <a:cubicBezTo>
                      <a:pt x="64" y="20"/>
                      <a:pt x="62" y="19"/>
                      <a:pt x="60" y="19"/>
                    </a:cubicBezTo>
                    <a:cubicBezTo>
                      <a:pt x="60" y="19"/>
                      <a:pt x="56" y="18"/>
                      <a:pt x="54" y="18"/>
                    </a:cubicBezTo>
                    <a:cubicBezTo>
                      <a:pt x="59" y="22"/>
                      <a:pt x="59" y="22"/>
                      <a:pt x="59" y="22"/>
                    </a:cubicBezTo>
                    <a:cubicBezTo>
                      <a:pt x="52" y="25"/>
                      <a:pt x="52" y="25"/>
                      <a:pt x="52" y="25"/>
                    </a:cubicBezTo>
                    <a:cubicBezTo>
                      <a:pt x="55" y="30"/>
                      <a:pt x="55" y="30"/>
                      <a:pt x="55" y="30"/>
                    </a:cubicBezTo>
                    <a:cubicBezTo>
                      <a:pt x="42" y="59"/>
                      <a:pt x="42" y="59"/>
                      <a:pt x="42" y="59"/>
                    </a:cubicBezTo>
                    <a:cubicBezTo>
                      <a:pt x="42" y="60"/>
                      <a:pt x="42" y="60"/>
                      <a:pt x="42" y="60"/>
                    </a:cubicBezTo>
                    <a:cubicBezTo>
                      <a:pt x="42" y="60"/>
                      <a:pt x="42" y="60"/>
                      <a:pt x="42" y="60"/>
                    </a:cubicBezTo>
                    <a:cubicBezTo>
                      <a:pt x="42" y="60"/>
                      <a:pt x="42" y="60"/>
                      <a:pt x="42" y="60"/>
                    </a:cubicBezTo>
                    <a:cubicBezTo>
                      <a:pt x="42" y="59"/>
                      <a:pt x="42" y="59"/>
                      <a:pt x="42" y="59"/>
                    </a:cubicBezTo>
                    <a:cubicBezTo>
                      <a:pt x="29" y="30"/>
                      <a:pt x="29" y="30"/>
                      <a:pt x="29" y="30"/>
                    </a:cubicBezTo>
                    <a:cubicBezTo>
                      <a:pt x="32" y="25"/>
                      <a:pt x="32" y="25"/>
                      <a:pt x="32" y="25"/>
                    </a:cubicBezTo>
                    <a:cubicBezTo>
                      <a:pt x="25" y="22"/>
                      <a:pt x="25" y="22"/>
                      <a:pt x="25" y="22"/>
                    </a:cubicBezTo>
                    <a:cubicBezTo>
                      <a:pt x="31" y="17"/>
                      <a:pt x="31" y="17"/>
                      <a:pt x="31" y="17"/>
                    </a:cubicBezTo>
                    <a:cubicBezTo>
                      <a:pt x="31" y="17"/>
                      <a:pt x="31" y="17"/>
                      <a:pt x="31" y="17"/>
                    </a:cubicBezTo>
                    <a:cubicBezTo>
                      <a:pt x="24" y="14"/>
                      <a:pt x="17" y="11"/>
                      <a:pt x="14" y="10"/>
                    </a:cubicBezTo>
                    <a:cubicBezTo>
                      <a:pt x="2" y="0"/>
                      <a:pt x="2" y="0"/>
                      <a:pt x="2" y="0"/>
                    </a:cubicBezTo>
                    <a:cubicBezTo>
                      <a:pt x="0" y="21"/>
                      <a:pt x="0" y="21"/>
                      <a:pt x="0" y="21"/>
                    </a:cubicBezTo>
                    <a:cubicBezTo>
                      <a:pt x="4" y="23"/>
                      <a:pt x="4" y="23"/>
                      <a:pt x="4" y="23"/>
                    </a:cubicBezTo>
                    <a:cubicBezTo>
                      <a:pt x="11" y="26"/>
                      <a:pt x="16" y="28"/>
                      <a:pt x="21" y="29"/>
                    </a:cubicBezTo>
                    <a:cubicBezTo>
                      <a:pt x="20" y="49"/>
                      <a:pt x="19" y="69"/>
                      <a:pt x="19" y="88"/>
                    </a:cubicBezTo>
                    <a:cubicBezTo>
                      <a:pt x="19" y="88"/>
                      <a:pt x="19" y="89"/>
                      <a:pt x="19" y="89"/>
                    </a:cubicBezTo>
                    <a:cubicBezTo>
                      <a:pt x="34" y="89"/>
                      <a:pt x="50" y="89"/>
                      <a:pt x="65" y="89"/>
                    </a:cubicBezTo>
                    <a:cubicBezTo>
                      <a:pt x="65" y="89"/>
                      <a:pt x="65" y="88"/>
                      <a:pt x="65" y="88"/>
                    </a:cubicBezTo>
                    <a:cubicBezTo>
                      <a:pt x="65" y="85"/>
                      <a:pt x="65" y="82"/>
                      <a:pt x="65" y="79"/>
                    </a:cubicBezTo>
                    <a:cubicBezTo>
                      <a:pt x="68" y="81"/>
                      <a:pt x="71" y="83"/>
                      <a:pt x="75" y="84"/>
                    </a:cubicBezTo>
                    <a:cubicBezTo>
                      <a:pt x="82" y="70"/>
                      <a:pt x="82" y="70"/>
                      <a:pt x="82" y="70"/>
                    </a:cubicBezTo>
                    <a:cubicBezTo>
                      <a:pt x="86" y="62"/>
                      <a:pt x="86" y="62"/>
                      <a:pt x="86" y="62"/>
                    </a:cubicBezTo>
                    <a:cubicBezTo>
                      <a:pt x="88" y="59"/>
                      <a:pt x="88" y="59"/>
                      <a:pt x="88" y="59"/>
                    </a:cubicBezTo>
                    <a:cubicBezTo>
                      <a:pt x="89" y="57"/>
                      <a:pt x="89" y="57"/>
                      <a:pt x="89" y="57"/>
                    </a:cubicBezTo>
                    <a:cubicBezTo>
                      <a:pt x="89" y="56"/>
                      <a:pt x="89" y="56"/>
                      <a:pt x="89" y="56"/>
                    </a:cubicBezTo>
                    <a:cubicBezTo>
                      <a:pt x="90" y="55"/>
                      <a:pt x="90" y="55"/>
                      <a:pt x="90" y="55"/>
                    </a:cubicBezTo>
                    <a:cubicBezTo>
                      <a:pt x="90" y="55"/>
                      <a:pt x="90" y="55"/>
                      <a:pt x="90" y="55"/>
                    </a:cubicBezTo>
                    <a:cubicBezTo>
                      <a:pt x="89" y="51"/>
                      <a:pt x="88" y="46"/>
                      <a:pt x="88" y="46"/>
                    </a:cubicBezTo>
                    <a:close/>
                    <a:moveTo>
                      <a:pt x="71" y="54"/>
                    </a:moveTo>
                    <a:cubicBezTo>
                      <a:pt x="67" y="61"/>
                      <a:pt x="67" y="61"/>
                      <a:pt x="67" y="61"/>
                    </a:cubicBezTo>
                    <a:cubicBezTo>
                      <a:pt x="64" y="65"/>
                      <a:pt x="64" y="65"/>
                      <a:pt x="64" y="65"/>
                    </a:cubicBezTo>
                    <a:cubicBezTo>
                      <a:pt x="64" y="57"/>
                      <a:pt x="64" y="50"/>
                      <a:pt x="64" y="42"/>
                    </a:cubicBezTo>
                    <a:cubicBezTo>
                      <a:pt x="72" y="52"/>
                      <a:pt x="72" y="52"/>
                      <a:pt x="72" y="52"/>
                    </a:cubicBezTo>
                    <a:lnTo>
                      <a:pt x="71" y="5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65" name="Freeform 119"/>
              <p:cNvSpPr>
                <a:spLocks noEditPoints="1"/>
              </p:cNvSpPr>
              <p:nvPr/>
            </p:nvSpPr>
            <p:spPr bwMode="auto">
              <a:xfrm>
                <a:off x="5772150" y="3038475"/>
                <a:ext cx="349250" cy="611188"/>
              </a:xfrm>
              <a:custGeom>
                <a:avLst/>
                <a:gdLst>
                  <a:gd name="T0" fmla="*/ 79 w 91"/>
                  <a:gd name="T1" fmla="*/ 6 h 161"/>
                  <a:gd name="T2" fmla="*/ 25 w 91"/>
                  <a:gd name="T3" fmla="*/ 1 h 161"/>
                  <a:gd name="T4" fmla="*/ 12 w 91"/>
                  <a:gd name="T5" fmla="*/ 12 h 161"/>
                  <a:gd name="T6" fmla="*/ 0 w 91"/>
                  <a:gd name="T7" fmla="*/ 142 h 161"/>
                  <a:gd name="T8" fmla="*/ 11 w 91"/>
                  <a:gd name="T9" fmla="*/ 155 h 161"/>
                  <a:gd name="T10" fmla="*/ 66 w 91"/>
                  <a:gd name="T11" fmla="*/ 160 h 161"/>
                  <a:gd name="T12" fmla="*/ 79 w 91"/>
                  <a:gd name="T13" fmla="*/ 149 h 161"/>
                  <a:gd name="T14" fmla="*/ 90 w 91"/>
                  <a:gd name="T15" fmla="*/ 19 h 161"/>
                  <a:gd name="T16" fmla="*/ 79 w 91"/>
                  <a:gd name="T17" fmla="*/ 6 h 161"/>
                  <a:gd name="T18" fmla="*/ 41 w 91"/>
                  <a:gd name="T19" fmla="*/ 11 h 161"/>
                  <a:gd name="T20" fmla="*/ 62 w 91"/>
                  <a:gd name="T21" fmla="*/ 13 h 161"/>
                  <a:gd name="T22" fmla="*/ 63 w 91"/>
                  <a:gd name="T23" fmla="*/ 15 h 161"/>
                  <a:gd name="T24" fmla="*/ 61 w 91"/>
                  <a:gd name="T25" fmla="*/ 16 h 161"/>
                  <a:gd name="T26" fmla="*/ 41 w 91"/>
                  <a:gd name="T27" fmla="*/ 14 h 161"/>
                  <a:gd name="T28" fmla="*/ 40 w 91"/>
                  <a:gd name="T29" fmla="*/ 13 h 161"/>
                  <a:gd name="T30" fmla="*/ 41 w 91"/>
                  <a:gd name="T31" fmla="*/ 11 h 161"/>
                  <a:gd name="T32" fmla="*/ 39 w 91"/>
                  <a:gd name="T33" fmla="*/ 149 h 161"/>
                  <a:gd name="T34" fmla="*/ 33 w 91"/>
                  <a:gd name="T35" fmla="*/ 141 h 161"/>
                  <a:gd name="T36" fmla="*/ 40 w 91"/>
                  <a:gd name="T37" fmla="*/ 135 h 161"/>
                  <a:gd name="T38" fmla="*/ 47 w 91"/>
                  <a:gd name="T39" fmla="*/ 143 h 161"/>
                  <a:gd name="T40" fmla="*/ 39 w 91"/>
                  <a:gd name="T41" fmla="*/ 149 h 161"/>
                  <a:gd name="T42" fmla="*/ 73 w 91"/>
                  <a:gd name="T43" fmla="*/ 126 h 161"/>
                  <a:gd name="T44" fmla="*/ 10 w 91"/>
                  <a:gd name="T45" fmla="*/ 120 h 161"/>
                  <a:gd name="T46" fmla="*/ 19 w 91"/>
                  <a:gd name="T47" fmla="*/ 29 h 161"/>
                  <a:gd name="T48" fmla="*/ 81 w 91"/>
                  <a:gd name="T49" fmla="*/ 34 h 161"/>
                  <a:gd name="T50" fmla="*/ 73 w 91"/>
                  <a:gd name="T51" fmla="*/ 12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61">
                    <a:moveTo>
                      <a:pt x="79" y="6"/>
                    </a:moveTo>
                    <a:cubicBezTo>
                      <a:pt x="25" y="1"/>
                      <a:pt x="25" y="1"/>
                      <a:pt x="25" y="1"/>
                    </a:cubicBezTo>
                    <a:cubicBezTo>
                      <a:pt x="18" y="0"/>
                      <a:pt x="13" y="5"/>
                      <a:pt x="12" y="12"/>
                    </a:cubicBezTo>
                    <a:cubicBezTo>
                      <a:pt x="0" y="142"/>
                      <a:pt x="0" y="142"/>
                      <a:pt x="0" y="142"/>
                    </a:cubicBezTo>
                    <a:cubicBezTo>
                      <a:pt x="0" y="149"/>
                      <a:pt x="5" y="155"/>
                      <a:pt x="11" y="155"/>
                    </a:cubicBezTo>
                    <a:cubicBezTo>
                      <a:pt x="66" y="160"/>
                      <a:pt x="66" y="160"/>
                      <a:pt x="66" y="160"/>
                    </a:cubicBezTo>
                    <a:cubicBezTo>
                      <a:pt x="72" y="161"/>
                      <a:pt x="78" y="156"/>
                      <a:pt x="79" y="149"/>
                    </a:cubicBezTo>
                    <a:cubicBezTo>
                      <a:pt x="90" y="19"/>
                      <a:pt x="90" y="19"/>
                      <a:pt x="90" y="19"/>
                    </a:cubicBezTo>
                    <a:cubicBezTo>
                      <a:pt x="91" y="12"/>
                      <a:pt x="86" y="7"/>
                      <a:pt x="79" y="6"/>
                    </a:cubicBezTo>
                    <a:close/>
                    <a:moveTo>
                      <a:pt x="41" y="11"/>
                    </a:moveTo>
                    <a:cubicBezTo>
                      <a:pt x="62" y="13"/>
                      <a:pt x="62" y="13"/>
                      <a:pt x="62" y="13"/>
                    </a:cubicBezTo>
                    <a:cubicBezTo>
                      <a:pt x="62" y="13"/>
                      <a:pt x="63" y="14"/>
                      <a:pt x="63" y="15"/>
                    </a:cubicBezTo>
                    <a:cubicBezTo>
                      <a:pt x="63" y="16"/>
                      <a:pt x="62" y="16"/>
                      <a:pt x="61" y="16"/>
                    </a:cubicBezTo>
                    <a:cubicBezTo>
                      <a:pt x="41" y="14"/>
                      <a:pt x="41" y="14"/>
                      <a:pt x="41" y="14"/>
                    </a:cubicBezTo>
                    <a:cubicBezTo>
                      <a:pt x="40" y="14"/>
                      <a:pt x="40" y="14"/>
                      <a:pt x="40" y="13"/>
                    </a:cubicBezTo>
                    <a:cubicBezTo>
                      <a:pt x="40" y="12"/>
                      <a:pt x="41" y="11"/>
                      <a:pt x="41" y="11"/>
                    </a:cubicBezTo>
                    <a:close/>
                    <a:moveTo>
                      <a:pt x="39" y="149"/>
                    </a:moveTo>
                    <a:cubicBezTo>
                      <a:pt x="35" y="149"/>
                      <a:pt x="33" y="145"/>
                      <a:pt x="33" y="141"/>
                    </a:cubicBezTo>
                    <a:cubicBezTo>
                      <a:pt x="33" y="138"/>
                      <a:pt x="37" y="135"/>
                      <a:pt x="40" y="135"/>
                    </a:cubicBezTo>
                    <a:cubicBezTo>
                      <a:pt x="44" y="135"/>
                      <a:pt x="47" y="139"/>
                      <a:pt x="47" y="143"/>
                    </a:cubicBezTo>
                    <a:cubicBezTo>
                      <a:pt x="46" y="146"/>
                      <a:pt x="43" y="149"/>
                      <a:pt x="39" y="149"/>
                    </a:cubicBezTo>
                    <a:close/>
                    <a:moveTo>
                      <a:pt x="73" y="126"/>
                    </a:moveTo>
                    <a:cubicBezTo>
                      <a:pt x="10" y="120"/>
                      <a:pt x="10" y="120"/>
                      <a:pt x="10" y="120"/>
                    </a:cubicBezTo>
                    <a:cubicBezTo>
                      <a:pt x="19" y="29"/>
                      <a:pt x="19" y="29"/>
                      <a:pt x="19" y="29"/>
                    </a:cubicBezTo>
                    <a:cubicBezTo>
                      <a:pt x="81" y="34"/>
                      <a:pt x="81" y="34"/>
                      <a:pt x="81" y="34"/>
                    </a:cubicBezTo>
                    <a:lnTo>
                      <a:pt x="73" y="1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grpSp>
        <p:sp>
          <p:nvSpPr>
            <p:cNvPr id="69" name="TextBox 68"/>
            <p:cNvSpPr txBox="1"/>
            <p:nvPr/>
          </p:nvSpPr>
          <p:spPr>
            <a:xfrm>
              <a:off x="3603431" y="2666743"/>
              <a:ext cx="1502763" cy="300045"/>
            </a:xfrm>
            <a:prstGeom prst="rect">
              <a:avLst/>
            </a:prstGeom>
            <a:noFill/>
          </p:spPr>
          <p:txBody>
            <a:bodyPr wrap="square" lIns="91400" tIns="45699" rIns="91400" bIns="45699" rtlCol="0">
              <a:spAutoFit/>
            </a:bodyPr>
            <a:lstStyle/>
            <a:p>
              <a:pPr algn="ctr"/>
              <a:r>
                <a:rPr lang="zh-TW" altLang="en-US" sz="1999" smtClean="0">
                  <a:solidFill>
                    <a:schemeClr val="accent3">
                      <a:lumMod val="50000"/>
                    </a:schemeClr>
                  </a:solidFill>
                  <a:latin typeface="微软雅黑" pitchFamily="34" charset="-122"/>
                  <a:ea typeface="微软雅黑" pitchFamily="34" charset="-122"/>
                </a:rPr>
                <a:t>推廣</a:t>
              </a:r>
              <a:endParaRPr lang="zh-CN" altLang="en-US" sz="1999" dirty="0">
                <a:solidFill>
                  <a:schemeClr val="accent3">
                    <a:lumMod val="50000"/>
                  </a:schemeClr>
                </a:solidFill>
                <a:latin typeface="微软雅黑" pitchFamily="34" charset="-122"/>
                <a:ea typeface="微软雅黑" pitchFamily="34" charset="-122"/>
              </a:endParaRPr>
            </a:p>
          </p:txBody>
        </p:sp>
      </p:grpSp>
      <p:grpSp>
        <p:nvGrpSpPr>
          <p:cNvPr id="12" name="组合 11"/>
          <p:cNvGrpSpPr/>
          <p:nvPr/>
        </p:nvGrpSpPr>
        <p:grpSpPr>
          <a:xfrm>
            <a:off x="8556829" y="2109395"/>
            <a:ext cx="2007419" cy="2318365"/>
            <a:chOff x="6419572" y="1658144"/>
            <a:chExt cx="1506022" cy="1739302"/>
          </a:xfrm>
          <a:solidFill>
            <a:srgbClr val="99C17F"/>
          </a:solidFill>
        </p:grpSpPr>
        <p:grpSp>
          <p:nvGrpSpPr>
            <p:cNvPr id="57" name="组合 56"/>
            <p:cNvGrpSpPr/>
            <p:nvPr/>
          </p:nvGrpSpPr>
          <p:grpSpPr>
            <a:xfrm>
              <a:off x="6419572" y="1658144"/>
              <a:ext cx="1506022" cy="1739302"/>
              <a:chOff x="4966840" y="32547"/>
              <a:chExt cx="1506022" cy="1739302"/>
            </a:xfrm>
            <a:grpFill/>
          </p:grpSpPr>
          <p:sp>
            <p:nvSpPr>
              <p:cNvPr id="74" name="Freeform 27"/>
              <p:cNvSpPr>
                <a:spLocks/>
              </p:cNvSpPr>
              <p:nvPr/>
            </p:nvSpPr>
            <p:spPr bwMode="auto">
              <a:xfrm>
                <a:off x="5120790" y="210344"/>
                <a:ext cx="1198122" cy="1383709"/>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pFill/>
              <a:ln w="28575" cap="flat">
                <a:solidFill>
                  <a:schemeClr val="accent4">
                    <a:lumMod val="75000"/>
                  </a:schemeClr>
                </a:solidFill>
                <a:prstDash val="solid"/>
                <a:miter lim="800000"/>
                <a:headEnd/>
                <a:tailEnd/>
              </a:ln>
              <a:effectLst>
                <a:outerShdw blurRad="152400" dist="76200" dir="2700000" sx="102000" sy="102000" algn="tl" rotWithShape="0">
                  <a:prstClr val="black">
                    <a:alpha val="28000"/>
                  </a:prstClr>
                </a:outerShdw>
              </a:effectLst>
            </p:spPr>
            <p:txBody>
              <a:bodyPr vert="horz" wrap="square" lIns="121883" tIns="60941" rIns="121883" bIns="60941" numCol="1" anchor="t" anchorCtr="0" compatLnSpc="1">
                <a:prstTxWarp prst="textNoShape">
                  <a:avLst/>
                </a:prstTxWarp>
              </a:bodyPr>
              <a:lstStyle/>
              <a:p>
                <a:endParaRPr lang="zh-CN" altLang="en-US" sz="1866"/>
              </a:p>
            </p:txBody>
          </p:sp>
          <p:sp>
            <p:nvSpPr>
              <p:cNvPr id="75" name="Freeform 27"/>
              <p:cNvSpPr>
                <a:spLocks/>
              </p:cNvSpPr>
              <p:nvPr/>
            </p:nvSpPr>
            <p:spPr bwMode="auto">
              <a:xfrm>
                <a:off x="4966840" y="32547"/>
                <a:ext cx="1506022" cy="1739302"/>
              </a:xfrm>
              <a:custGeom>
                <a:avLst/>
                <a:gdLst>
                  <a:gd name="T0" fmla="*/ 1098 w 2195"/>
                  <a:gd name="T1" fmla="*/ 2535 h 2535"/>
                  <a:gd name="T2" fmla="*/ 0 w 2195"/>
                  <a:gd name="T3" fmla="*/ 1903 h 2535"/>
                  <a:gd name="T4" fmla="*/ 0 w 2195"/>
                  <a:gd name="T5" fmla="*/ 634 h 2535"/>
                  <a:gd name="T6" fmla="*/ 1098 w 2195"/>
                  <a:gd name="T7" fmla="*/ 0 h 2535"/>
                  <a:gd name="T8" fmla="*/ 2195 w 2195"/>
                  <a:gd name="T9" fmla="*/ 634 h 2535"/>
                  <a:gd name="T10" fmla="*/ 2195 w 2195"/>
                  <a:gd name="T11" fmla="*/ 1903 h 2535"/>
                  <a:gd name="T12" fmla="*/ 1098 w 2195"/>
                  <a:gd name="T13" fmla="*/ 2535 h 2535"/>
                </a:gdLst>
                <a:ahLst/>
                <a:cxnLst>
                  <a:cxn ang="0">
                    <a:pos x="T0" y="T1"/>
                  </a:cxn>
                  <a:cxn ang="0">
                    <a:pos x="T2" y="T3"/>
                  </a:cxn>
                  <a:cxn ang="0">
                    <a:pos x="T4" y="T5"/>
                  </a:cxn>
                  <a:cxn ang="0">
                    <a:pos x="T6" y="T7"/>
                  </a:cxn>
                  <a:cxn ang="0">
                    <a:pos x="T8" y="T9"/>
                  </a:cxn>
                  <a:cxn ang="0">
                    <a:pos x="T10" y="T11"/>
                  </a:cxn>
                  <a:cxn ang="0">
                    <a:pos x="T12" y="T13"/>
                  </a:cxn>
                </a:cxnLst>
                <a:rect l="0" t="0" r="r" b="b"/>
                <a:pathLst>
                  <a:path w="2195" h="2535">
                    <a:moveTo>
                      <a:pt x="1098" y="2535"/>
                    </a:moveTo>
                    <a:lnTo>
                      <a:pt x="0" y="1903"/>
                    </a:lnTo>
                    <a:lnTo>
                      <a:pt x="0" y="634"/>
                    </a:lnTo>
                    <a:lnTo>
                      <a:pt x="1098" y="0"/>
                    </a:lnTo>
                    <a:lnTo>
                      <a:pt x="2195" y="634"/>
                    </a:lnTo>
                    <a:lnTo>
                      <a:pt x="2195" y="1903"/>
                    </a:lnTo>
                    <a:lnTo>
                      <a:pt x="1098" y="2535"/>
                    </a:lnTo>
                    <a:close/>
                  </a:path>
                </a:pathLst>
              </a:custGeom>
              <a:grpFill/>
              <a:ln>
                <a:gradFill>
                  <a:gsLst>
                    <a:gs pos="75000">
                      <a:srgbClr val="F0F0F0"/>
                    </a:gs>
                    <a:gs pos="50000">
                      <a:srgbClr val="C8C8C8"/>
                    </a:gs>
                    <a:gs pos="25000">
                      <a:srgbClr val="F0F0F0"/>
                    </a:gs>
                    <a:gs pos="0">
                      <a:schemeClr val="bg1"/>
                    </a:gs>
                    <a:gs pos="100000">
                      <a:schemeClr val="bg1"/>
                    </a:gs>
                  </a:gsLst>
                  <a:lin ang="2700000" scaled="0"/>
                </a:gradFill>
              </a:ln>
              <a:effectLst>
                <a:outerShdw blurRad="228600" dist="88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6">
                  <a:solidFill>
                    <a:prstClr val="white"/>
                  </a:solidFill>
                </a:endParaRPr>
              </a:p>
            </p:txBody>
          </p:sp>
        </p:grpSp>
        <p:grpSp>
          <p:nvGrpSpPr>
            <p:cNvPr id="45" name="组合 44"/>
            <p:cNvGrpSpPr/>
            <p:nvPr/>
          </p:nvGrpSpPr>
          <p:grpSpPr>
            <a:xfrm>
              <a:off x="6976831" y="2273189"/>
              <a:ext cx="143143" cy="51976"/>
              <a:chOff x="4433888" y="3165476"/>
              <a:chExt cx="1312862" cy="458787"/>
            </a:xfrm>
            <a:grpFill/>
          </p:grpSpPr>
          <p:sp>
            <p:nvSpPr>
              <p:cNvPr id="47" name="Freeform 180"/>
              <p:cNvSpPr>
                <a:spLocks/>
              </p:cNvSpPr>
              <p:nvPr/>
            </p:nvSpPr>
            <p:spPr bwMode="auto">
              <a:xfrm>
                <a:off x="4927600" y="3165476"/>
                <a:ext cx="819150" cy="230188"/>
              </a:xfrm>
              <a:custGeom>
                <a:avLst/>
                <a:gdLst>
                  <a:gd name="T0" fmla="*/ 516 w 516"/>
                  <a:gd name="T1" fmla="*/ 145 h 145"/>
                  <a:gd name="T2" fmla="*/ 0 w 516"/>
                  <a:gd name="T3" fmla="*/ 145 h 145"/>
                  <a:gd name="T4" fmla="*/ 0 w 516"/>
                  <a:gd name="T5" fmla="*/ 0 h 145"/>
                  <a:gd name="T6" fmla="*/ 516 w 516"/>
                  <a:gd name="T7" fmla="*/ 145 h 145"/>
                </a:gdLst>
                <a:ahLst/>
                <a:cxnLst>
                  <a:cxn ang="0">
                    <a:pos x="T0" y="T1"/>
                  </a:cxn>
                  <a:cxn ang="0">
                    <a:pos x="T2" y="T3"/>
                  </a:cxn>
                  <a:cxn ang="0">
                    <a:pos x="T4" y="T5"/>
                  </a:cxn>
                  <a:cxn ang="0">
                    <a:pos x="T6" y="T7"/>
                  </a:cxn>
                </a:cxnLst>
                <a:rect l="0" t="0" r="r" b="b"/>
                <a:pathLst>
                  <a:path w="516" h="145">
                    <a:moveTo>
                      <a:pt x="516" y="145"/>
                    </a:moveTo>
                    <a:lnTo>
                      <a:pt x="0" y="145"/>
                    </a:lnTo>
                    <a:lnTo>
                      <a:pt x="0" y="0"/>
                    </a:lnTo>
                    <a:lnTo>
                      <a:pt x="516"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sp>
            <p:nvSpPr>
              <p:cNvPr id="50" name="Freeform 183"/>
              <p:cNvSpPr>
                <a:spLocks/>
              </p:cNvSpPr>
              <p:nvPr/>
            </p:nvSpPr>
            <p:spPr bwMode="auto">
              <a:xfrm>
                <a:off x="4433888" y="3395663"/>
                <a:ext cx="820738" cy="228600"/>
              </a:xfrm>
              <a:custGeom>
                <a:avLst/>
                <a:gdLst>
                  <a:gd name="T0" fmla="*/ 517 w 517"/>
                  <a:gd name="T1" fmla="*/ 144 h 144"/>
                  <a:gd name="T2" fmla="*/ 0 w 517"/>
                  <a:gd name="T3" fmla="*/ 144 h 144"/>
                  <a:gd name="T4" fmla="*/ 0 w 517"/>
                  <a:gd name="T5" fmla="*/ 0 h 144"/>
                  <a:gd name="T6" fmla="*/ 517 w 517"/>
                  <a:gd name="T7" fmla="*/ 144 h 144"/>
                </a:gdLst>
                <a:ahLst/>
                <a:cxnLst>
                  <a:cxn ang="0">
                    <a:pos x="T0" y="T1"/>
                  </a:cxn>
                  <a:cxn ang="0">
                    <a:pos x="T2" y="T3"/>
                  </a:cxn>
                  <a:cxn ang="0">
                    <a:pos x="T4" y="T5"/>
                  </a:cxn>
                  <a:cxn ang="0">
                    <a:pos x="T6" y="T7"/>
                  </a:cxn>
                </a:cxnLst>
                <a:rect l="0" t="0" r="r" b="b"/>
                <a:pathLst>
                  <a:path w="517" h="144">
                    <a:moveTo>
                      <a:pt x="517" y="144"/>
                    </a:moveTo>
                    <a:lnTo>
                      <a:pt x="0" y="144"/>
                    </a:lnTo>
                    <a:lnTo>
                      <a:pt x="0" y="0"/>
                    </a:lnTo>
                    <a:lnTo>
                      <a:pt x="517"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pPr defTabSz="912838"/>
                <a:endParaRPr lang="zh-CN" altLang="en-US" sz="1866">
                  <a:solidFill>
                    <a:prstClr val="black"/>
                  </a:solidFill>
                  <a:latin typeface="Calibri"/>
                  <a:ea typeface="宋体"/>
                </a:endParaRPr>
              </a:p>
            </p:txBody>
          </p:sp>
        </p:grpSp>
        <p:sp>
          <p:nvSpPr>
            <p:cNvPr id="52" name="TextBox 51"/>
            <p:cNvSpPr txBox="1"/>
            <p:nvPr/>
          </p:nvSpPr>
          <p:spPr>
            <a:xfrm>
              <a:off x="6422831" y="2742385"/>
              <a:ext cx="1502763" cy="300045"/>
            </a:xfrm>
            <a:prstGeom prst="rect">
              <a:avLst/>
            </a:prstGeom>
            <a:grpFill/>
          </p:spPr>
          <p:txBody>
            <a:bodyPr wrap="square" lIns="91400" tIns="45699" rIns="91400" bIns="45699" rtlCol="0">
              <a:spAutoFit/>
            </a:bodyPr>
            <a:lstStyle/>
            <a:p>
              <a:pPr algn="ctr"/>
              <a:r>
                <a:rPr lang="zh-TW" altLang="en-US" sz="1999" dirty="0" smtClean="0">
                  <a:solidFill>
                    <a:schemeClr val="accent3">
                      <a:lumMod val="50000"/>
                    </a:schemeClr>
                  </a:solidFill>
                  <a:latin typeface="微软雅黑" pitchFamily="34" charset="-122"/>
                  <a:ea typeface="微软雅黑" pitchFamily="34" charset="-122"/>
                </a:rPr>
                <a:t>提升營業額</a:t>
              </a:r>
              <a:endParaRPr lang="zh-CN" altLang="en-US" sz="1999" dirty="0">
                <a:solidFill>
                  <a:schemeClr val="accent3">
                    <a:lumMod val="50000"/>
                  </a:schemeClr>
                </a:solidFill>
                <a:latin typeface="微软雅黑" pitchFamily="34" charset="-122"/>
                <a:ea typeface="微软雅黑" pitchFamily="34" charset="-122"/>
              </a:endParaRPr>
            </a:p>
          </p:txBody>
        </p:sp>
      </p:grpSp>
      <p:grpSp>
        <p:nvGrpSpPr>
          <p:cNvPr id="76" name="组合 75"/>
          <p:cNvGrpSpPr/>
          <p:nvPr/>
        </p:nvGrpSpPr>
        <p:grpSpPr>
          <a:xfrm>
            <a:off x="1204128" y="333934"/>
            <a:ext cx="4180095" cy="905990"/>
            <a:chOff x="903371" y="249943"/>
            <a:chExt cx="2831223" cy="679699"/>
          </a:xfrm>
        </p:grpSpPr>
        <p:sp>
          <p:nvSpPr>
            <p:cNvPr id="77" name="任意多边形 76"/>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78" name="任意多边形 77"/>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79" name="组合 78"/>
          <p:cNvGrpSpPr/>
          <p:nvPr/>
        </p:nvGrpSpPr>
        <p:grpSpPr>
          <a:xfrm rot="16200000">
            <a:off x="765798" y="211596"/>
            <a:ext cx="1019827" cy="1150666"/>
            <a:chOff x="8439634" y="3544648"/>
            <a:chExt cx="1611146" cy="1817848"/>
          </a:xfrm>
        </p:grpSpPr>
        <p:sp>
          <p:nvSpPr>
            <p:cNvPr id="80"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81"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9C17F"/>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82" name="Group 17"/>
          <p:cNvGrpSpPr>
            <a:grpSpLocks noChangeAspect="1"/>
          </p:cNvGrpSpPr>
          <p:nvPr/>
        </p:nvGrpSpPr>
        <p:grpSpPr bwMode="auto">
          <a:xfrm>
            <a:off x="1102871" y="608133"/>
            <a:ext cx="345682" cy="371069"/>
            <a:chOff x="231" y="1205"/>
            <a:chExt cx="640" cy="687"/>
          </a:xfrm>
          <a:solidFill>
            <a:srgbClr val="FFFFFF"/>
          </a:solidFill>
          <a:effectLst/>
        </p:grpSpPr>
        <p:sp>
          <p:nvSpPr>
            <p:cNvPr id="83"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84"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85" name="矩形 3"/>
          <p:cNvSpPr>
            <a:spLocks noChangeArrowheads="1"/>
          </p:cNvSpPr>
          <p:nvPr/>
        </p:nvSpPr>
        <p:spPr bwMode="auto">
          <a:xfrm>
            <a:off x="1930872" y="591150"/>
            <a:ext cx="867495"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pPr algn="l"/>
            <a:r>
              <a:rPr lang="zh-TW" altLang="en-US" sz="2666" dirty="0" smtClean="0">
                <a:solidFill>
                  <a:schemeClr val="bg1"/>
                </a:solidFill>
                <a:latin typeface="微软雅黑" pitchFamily="34" charset="-122"/>
                <a:ea typeface="微软雅黑" pitchFamily="34" charset="-122"/>
                <a:sym typeface="Arial" pitchFamily="34" charset="0"/>
              </a:rPr>
              <a:t>功能</a:t>
            </a:r>
            <a:endParaRPr lang="zh-CN" altLang="en-US" sz="2666" dirty="0">
              <a:solidFill>
                <a:schemeClr val="bg1"/>
              </a:solidFill>
              <a:latin typeface="微软雅黑" pitchFamily="34" charset="-122"/>
              <a:ea typeface="微软雅黑" pitchFamily="34" charset="-122"/>
              <a:sym typeface="Arial" pitchFamily="34" charset="0"/>
            </a:endParaRPr>
          </a:p>
        </p:txBody>
      </p:sp>
      <p:sp>
        <p:nvSpPr>
          <p:cNvPr id="2" name="等於 1"/>
          <p:cNvSpPr/>
          <p:nvPr/>
        </p:nvSpPr>
        <p:spPr>
          <a:xfrm>
            <a:off x="7380880" y="2893766"/>
            <a:ext cx="669238" cy="660844"/>
          </a:xfrm>
          <a:prstGeom prst="mathEqual">
            <a:avLst/>
          </a:prstGeom>
          <a:solidFill>
            <a:schemeClr val="tx1">
              <a:lumMod val="50000"/>
              <a:lumOff val="50000"/>
            </a:schemeClr>
          </a:solidFill>
          <a:ln w="317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bg1">
                  <a:lumMod val="65000"/>
                </a:schemeClr>
              </a:solidFill>
            </a:endParaRPr>
          </a:p>
        </p:txBody>
      </p:sp>
      <p:pic>
        <p:nvPicPr>
          <p:cNvPr id="3" name="圖片 2"/>
          <p:cNvPicPr>
            <a:picLocks noChangeAspect="1"/>
          </p:cNvPicPr>
          <p:nvPr/>
        </p:nvPicPr>
        <p:blipFill>
          <a:blip r:embed="rId3">
            <a:extLst>
              <a:ext uri="{BEBA8EAE-BF5A-486C-A8C5-ECC9F3942E4B}">
                <a14:imgProps xmlns:a14="http://schemas.microsoft.com/office/drawing/2010/main">
                  <a14:imgLayer r:embed="rId4">
                    <a14:imgEffect>
                      <a14:backgroundRemoval t="0" b="97701" l="10000" r="90000"/>
                    </a14:imgEffect>
                  </a14:imgLayer>
                </a14:imgProps>
              </a:ext>
              <a:ext uri="{28A0092B-C50C-407E-A947-70E740481C1C}">
                <a14:useLocalDpi xmlns:a14="http://schemas.microsoft.com/office/drawing/2010/main" val="0"/>
              </a:ext>
            </a:extLst>
          </a:blip>
          <a:stretch>
            <a:fillRect/>
          </a:stretch>
        </p:blipFill>
        <p:spPr>
          <a:xfrm>
            <a:off x="9093667" y="2515778"/>
            <a:ext cx="933741" cy="937332"/>
          </a:xfrm>
          <a:prstGeom prst="rect">
            <a:avLst/>
          </a:prstGeom>
        </p:spPr>
      </p:pic>
      <p:sp>
        <p:nvSpPr>
          <p:cNvPr id="87" name="矩形 86"/>
          <p:cNvSpPr/>
          <p:nvPr/>
        </p:nvSpPr>
        <p:spPr>
          <a:xfrm>
            <a:off x="11209333" y="85781"/>
            <a:ext cx="458780" cy="707886"/>
          </a:xfrm>
          <a:prstGeom prst="rect">
            <a:avLst/>
          </a:prstGeom>
        </p:spPr>
        <p:txBody>
          <a:bodyPr wrap="none">
            <a:spAutoFit/>
          </a:bodyPr>
          <a:lstStyle/>
          <a:p>
            <a:r>
              <a:rPr lang="en-US" altLang="zh-CN" sz="4000" dirty="0">
                <a:solidFill>
                  <a:schemeClr val="accent3">
                    <a:lumMod val="50000"/>
                  </a:schemeClr>
                </a:solidFill>
                <a:latin typeface="Impact" pitchFamily="34" charset="0"/>
              </a:rPr>
              <a:t>8</a:t>
            </a:r>
            <a:endParaRPr lang="zh-CN" altLang="en-US" sz="4000" dirty="0">
              <a:solidFill>
                <a:schemeClr val="accent3">
                  <a:lumMod val="50000"/>
                </a:schemeClr>
              </a:solidFill>
              <a:latin typeface="Impact" pitchFamily="34" charset="0"/>
            </a:endParaRPr>
          </a:p>
        </p:txBody>
      </p:sp>
      <p:sp>
        <p:nvSpPr>
          <p:cNvPr id="46" name="文字方塊 45"/>
          <p:cNvSpPr txBox="1"/>
          <p:nvPr/>
        </p:nvSpPr>
        <p:spPr>
          <a:xfrm>
            <a:off x="27666" y="6427093"/>
            <a:ext cx="3005951" cy="400110"/>
          </a:xfrm>
          <a:prstGeom prst="rect">
            <a:avLst/>
          </a:prstGeom>
          <a:noFill/>
        </p:spPr>
        <p:txBody>
          <a:bodyPr wrap="none" rtlCol="0">
            <a:spAutoFit/>
          </a:bodyPr>
          <a:lstStyle/>
          <a:p>
            <a:r>
              <a:rPr kumimoji="1" lang="zh-TW" altLang="en-US" sz="2000" smtClean="0">
                <a:latin typeface="微软雅黑" panose="020B0503020204020204" pitchFamily="34" charset="-122"/>
                <a:ea typeface="微软雅黑" panose="020B0503020204020204" pitchFamily="34" charset="-122"/>
              </a:rPr>
              <a:t>負責人：翁宇玟＆黃郁涵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383790"/>
      </p:ext>
    </p:extLst>
  </p:cSld>
  <p:clrMapOvr>
    <a:masterClrMapping/>
  </p:clrMapOvr>
  <p:transition spd="slow"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22" presetClass="entr" presetSubtype="8"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wipe(left)">
                                      <p:cBhvr>
                                        <p:cTn id="10" dur="500"/>
                                        <p:tgtEl>
                                          <p:spTgt spid="76"/>
                                        </p:tgtEl>
                                      </p:cBhvr>
                                    </p:animEffect>
                                  </p:childTnLst>
                                </p:cTn>
                              </p:par>
                              <p:par>
                                <p:cTn id="11" presetID="53" presetClass="entr" presetSubtype="16"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p:cTn id="13" dur="500" fill="hold"/>
                                        <p:tgtEl>
                                          <p:spTgt spid="79"/>
                                        </p:tgtEl>
                                        <p:attrNameLst>
                                          <p:attrName>ppt_w</p:attrName>
                                        </p:attrNameLst>
                                      </p:cBhvr>
                                      <p:tavLst>
                                        <p:tav tm="0">
                                          <p:val>
                                            <p:fltVal val="0"/>
                                          </p:val>
                                        </p:tav>
                                        <p:tav tm="100000">
                                          <p:val>
                                            <p:strVal val="#ppt_w"/>
                                          </p:val>
                                        </p:tav>
                                      </p:tavLst>
                                    </p:anim>
                                    <p:anim calcmode="lin" valueType="num">
                                      <p:cBhvr>
                                        <p:cTn id="14" dur="500" fill="hold"/>
                                        <p:tgtEl>
                                          <p:spTgt spid="79"/>
                                        </p:tgtEl>
                                        <p:attrNameLst>
                                          <p:attrName>ppt_h</p:attrName>
                                        </p:attrNameLst>
                                      </p:cBhvr>
                                      <p:tavLst>
                                        <p:tav tm="0">
                                          <p:val>
                                            <p:fltVal val="0"/>
                                          </p:val>
                                        </p:tav>
                                        <p:tav tm="100000">
                                          <p:val>
                                            <p:strVal val="#ppt_h"/>
                                          </p:val>
                                        </p:tav>
                                      </p:tavLst>
                                    </p:anim>
                                    <p:animEffect transition="in" filter="fade">
                                      <p:cBhvr>
                                        <p:cTn id="15" dur="500"/>
                                        <p:tgtEl>
                                          <p:spTgt spid="79"/>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left)">
                                      <p:cBhvr>
                                        <p:cTn id="19" dur="500"/>
                                        <p:tgtEl>
                                          <p:spTgt spid="85"/>
                                        </p:tgtEl>
                                      </p:cBhvr>
                                    </p:animEffect>
                                  </p:childTnLst>
                                </p:cTn>
                              </p:par>
                              <p:par>
                                <p:cTn id="20" presetID="3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1000" fill="hold"/>
                                        <p:tgtEl>
                                          <p:spTgt spid="14"/>
                                        </p:tgtEl>
                                        <p:attrNameLst>
                                          <p:attrName>ppt_w</p:attrName>
                                        </p:attrNameLst>
                                      </p:cBhvr>
                                      <p:tavLst>
                                        <p:tav tm="0">
                                          <p:val>
                                            <p:fltVal val="0"/>
                                          </p:val>
                                        </p:tav>
                                        <p:tav tm="100000">
                                          <p:val>
                                            <p:strVal val="#ppt_w"/>
                                          </p:val>
                                        </p:tav>
                                      </p:tavLst>
                                    </p:anim>
                                    <p:anim calcmode="lin" valueType="num">
                                      <p:cBhvr>
                                        <p:cTn id="23" dur="1000" fill="hold"/>
                                        <p:tgtEl>
                                          <p:spTgt spid="14"/>
                                        </p:tgtEl>
                                        <p:attrNameLst>
                                          <p:attrName>ppt_h</p:attrName>
                                        </p:attrNameLst>
                                      </p:cBhvr>
                                      <p:tavLst>
                                        <p:tav tm="0">
                                          <p:val>
                                            <p:fltVal val="0"/>
                                          </p:val>
                                        </p:tav>
                                        <p:tav tm="100000">
                                          <p:val>
                                            <p:strVal val="#ppt_h"/>
                                          </p:val>
                                        </p:tav>
                                      </p:tavLst>
                                    </p:anim>
                                    <p:anim calcmode="lin" valueType="num">
                                      <p:cBhvr>
                                        <p:cTn id="24" dur="1000" fill="hold"/>
                                        <p:tgtEl>
                                          <p:spTgt spid="14"/>
                                        </p:tgtEl>
                                        <p:attrNameLst>
                                          <p:attrName>style.rotation</p:attrName>
                                        </p:attrNameLst>
                                      </p:cBhvr>
                                      <p:tavLst>
                                        <p:tav tm="0">
                                          <p:val>
                                            <p:fltVal val="90"/>
                                          </p:val>
                                        </p:tav>
                                        <p:tav tm="100000">
                                          <p:val>
                                            <p:fltVal val="0"/>
                                          </p:val>
                                        </p:tav>
                                      </p:tavLst>
                                    </p:anim>
                                    <p:animEffect transition="in" filter="fade">
                                      <p:cBhvr>
                                        <p:cTn id="25" dur="1000"/>
                                        <p:tgtEl>
                                          <p:spTgt spid="14"/>
                                        </p:tgtEl>
                                      </p:cBhvr>
                                    </p:animEffect>
                                  </p:childTnLst>
                                </p:cTn>
                              </p:par>
                            </p:childTnLst>
                          </p:cTn>
                        </p:par>
                        <p:par>
                          <p:cTn id="26" fill="hold">
                            <p:stCondLst>
                              <p:cond delay="1500"/>
                            </p:stCondLst>
                            <p:childTnLst>
                              <p:par>
                                <p:cTn id="27" presetID="31" presetClass="entr" presetSubtype="0"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p:cTn id="29" dur="300" fill="hold"/>
                                        <p:tgtEl>
                                          <p:spTgt spid="68"/>
                                        </p:tgtEl>
                                        <p:attrNameLst>
                                          <p:attrName>ppt_w</p:attrName>
                                        </p:attrNameLst>
                                      </p:cBhvr>
                                      <p:tavLst>
                                        <p:tav tm="0">
                                          <p:val>
                                            <p:fltVal val="0"/>
                                          </p:val>
                                        </p:tav>
                                        <p:tav tm="100000">
                                          <p:val>
                                            <p:strVal val="#ppt_w"/>
                                          </p:val>
                                        </p:tav>
                                      </p:tavLst>
                                    </p:anim>
                                    <p:anim calcmode="lin" valueType="num">
                                      <p:cBhvr>
                                        <p:cTn id="30" dur="300" fill="hold"/>
                                        <p:tgtEl>
                                          <p:spTgt spid="68"/>
                                        </p:tgtEl>
                                        <p:attrNameLst>
                                          <p:attrName>ppt_h</p:attrName>
                                        </p:attrNameLst>
                                      </p:cBhvr>
                                      <p:tavLst>
                                        <p:tav tm="0">
                                          <p:val>
                                            <p:fltVal val="0"/>
                                          </p:val>
                                        </p:tav>
                                        <p:tav tm="100000">
                                          <p:val>
                                            <p:strVal val="#ppt_h"/>
                                          </p:val>
                                        </p:tav>
                                      </p:tavLst>
                                    </p:anim>
                                    <p:anim calcmode="lin" valueType="num">
                                      <p:cBhvr>
                                        <p:cTn id="31" dur="300" fill="hold"/>
                                        <p:tgtEl>
                                          <p:spTgt spid="68"/>
                                        </p:tgtEl>
                                        <p:attrNameLst>
                                          <p:attrName>style.rotation</p:attrName>
                                        </p:attrNameLst>
                                      </p:cBhvr>
                                      <p:tavLst>
                                        <p:tav tm="0">
                                          <p:val>
                                            <p:fltVal val="90"/>
                                          </p:val>
                                        </p:tav>
                                        <p:tav tm="100000">
                                          <p:val>
                                            <p:fltVal val="0"/>
                                          </p:val>
                                        </p:tav>
                                      </p:tavLst>
                                    </p:anim>
                                    <p:animEffect transition="in" filter="fade">
                                      <p:cBhvr>
                                        <p:cTn id="32" dur="300"/>
                                        <p:tgtEl>
                                          <p:spTgt spid="68"/>
                                        </p:tgtEl>
                                      </p:cBhvr>
                                    </p:animEffect>
                                  </p:childTnLst>
                                </p:cTn>
                              </p:par>
                              <p:par>
                                <p:cTn id="33" presetID="3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par>
                                <p:cTn id="39" presetID="3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1000" fill="hold"/>
                                        <p:tgtEl>
                                          <p:spTgt spid="12"/>
                                        </p:tgtEl>
                                        <p:attrNameLst>
                                          <p:attrName>ppt_w</p:attrName>
                                        </p:attrNameLst>
                                      </p:cBhvr>
                                      <p:tavLst>
                                        <p:tav tm="0">
                                          <p:val>
                                            <p:fltVal val="0"/>
                                          </p:val>
                                        </p:tav>
                                        <p:tav tm="100000">
                                          <p:val>
                                            <p:strVal val="#ppt_w"/>
                                          </p:val>
                                        </p:tav>
                                      </p:tavLst>
                                    </p:anim>
                                    <p:anim calcmode="lin" valueType="num">
                                      <p:cBhvr>
                                        <p:cTn id="42" dur="1000" fill="hold"/>
                                        <p:tgtEl>
                                          <p:spTgt spid="12"/>
                                        </p:tgtEl>
                                        <p:attrNameLst>
                                          <p:attrName>ppt_h</p:attrName>
                                        </p:attrNameLst>
                                      </p:cBhvr>
                                      <p:tavLst>
                                        <p:tav tm="0">
                                          <p:val>
                                            <p:fltVal val="0"/>
                                          </p:val>
                                        </p:tav>
                                        <p:tav tm="100000">
                                          <p:val>
                                            <p:strVal val="#ppt_h"/>
                                          </p:val>
                                        </p:tav>
                                      </p:tavLst>
                                    </p:anim>
                                    <p:anim calcmode="lin" valueType="num">
                                      <p:cBhvr>
                                        <p:cTn id="43" dur="1000" fill="hold"/>
                                        <p:tgtEl>
                                          <p:spTgt spid="12"/>
                                        </p:tgtEl>
                                        <p:attrNameLst>
                                          <p:attrName>style.rotation</p:attrName>
                                        </p:attrNameLst>
                                      </p:cBhvr>
                                      <p:tavLst>
                                        <p:tav tm="0">
                                          <p:val>
                                            <p:fltVal val="90"/>
                                          </p:val>
                                        </p:tav>
                                        <p:tav tm="100000">
                                          <p:val>
                                            <p:fltVal val="0"/>
                                          </p:val>
                                        </p:tav>
                                      </p:tavLst>
                                    </p:anim>
                                    <p:animEffect transition="in" filter="fade">
                                      <p:cBhvr>
                                        <p:cTn id="4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7"/>
          <p:cNvSpPr>
            <a:spLocks noChangeArrowheads="1"/>
          </p:cNvSpPr>
          <p:nvPr/>
        </p:nvSpPr>
        <p:spPr bwMode="auto">
          <a:xfrm rot="5400000">
            <a:off x="10932480" y="118919"/>
            <a:ext cx="1015691" cy="730746"/>
          </a:xfrm>
          <a:prstGeom prst="homePlate">
            <a:avLst>
              <a:gd name="adj" fmla="val 35606"/>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10800000" vert="eaVert" wrap="none" lIns="121883" tIns="60941" rIns="121883" bIns="60941" numCol="1" anchor="ctr" anchorCtr="0" compatLnSpc="1">
            <a:prstTxWarp prst="textNoShape">
              <a:avLst/>
            </a:prstTxWarp>
          </a:bodyPr>
          <a:lstStyle/>
          <a:p>
            <a:pPr algn="ctr" defTabSz="1218804" fontAlgn="base">
              <a:spcBef>
                <a:spcPct val="0"/>
              </a:spcBef>
              <a:spcAft>
                <a:spcPct val="0"/>
              </a:spcAft>
            </a:pPr>
            <a:endParaRPr lang="zh-CN" altLang="zh-CN" sz="2399" dirty="0">
              <a:latin typeface="Arial" pitchFamily="34" charset="0"/>
              <a:ea typeface="宋体" pitchFamily="2" charset="-122"/>
              <a:cs typeface="宋体" pitchFamily="2" charset="-122"/>
            </a:endParaRPr>
          </a:p>
        </p:txBody>
      </p:sp>
      <p:grpSp>
        <p:nvGrpSpPr>
          <p:cNvPr id="25" name="组合 24"/>
          <p:cNvGrpSpPr/>
          <p:nvPr/>
        </p:nvGrpSpPr>
        <p:grpSpPr>
          <a:xfrm>
            <a:off x="1204129" y="333934"/>
            <a:ext cx="3773817" cy="905990"/>
            <a:chOff x="903371" y="249943"/>
            <a:chExt cx="2831223" cy="679699"/>
          </a:xfrm>
        </p:grpSpPr>
        <p:sp>
          <p:nvSpPr>
            <p:cNvPr id="28" name="任意多边形 27"/>
            <p:cNvSpPr>
              <a:spLocks/>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sp>
          <p:nvSpPr>
            <p:cNvPr id="29" name="任意多边形 28"/>
            <p:cNvSpPr>
              <a:spLocks/>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rgbClr val="E16D65"/>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121883" tIns="60941" rIns="121883" bIns="60941" numCol="1" anchor="t" anchorCtr="0" compatLnSpc="1">
              <a:prstTxWarp prst="textNoShape">
                <a:avLst/>
              </a:prstTxWarp>
              <a:noAutofit/>
            </a:bodyPr>
            <a:lstStyle/>
            <a:p>
              <a:endParaRPr lang="zh-CN" altLang="en-US" sz="1866">
                <a:solidFill>
                  <a:prstClr val="black"/>
                </a:solidFill>
              </a:endParaRPr>
            </a:p>
          </p:txBody>
        </p:sp>
      </p:grpSp>
      <p:grpSp>
        <p:nvGrpSpPr>
          <p:cNvPr id="30" name="组合 29"/>
          <p:cNvGrpSpPr/>
          <p:nvPr/>
        </p:nvGrpSpPr>
        <p:grpSpPr>
          <a:xfrm rot="16200000">
            <a:off x="765800" y="211596"/>
            <a:ext cx="1019827" cy="1150666"/>
            <a:chOff x="8439634" y="3544648"/>
            <a:chExt cx="1611146" cy="1817848"/>
          </a:xfrm>
        </p:grpSpPr>
        <p:sp>
          <p:nvSpPr>
            <p:cNvPr id="31" name="Freeform 5"/>
            <p:cNvSpPr>
              <a:spLocks/>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2" name="Freeform 5"/>
            <p:cNvSpPr>
              <a:spLocks/>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9AC280"/>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grpSp>
        <p:nvGrpSpPr>
          <p:cNvPr id="33" name="Group 17"/>
          <p:cNvGrpSpPr>
            <a:grpSpLocks noChangeAspect="1"/>
          </p:cNvGrpSpPr>
          <p:nvPr/>
        </p:nvGrpSpPr>
        <p:grpSpPr bwMode="auto">
          <a:xfrm>
            <a:off x="1102871" y="608133"/>
            <a:ext cx="345682" cy="371069"/>
            <a:chOff x="231" y="1205"/>
            <a:chExt cx="640" cy="687"/>
          </a:xfrm>
          <a:solidFill>
            <a:schemeClr val="bg1"/>
          </a:solidFill>
          <a:effectLst/>
        </p:grpSpPr>
        <p:sp>
          <p:nvSpPr>
            <p:cNvPr id="3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sp>
          <p:nvSpPr>
            <p:cNvPr id="3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883" tIns="60941" rIns="121883" bIns="60941" numCol="1" anchor="t" anchorCtr="0" compatLnSpc="1">
              <a:prstTxWarp prst="textNoShape">
                <a:avLst/>
              </a:prstTxWarp>
            </a:bodyPr>
            <a:lstStyle/>
            <a:p>
              <a:endParaRPr lang="zh-CN" altLang="en-US" sz="1866">
                <a:solidFill>
                  <a:prstClr val="black"/>
                </a:solidFill>
              </a:endParaRPr>
            </a:p>
          </p:txBody>
        </p:sp>
      </p:grpSp>
      <p:sp>
        <p:nvSpPr>
          <p:cNvPr id="36" name="矩形 3"/>
          <p:cNvSpPr>
            <a:spLocks noChangeArrowheads="1"/>
          </p:cNvSpPr>
          <p:nvPr/>
        </p:nvSpPr>
        <p:spPr bwMode="auto">
          <a:xfrm>
            <a:off x="1930872" y="591150"/>
            <a:ext cx="1550374"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5" tIns="45709" rIns="91415" bIns="45709">
            <a:spAutoFit/>
          </a:bodyPr>
          <a:lstStyle/>
          <a:p>
            <a:r>
              <a:rPr lang="zh-TW" altLang="en-US" sz="2666" dirty="0" smtClean="0">
                <a:solidFill>
                  <a:schemeClr val="bg1"/>
                </a:solidFill>
                <a:latin typeface="微软雅黑" pitchFamily="34" charset="-122"/>
                <a:ea typeface="微软雅黑" pitchFamily="34" charset="-122"/>
                <a:sym typeface="Arial" pitchFamily="34" charset="0"/>
              </a:rPr>
              <a:t>合作對象</a:t>
            </a:r>
            <a:endParaRPr lang="zh-CN" altLang="en-US" sz="2666" dirty="0">
              <a:solidFill>
                <a:schemeClr val="bg1"/>
              </a:solidFill>
              <a:latin typeface="微软雅黑" pitchFamily="34" charset="-122"/>
              <a:ea typeface="微软雅黑" pitchFamily="34" charset="-122"/>
              <a:sym typeface="Arial" pitchFamily="34" charset="0"/>
            </a:endParaRPr>
          </a:p>
        </p:txBody>
      </p:sp>
      <p:pic>
        <p:nvPicPr>
          <p:cNvPr id="18" name="Shape 184"/>
          <p:cNvPicPr preferRelativeResize="0"/>
          <p:nvPr/>
        </p:nvPicPr>
        <p:blipFill rotWithShape="1">
          <a:blip r:embed="rId3">
            <a:alphaModFix/>
          </a:blip>
          <a:srcRect t="12176"/>
          <a:stretch/>
        </p:blipFill>
        <p:spPr>
          <a:xfrm>
            <a:off x="1694984" y="1625599"/>
            <a:ext cx="8807916" cy="4762501"/>
          </a:xfrm>
          <a:prstGeom prst="rect">
            <a:avLst/>
          </a:prstGeom>
          <a:noFill/>
          <a:ln>
            <a:noFill/>
          </a:ln>
        </p:spPr>
      </p:pic>
      <p:sp>
        <p:nvSpPr>
          <p:cNvPr id="19" name="矩形 18"/>
          <p:cNvSpPr/>
          <p:nvPr/>
        </p:nvSpPr>
        <p:spPr>
          <a:xfrm>
            <a:off x="11209333" y="85781"/>
            <a:ext cx="461986" cy="707886"/>
          </a:xfrm>
          <a:prstGeom prst="rect">
            <a:avLst/>
          </a:prstGeom>
        </p:spPr>
        <p:txBody>
          <a:bodyPr wrap="none">
            <a:spAutoFit/>
          </a:bodyPr>
          <a:lstStyle/>
          <a:p>
            <a:r>
              <a:rPr lang="en-US" altLang="zh-CN" sz="4000" dirty="0" smtClean="0">
                <a:solidFill>
                  <a:schemeClr val="accent3">
                    <a:lumMod val="50000"/>
                  </a:schemeClr>
                </a:solidFill>
                <a:latin typeface="Impact" pitchFamily="34" charset="0"/>
              </a:rPr>
              <a:t>9</a:t>
            </a:r>
            <a:endParaRPr lang="zh-CN" altLang="en-US" sz="4000" dirty="0">
              <a:solidFill>
                <a:schemeClr val="accent3">
                  <a:lumMod val="50000"/>
                </a:schemeClr>
              </a:solidFill>
              <a:latin typeface="Impact" pitchFamily="34" charset="0"/>
            </a:endParaRPr>
          </a:p>
        </p:txBody>
      </p:sp>
      <p:sp>
        <p:nvSpPr>
          <p:cNvPr id="15" name="文字方塊 14"/>
          <p:cNvSpPr txBox="1"/>
          <p:nvPr/>
        </p:nvSpPr>
        <p:spPr>
          <a:xfrm>
            <a:off x="27666" y="6427093"/>
            <a:ext cx="3005951" cy="400110"/>
          </a:xfrm>
          <a:prstGeom prst="rect">
            <a:avLst/>
          </a:prstGeom>
          <a:noFill/>
        </p:spPr>
        <p:txBody>
          <a:bodyPr wrap="none" rtlCol="0">
            <a:spAutoFit/>
          </a:bodyPr>
          <a:lstStyle/>
          <a:p>
            <a:r>
              <a:rPr kumimoji="1" lang="zh-TW" altLang="en-US" sz="2000" smtClean="0">
                <a:latin typeface="微软雅黑" panose="020B0503020204020204" pitchFamily="34" charset="-122"/>
                <a:ea typeface="微软雅黑" panose="020B0503020204020204" pitchFamily="34" charset="-122"/>
              </a:rPr>
              <a:t>負責人：翁宇玟＆黃郁涵</a:t>
            </a:r>
            <a:endParaRPr kumimoji="1" lang="zh-TW" altLang="en-US"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777720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53" presetClass="entr" presetSubtype="16"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融资04"/>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DF00"/>
        </a:solidFill>
        <a:ln w="31750">
          <a:solidFill>
            <a:srgbClr val="F0DF00"/>
          </a:solidFill>
          <a:prstDash val="sysDot"/>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3389</TotalTime>
  <Words>1426</Words>
  <Application>Microsoft Macintosh PowerPoint</Application>
  <PresentationFormat>自訂</PresentationFormat>
  <Paragraphs>201</Paragraphs>
  <Slides>22</Slides>
  <Notes>22</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22</vt:i4>
      </vt:variant>
    </vt:vector>
  </HeadingPairs>
  <TitlesOfParts>
    <vt:vector size="34" baseType="lpstr">
      <vt:lpstr>Agency FB</vt:lpstr>
      <vt:lpstr>Calibri</vt:lpstr>
      <vt:lpstr>Calibri Light</vt:lpstr>
      <vt:lpstr>Gill Sans</vt:lpstr>
      <vt:lpstr>Impact</vt:lpstr>
      <vt:lpstr>Lato Light</vt:lpstr>
      <vt:lpstr>Microsoft JhengHei</vt:lpstr>
      <vt:lpstr>宋体</vt:lpstr>
      <vt:lpstr>微软雅黑</vt:lpstr>
      <vt:lpstr>新細明體</vt:lpstr>
      <vt:lpstr>Arial</vt: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简洁创业融资计划书</dc:title>
  <dc:creator>第一PPT模板网：www.1ppt.com</dc:creator>
  <cp:keywords>第一PPT模板网：www.1ppt.com</cp:keywords>
  <cp:lastModifiedBy>Microsoft Office 使用者</cp:lastModifiedBy>
  <cp:revision>330</cp:revision>
  <dcterms:created xsi:type="dcterms:W3CDTF">2014-08-23T03:40:54Z</dcterms:created>
  <dcterms:modified xsi:type="dcterms:W3CDTF">2018-01-14T11:02:41Z</dcterms:modified>
</cp:coreProperties>
</file>