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08AE849-2E5F-4C58-9D0F-0393770110A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GB Generation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88A070E-70A1-4F4C-80F1-CC70489D6C4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15/05/2024 23:39:03 BST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B1A9989D-87FA-4E05-8574-C666129E30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1066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2024-05-15T22:39:03Z</dcterms:created>
  <dcterms:modified xsi:type="dcterms:W3CDTF">2024-05-15T22:39:03Z</dcterms:modified>
</cp:coreProperties>
</file>