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2A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75926-BBB9-45AA-9AF1-8189B9C30D7B}" v="334" dt="2024-10-15T19:18:09.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906" autoAdjust="0"/>
    <p:restoredTop sz="94660"/>
  </p:normalViewPr>
  <p:slideViewPr>
    <p:cSldViewPr snapToGrid="0">
      <p:cViewPr>
        <p:scale>
          <a:sx n="25" d="100"/>
          <a:sy n="25" d="100"/>
        </p:scale>
        <p:origin x="495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han Dai" userId="10ad8049-2c2d-4ab4-aa7c-7195b6a15f63" providerId="ADAL" clId="{2CB75926-BBB9-45AA-9AF1-8189B9C30D7B}"/>
    <pc:docChg chg="undo redo custSel modSld">
      <pc:chgData name="Zhonghan Dai" userId="10ad8049-2c2d-4ab4-aa7c-7195b6a15f63" providerId="ADAL" clId="{2CB75926-BBB9-45AA-9AF1-8189B9C30D7B}" dt="2024-10-15T19:19:11.313" v="2164" actId="1036"/>
      <pc:docMkLst>
        <pc:docMk/>
      </pc:docMkLst>
      <pc:sldChg chg="addSp delSp modSp mod">
        <pc:chgData name="Zhonghan Dai" userId="10ad8049-2c2d-4ab4-aa7c-7195b6a15f63" providerId="ADAL" clId="{2CB75926-BBB9-45AA-9AF1-8189B9C30D7B}" dt="2024-10-15T19:19:11.313" v="2164" actId="1036"/>
        <pc:sldMkLst>
          <pc:docMk/>
          <pc:sldMk cId="0" sldId="256"/>
        </pc:sldMkLst>
        <pc:spChg chg="add mod">
          <ac:chgData name="Zhonghan Dai" userId="10ad8049-2c2d-4ab4-aa7c-7195b6a15f63" providerId="ADAL" clId="{2CB75926-BBB9-45AA-9AF1-8189B9C30D7B}" dt="2024-10-15T19:19:11.313" v="2164" actId="1036"/>
          <ac:spMkLst>
            <pc:docMk/>
            <pc:sldMk cId="0" sldId="256"/>
            <ac:spMk id="2" creationId="{3790B519-EC13-17B1-D5FB-D520DEA4B633}"/>
          </ac:spMkLst>
        </pc:spChg>
        <pc:spChg chg="add mod">
          <ac:chgData name="Zhonghan Dai" userId="10ad8049-2c2d-4ab4-aa7c-7195b6a15f63" providerId="ADAL" clId="{2CB75926-BBB9-45AA-9AF1-8189B9C30D7B}" dt="2024-10-15T18:29:24.520" v="878" actId="164"/>
          <ac:spMkLst>
            <pc:docMk/>
            <pc:sldMk cId="0" sldId="256"/>
            <ac:spMk id="5" creationId="{4F8E61CC-2EA1-2C31-1460-E01A61A8CAA4}"/>
          </ac:spMkLst>
        </pc:spChg>
        <pc:spChg chg="add mod">
          <ac:chgData name="Zhonghan Dai" userId="10ad8049-2c2d-4ab4-aa7c-7195b6a15f63" providerId="ADAL" clId="{2CB75926-BBB9-45AA-9AF1-8189B9C30D7B}" dt="2024-10-15T19:18:25.628" v="2152" actId="1035"/>
          <ac:spMkLst>
            <pc:docMk/>
            <pc:sldMk cId="0" sldId="256"/>
            <ac:spMk id="8" creationId="{900546D9-DE28-7F98-70AF-D4604611F0A9}"/>
          </ac:spMkLst>
        </pc:spChg>
        <pc:spChg chg="add mod">
          <ac:chgData name="Zhonghan Dai" userId="10ad8049-2c2d-4ab4-aa7c-7195b6a15f63" providerId="ADAL" clId="{2CB75926-BBB9-45AA-9AF1-8189B9C30D7B}" dt="2024-10-15T18:36:04.278" v="1028" actId="1076"/>
          <ac:spMkLst>
            <pc:docMk/>
            <pc:sldMk cId="0" sldId="256"/>
            <ac:spMk id="9" creationId="{14D9D1D2-0292-F196-4911-9B31A79940E3}"/>
          </ac:spMkLst>
        </pc:spChg>
        <pc:spChg chg="add mod">
          <ac:chgData name="Zhonghan Dai" userId="10ad8049-2c2d-4ab4-aa7c-7195b6a15f63" providerId="ADAL" clId="{2CB75926-BBB9-45AA-9AF1-8189B9C30D7B}" dt="2024-10-15T19:18:22.732" v="2150" actId="1035"/>
          <ac:spMkLst>
            <pc:docMk/>
            <pc:sldMk cId="0" sldId="256"/>
            <ac:spMk id="10" creationId="{CB8DCE4E-F1BC-E4A8-D264-E883FB5F84C7}"/>
          </ac:spMkLst>
        </pc:spChg>
        <pc:spChg chg="mod">
          <ac:chgData name="Zhonghan Dai" userId="10ad8049-2c2d-4ab4-aa7c-7195b6a15f63" providerId="ADAL" clId="{2CB75926-BBB9-45AA-9AF1-8189B9C30D7B}" dt="2024-10-15T12:08:24.413" v="65" actId="20577"/>
          <ac:spMkLst>
            <pc:docMk/>
            <pc:sldMk cId="0" sldId="256"/>
            <ac:spMk id="16" creationId="{00000000-0000-0000-0000-000000000000}"/>
          </ac:spMkLst>
        </pc:spChg>
        <pc:spChg chg="mod">
          <ac:chgData name="Zhonghan Dai" userId="10ad8049-2c2d-4ab4-aa7c-7195b6a15f63" providerId="ADAL" clId="{2CB75926-BBB9-45AA-9AF1-8189B9C30D7B}" dt="2024-10-15T12:08:25.695" v="67" actId="20577"/>
          <ac:spMkLst>
            <pc:docMk/>
            <pc:sldMk cId="0" sldId="256"/>
            <ac:spMk id="17" creationId="{00000000-0000-0000-0000-000000000000}"/>
          </ac:spMkLst>
        </pc:spChg>
        <pc:spChg chg="add mod">
          <ac:chgData name="Zhonghan Dai" userId="10ad8049-2c2d-4ab4-aa7c-7195b6a15f63" providerId="ADAL" clId="{2CB75926-BBB9-45AA-9AF1-8189B9C30D7B}" dt="2024-10-15T19:15:25.335" v="2052" actId="403"/>
          <ac:spMkLst>
            <pc:docMk/>
            <pc:sldMk cId="0" sldId="256"/>
            <ac:spMk id="19" creationId="{F5090686-54B0-D403-0748-FC003BA4F2C9}"/>
          </ac:spMkLst>
        </pc:spChg>
        <pc:spChg chg="add mod">
          <ac:chgData name="Zhonghan Dai" userId="10ad8049-2c2d-4ab4-aa7c-7195b6a15f63" providerId="ADAL" clId="{2CB75926-BBB9-45AA-9AF1-8189B9C30D7B}" dt="2024-10-15T18:38:31.390" v="1101" actId="164"/>
          <ac:spMkLst>
            <pc:docMk/>
            <pc:sldMk cId="0" sldId="256"/>
            <ac:spMk id="20" creationId="{509FCCBC-37D0-D175-FFB6-03790C2F7361}"/>
          </ac:spMkLst>
        </pc:spChg>
        <pc:spChg chg="add del mod">
          <ac:chgData name="Zhonghan Dai" userId="10ad8049-2c2d-4ab4-aa7c-7195b6a15f63" providerId="ADAL" clId="{2CB75926-BBB9-45AA-9AF1-8189B9C30D7B}" dt="2024-10-15T14:17:24.204" v="495" actId="478"/>
          <ac:spMkLst>
            <pc:docMk/>
            <pc:sldMk cId="0" sldId="256"/>
            <ac:spMk id="24" creationId="{63AB3070-F01B-6A5D-0470-2D7681119CA1}"/>
          </ac:spMkLst>
        </pc:spChg>
        <pc:spChg chg="add mod">
          <ac:chgData name="Zhonghan Dai" userId="10ad8049-2c2d-4ab4-aa7c-7195b6a15f63" providerId="ADAL" clId="{2CB75926-BBB9-45AA-9AF1-8189B9C30D7B}" dt="2024-10-15T18:40:27.994" v="1135" actId="164"/>
          <ac:spMkLst>
            <pc:docMk/>
            <pc:sldMk cId="0" sldId="256"/>
            <ac:spMk id="24" creationId="{D5099505-99DE-AFE2-C8BE-2A005488064A}"/>
          </ac:spMkLst>
        </pc:spChg>
        <pc:spChg chg="mod">
          <ac:chgData name="Zhonghan Dai" userId="10ad8049-2c2d-4ab4-aa7c-7195b6a15f63" providerId="ADAL" clId="{2CB75926-BBB9-45AA-9AF1-8189B9C30D7B}" dt="2024-10-15T19:13:07.846" v="2042" actId="1076"/>
          <ac:spMkLst>
            <pc:docMk/>
            <pc:sldMk cId="0" sldId="256"/>
            <ac:spMk id="26" creationId="{00000000-0000-0000-0000-000000000000}"/>
          </ac:spMkLst>
        </pc:spChg>
        <pc:spChg chg="mod">
          <ac:chgData name="Zhonghan Dai" userId="10ad8049-2c2d-4ab4-aa7c-7195b6a15f63" providerId="ADAL" clId="{2CB75926-BBB9-45AA-9AF1-8189B9C30D7B}" dt="2024-10-15T18:36:15.326" v="1063" actId="1038"/>
          <ac:spMkLst>
            <pc:docMk/>
            <pc:sldMk cId="0" sldId="256"/>
            <ac:spMk id="27" creationId="{00000000-0000-0000-0000-000000000000}"/>
          </ac:spMkLst>
        </pc:spChg>
        <pc:spChg chg="add mod">
          <ac:chgData name="Zhonghan Dai" userId="10ad8049-2c2d-4ab4-aa7c-7195b6a15f63" providerId="ADAL" clId="{2CB75926-BBB9-45AA-9AF1-8189B9C30D7B}" dt="2024-10-15T18:43:36.486" v="1243" actId="164"/>
          <ac:spMkLst>
            <pc:docMk/>
            <pc:sldMk cId="0" sldId="256"/>
            <ac:spMk id="28" creationId="{1FB22C6D-0502-F6F1-D56D-148F2F733859}"/>
          </ac:spMkLst>
        </pc:spChg>
        <pc:spChg chg="mod">
          <ac:chgData name="Zhonghan Dai" userId="10ad8049-2c2d-4ab4-aa7c-7195b6a15f63" providerId="ADAL" clId="{2CB75926-BBB9-45AA-9AF1-8189B9C30D7B}" dt="2024-10-15T19:18:57.579" v="2161" actId="1036"/>
          <ac:spMkLst>
            <pc:docMk/>
            <pc:sldMk cId="0" sldId="256"/>
            <ac:spMk id="29" creationId="{00000000-0000-0000-0000-000000000000}"/>
          </ac:spMkLst>
        </pc:spChg>
        <pc:spChg chg="del">
          <ac:chgData name="Zhonghan Dai" userId="10ad8049-2c2d-4ab4-aa7c-7195b6a15f63" providerId="ADAL" clId="{2CB75926-BBB9-45AA-9AF1-8189B9C30D7B}" dt="2024-10-15T13:38:27.598" v="288" actId="478"/>
          <ac:spMkLst>
            <pc:docMk/>
            <pc:sldMk cId="0" sldId="256"/>
            <ac:spMk id="30" creationId="{00000000-0000-0000-0000-000000000000}"/>
          </ac:spMkLst>
        </pc:spChg>
        <pc:spChg chg="add mod">
          <ac:chgData name="Zhonghan Dai" userId="10ad8049-2c2d-4ab4-aa7c-7195b6a15f63" providerId="ADAL" clId="{2CB75926-BBB9-45AA-9AF1-8189B9C30D7B}" dt="2024-10-15T18:43:29.636" v="1242" actId="164"/>
          <ac:spMkLst>
            <pc:docMk/>
            <pc:sldMk cId="0" sldId="256"/>
            <ac:spMk id="30" creationId="{122D1264-F0A0-8B79-D13D-557B3491DCAC}"/>
          </ac:spMkLst>
        </pc:spChg>
        <pc:spChg chg="mod">
          <ac:chgData name="Zhonghan Dai" userId="10ad8049-2c2d-4ab4-aa7c-7195b6a15f63" providerId="ADAL" clId="{2CB75926-BBB9-45AA-9AF1-8189B9C30D7B}" dt="2024-10-15T19:12:47.386" v="2039" actId="113"/>
          <ac:spMkLst>
            <pc:docMk/>
            <pc:sldMk cId="0" sldId="256"/>
            <ac:spMk id="31" creationId="{00000000-0000-0000-0000-000000000000}"/>
          </ac:spMkLst>
        </pc:spChg>
        <pc:spChg chg="mod topLvl">
          <ac:chgData name="Zhonghan Dai" userId="10ad8049-2c2d-4ab4-aa7c-7195b6a15f63" providerId="ADAL" clId="{2CB75926-BBB9-45AA-9AF1-8189B9C30D7B}" dt="2024-10-15T18:50:18.324" v="1406" actId="113"/>
          <ac:spMkLst>
            <pc:docMk/>
            <pc:sldMk cId="0" sldId="256"/>
            <ac:spMk id="32" creationId="{00000000-0000-0000-0000-000000000000}"/>
          </ac:spMkLst>
        </pc:spChg>
        <pc:spChg chg="del">
          <ac:chgData name="Zhonghan Dai" userId="10ad8049-2c2d-4ab4-aa7c-7195b6a15f63" providerId="ADAL" clId="{2CB75926-BBB9-45AA-9AF1-8189B9C30D7B}" dt="2024-10-15T14:03:03.410" v="303" actId="478"/>
          <ac:spMkLst>
            <pc:docMk/>
            <pc:sldMk cId="0" sldId="256"/>
            <ac:spMk id="33" creationId="{00000000-0000-0000-0000-000000000000}"/>
          </ac:spMkLst>
        </pc:spChg>
        <pc:spChg chg="del">
          <ac:chgData name="Zhonghan Dai" userId="10ad8049-2c2d-4ab4-aa7c-7195b6a15f63" providerId="ADAL" clId="{2CB75926-BBB9-45AA-9AF1-8189B9C30D7B}" dt="2024-10-15T14:12:36.103" v="401" actId="478"/>
          <ac:spMkLst>
            <pc:docMk/>
            <pc:sldMk cId="0" sldId="256"/>
            <ac:spMk id="34" creationId="{00000000-0000-0000-0000-000000000000}"/>
          </ac:spMkLst>
        </pc:spChg>
        <pc:spChg chg="del">
          <ac:chgData name="Zhonghan Dai" userId="10ad8049-2c2d-4ab4-aa7c-7195b6a15f63" providerId="ADAL" clId="{2CB75926-BBB9-45AA-9AF1-8189B9C30D7B}" dt="2024-10-15T14:16:42.208" v="489" actId="478"/>
          <ac:spMkLst>
            <pc:docMk/>
            <pc:sldMk cId="0" sldId="256"/>
            <ac:spMk id="35" creationId="{00000000-0000-0000-0000-000000000000}"/>
          </ac:spMkLst>
        </pc:spChg>
        <pc:spChg chg="del">
          <ac:chgData name="Zhonghan Dai" userId="10ad8049-2c2d-4ab4-aa7c-7195b6a15f63" providerId="ADAL" clId="{2CB75926-BBB9-45AA-9AF1-8189B9C30D7B}" dt="2024-10-15T14:11:52.781" v="396" actId="478"/>
          <ac:spMkLst>
            <pc:docMk/>
            <pc:sldMk cId="0" sldId="256"/>
            <ac:spMk id="36" creationId="{00000000-0000-0000-0000-000000000000}"/>
          </ac:spMkLst>
        </pc:spChg>
        <pc:spChg chg="mod">
          <ac:chgData name="Zhonghan Dai" userId="10ad8049-2c2d-4ab4-aa7c-7195b6a15f63" providerId="ADAL" clId="{2CB75926-BBB9-45AA-9AF1-8189B9C30D7B}" dt="2024-10-15T18:44:23.381" v="1260" actId="571"/>
          <ac:spMkLst>
            <pc:docMk/>
            <pc:sldMk cId="0" sldId="256"/>
            <ac:spMk id="37" creationId="{7622DE60-4D75-39A1-18C4-EB1347207B54}"/>
          </ac:spMkLst>
        </pc:spChg>
        <pc:spChg chg="mod">
          <ac:chgData name="Zhonghan Dai" userId="10ad8049-2c2d-4ab4-aa7c-7195b6a15f63" providerId="ADAL" clId="{2CB75926-BBB9-45AA-9AF1-8189B9C30D7B}" dt="2024-10-15T18:30:03.336" v="889" actId="1076"/>
          <ac:spMkLst>
            <pc:docMk/>
            <pc:sldMk cId="0" sldId="256"/>
            <ac:spMk id="39" creationId="{00000000-0000-0000-0000-000000000000}"/>
          </ac:spMkLst>
        </pc:spChg>
        <pc:spChg chg="mod">
          <ac:chgData name="Zhonghan Dai" userId="10ad8049-2c2d-4ab4-aa7c-7195b6a15f63" providerId="ADAL" clId="{2CB75926-BBB9-45AA-9AF1-8189B9C30D7B}" dt="2024-10-15T18:44:23.381" v="1260" actId="571"/>
          <ac:spMkLst>
            <pc:docMk/>
            <pc:sldMk cId="0" sldId="256"/>
            <ac:spMk id="42" creationId="{D8948F58-C3E1-FE72-EC4A-58409744ED6A}"/>
          </ac:spMkLst>
        </pc:spChg>
        <pc:spChg chg="add mod topLvl">
          <ac:chgData name="Zhonghan Dai" userId="10ad8049-2c2d-4ab4-aa7c-7195b6a15f63" providerId="ADAL" clId="{2CB75926-BBB9-45AA-9AF1-8189B9C30D7B}" dt="2024-10-15T18:46:02.148" v="1337" actId="164"/>
          <ac:spMkLst>
            <pc:docMk/>
            <pc:sldMk cId="0" sldId="256"/>
            <ac:spMk id="44" creationId="{F6C476CA-17B1-D8F1-11D2-A2E7B406B298}"/>
          </ac:spMkLst>
        </pc:spChg>
        <pc:spChg chg="mod">
          <ac:chgData name="Zhonghan Dai" userId="10ad8049-2c2d-4ab4-aa7c-7195b6a15f63" providerId="ADAL" clId="{2CB75926-BBB9-45AA-9AF1-8189B9C30D7B}" dt="2024-10-15T18:35:37.959" v="1020" actId="20577"/>
          <ac:spMkLst>
            <pc:docMk/>
            <pc:sldMk cId="0" sldId="256"/>
            <ac:spMk id="45" creationId="{00000000-0000-0000-0000-000000000000}"/>
          </ac:spMkLst>
        </pc:spChg>
        <pc:spChg chg="mod">
          <ac:chgData name="Zhonghan Dai" userId="10ad8049-2c2d-4ab4-aa7c-7195b6a15f63" providerId="ADAL" clId="{2CB75926-BBB9-45AA-9AF1-8189B9C30D7B}" dt="2024-10-15T14:15:13.874" v="445" actId="1076"/>
          <ac:spMkLst>
            <pc:docMk/>
            <pc:sldMk cId="0" sldId="256"/>
            <ac:spMk id="48" creationId="{00000000-0000-0000-0000-000000000000}"/>
          </ac:spMkLst>
        </pc:spChg>
        <pc:spChg chg="mod">
          <ac:chgData name="Zhonghan Dai" userId="10ad8049-2c2d-4ab4-aa7c-7195b6a15f63" providerId="ADAL" clId="{2CB75926-BBB9-45AA-9AF1-8189B9C30D7B}" dt="2024-10-15T19:10:13.947" v="1915" actId="1076"/>
          <ac:spMkLst>
            <pc:docMk/>
            <pc:sldMk cId="0" sldId="256"/>
            <ac:spMk id="51" creationId="{00000000-0000-0000-0000-000000000000}"/>
          </ac:spMkLst>
        </pc:spChg>
        <pc:spChg chg="del">
          <ac:chgData name="Zhonghan Dai" userId="10ad8049-2c2d-4ab4-aa7c-7195b6a15f63" providerId="ADAL" clId="{2CB75926-BBB9-45AA-9AF1-8189B9C30D7B}" dt="2024-10-15T14:12:36.103" v="401" actId="478"/>
          <ac:spMkLst>
            <pc:docMk/>
            <pc:sldMk cId="0" sldId="256"/>
            <ac:spMk id="52" creationId="{00000000-0000-0000-0000-000000000000}"/>
          </ac:spMkLst>
        </pc:spChg>
        <pc:spChg chg="del">
          <ac:chgData name="Zhonghan Dai" userId="10ad8049-2c2d-4ab4-aa7c-7195b6a15f63" providerId="ADAL" clId="{2CB75926-BBB9-45AA-9AF1-8189B9C30D7B}" dt="2024-10-15T14:03:03.410" v="303" actId="478"/>
          <ac:spMkLst>
            <pc:docMk/>
            <pc:sldMk cId="0" sldId="256"/>
            <ac:spMk id="53" creationId="{00000000-0000-0000-0000-000000000000}"/>
          </ac:spMkLst>
        </pc:spChg>
        <pc:spChg chg="add mod">
          <ac:chgData name="Zhonghan Dai" userId="10ad8049-2c2d-4ab4-aa7c-7195b6a15f63" providerId="ADAL" clId="{2CB75926-BBB9-45AA-9AF1-8189B9C30D7B}" dt="2024-10-15T19:05:51.073" v="1781" actId="1076"/>
          <ac:spMkLst>
            <pc:docMk/>
            <pc:sldMk cId="0" sldId="256"/>
            <ac:spMk id="55" creationId="{3A4B09E1-3A36-E4D2-9E2E-A06A39AB6B90}"/>
          </ac:spMkLst>
        </pc:spChg>
        <pc:spChg chg="mod">
          <ac:chgData name="Zhonghan Dai" userId="10ad8049-2c2d-4ab4-aa7c-7195b6a15f63" providerId="ADAL" clId="{2CB75926-BBB9-45AA-9AF1-8189B9C30D7B}" dt="2024-10-15T19:14:29.950" v="2048" actId="1036"/>
          <ac:spMkLst>
            <pc:docMk/>
            <pc:sldMk cId="0" sldId="256"/>
            <ac:spMk id="57" creationId="{00000000-0000-0000-0000-000000000000}"/>
          </ac:spMkLst>
        </pc:spChg>
        <pc:spChg chg="add mod">
          <ac:chgData name="Zhonghan Dai" userId="10ad8049-2c2d-4ab4-aa7c-7195b6a15f63" providerId="ADAL" clId="{2CB75926-BBB9-45AA-9AF1-8189B9C30D7B}" dt="2024-10-15T19:11:30.212" v="1930" actId="1036"/>
          <ac:spMkLst>
            <pc:docMk/>
            <pc:sldMk cId="0" sldId="256"/>
            <ac:spMk id="58" creationId="{DC189409-9B42-466B-46B4-5CC95109D1E4}"/>
          </ac:spMkLst>
        </pc:spChg>
        <pc:spChg chg="add mod">
          <ac:chgData name="Zhonghan Dai" userId="10ad8049-2c2d-4ab4-aa7c-7195b6a15f63" providerId="ADAL" clId="{2CB75926-BBB9-45AA-9AF1-8189B9C30D7B}" dt="2024-10-15T19:13:48.964" v="2044" actId="6549"/>
          <ac:spMkLst>
            <pc:docMk/>
            <pc:sldMk cId="0" sldId="256"/>
            <ac:spMk id="59" creationId="{BF8C3F96-BEC9-F31C-091D-686E04D3E858}"/>
          </ac:spMkLst>
        </pc:spChg>
        <pc:spChg chg="mod">
          <ac:chgData name="Zhonghan Dai" userId="10ad8049-2c2d-4ab4-aa7c-7195b6a15f63" providerId="ADAL" clId="{2CB75926-BBB9-45AA-9AF1-8189B9C30D7B}" dt="2024-10-15T12:10:32.250" v="70" actId="108"/>
          <ac:spMkLst>
            <pc:docMk/>
            <pc:sldMk cId="0" sldId="256"/>
            <ac:spMk id="65" creationId="{00000000-0000-0000-0000-000000000000}"/>
          </ac:spMkLst>
        </pc:spChg>
        <pc:spChg chg="mod">
          <ac:chgData name="Zhonghan Dai" userId="10ad8049-2c2d-4ab4-aa7c-7195b6a15f63" providerId="ADAL" clId="{2CB75926-BBB9-45AA-9AF1-8189B9C30D7B}" dt="2024-10-15T18:27:27.605" v="814" actId="1038"/>
          <ac:spMkLst>
            <pc:docMk/>
            <pc:sldMk cId="0" sldId="256"/>
            <ac:spMk id="69" creationId="{00000000-0000-0000-0000-000000000000}"/>
          </ac:spMkLst>
        </pc:spChg>
        <pc:spChg chg="mod">
          <ac:chgData name="Zhonghan Dai" userId="10ad8049-2c2d-4ab4-aa7c-7195b6a15f63" providerId="ADAL" clId="{2CB75926-BBB9-45AA-9AF1-8189B9C30D7B}" dt="2024-10-15T18:23:54.577" v="545" actId="14100"/>
          <ac:spMkLst>
            <pc:docMk/>
            <pc:sldMk cId="0" sldId="256"/>
            <ac:spMk id="74" creationId="{00000000-0000-0000-0000-000000000000}"/>
          </ac:spMkLst>
        </pc:spChg>
        <pc:spChg chg="mod">
          <ac:chgData name="Zhonghan Dai" userId="10ad8049-2c2d-4ab4-aa7c-7195b6a15f63" providerId="ADAL" clId="{2CB75926-BBB9-45AA-9AF1-8189B9C30D7B}" dt="2024-10-15T18:27:55.972" v="819" actId="14100"/>
          <ac:spMkLst>
            <pc:docMk/>
            <pc:sldMk cId="0" sldId="256"/>
            <ac:spMk id="75" creationId="{00000000-0000-0000-0000-000000000000}"/>
          </ac:spMkLst>
        </pc:spChg>
        <pc:spChg chg="del">
          <ac:chgData name="Zhonghan Dai" userId="10ad8049-2c2d-4ab4-aa7c-7195b6a15f63" providerId="ADAL" clId="{2CB75926-BBB9-45AA-9AF1-8189B9C30D7B}" dt="2024-10-15T13:38:27.598" v="288" actId="478"/>
          <ac:spMkLst>
            <pc:docMk/>
            <pc:sldMk cId="0" sldId="256"/>
            <ac:spMk id="76" creationId="{00000000-0000-0000-0000-000000000000}"/>
          </ac:spMkLst>
        </pc:spChg>
        <pc:spChg chg="mod">
          <ac:chgData name="Zhonghan Dai" userId="10ad8049-2c2d-4ab4-aa7c-7195b6a15f63" providerId="ADAL" clId="{2CB75926-BBB9-45AA-9AF1-8189B9C30D7B}" dt="2024-10-15T18:47:25.890" v="1365" actId="1036"/>
          <ac:spMkLst>
            <pc:docMk/>
            <pc:sldMk cId="0" sldId="256"/>
            <ac:spMk id="77" creationId="{00000000-0000-0000-0000-000000000000}"/>
          </ac:spMkLst>
        </pc:spChg>
        <pc:spChg chg="mod">
          <ac:chgData name="Zhonghan Dai" userId="10ad8049-2c2d-4ab4-aa7c-7195b6a15f63" providerId="ADAL" clId="{2CB75926-BBB9-45AA-9AF1-8189B9C30D7B}" dt="2024-10-15T18:27:20.575" v="788" actId="14100"/>
          <ac:spMkLst>
            <pc:docMk/>
            <pc:sldMk cId="0" sldId="256"/>
            <ac:spMk id="79" creationId="{00000000-0000-0000-0000-000000000000}"/>
          </ac:spMkLst>
        </pc:spChg>
        <pc:spChg chg="mod">
          <ac:chgData name="Zhonghan Dai" userId="10ad8049-2c2d-4ab4-aa7c-7195b6a15f63" providerId="ADAL" clId="{2CB75926-BBB9-45AA-9AF1-8189B9C30D7B}" dt="2024-10-15T19:18:59.988" v="2163" actId="1036"/>
          <ac:spMkLst>
            <pc:docMk/>
            <pc:sldMk cId="0" sldId="256"/>
            <ac:spMk id="80" creationId="{00000000-0000-0000-0000-000000000000}"/>
          </ac:spMkLst>
        </pc:spChg>
        <pc:spChg chg="mod">
          <ac:chgData name="Zhonghan Dai" userId="10ad8049-2c2d-4ab4-aa7c-7195b6a15f63" providerId="ADAL" clId="{2CB75926-BBB9-45AA-9AF1-8189B9C30D7B}" dt="2024-10-15T18:41:08.651" v="1151" actId="1076"/>
          <ac:spMkLst>
            <pc:docMk/>
            <pc:sldMk cId="0" sldId="256"/>
            <ac:spMk id="81" creationId="{00000000-0000-0000-0000-000000000000}"/>
          </ac:spMkLst>
        </pc:spChg>
        <pc:spChg chg="mod">
          <ac:chgData name="Zhonghan Dai" userId="10ad8049-2c2d-4ab4-aa7c-7195b6a15f63" providerId="ADAL" clId="{2CB75926-BBB9-45AA-9AF1-8189B9C30D7B}" dt="2024-10-15T19:04:41.792" v="1711" actId="1076"/>
          <ac:spMkLst>
            <pc:docMk/>
            <pc:sldMk cId="0" sldId="256"/>
            <ac:spMk id="82" creationId="{00000000-0000-0000-0000-000000000000}"/>
          </ac:spMkLst>
        </pc:spChg>
        <pc:spChg chg="mod">
          <ac:chgData name="Zhonghan Dai" userId="10ad8049-2c2d-4ab4-aa7c-7195b6a15f63" providerId="ADAL" clId="{2CB75926-BBB9-45AA-9AF1-8189B9C30D7B}" dt="2024-10-15T18:27:20.575" v="788" actId="14100"/>
          <ac:spMkLst>
            <pc:docMk/>
            <pc:sldMk cId="0" sldId="256"/>
            <ac:spMk id="83" creationId="{00000000-0000-0000-0000-000000000000}"/>
          </ac:spMkLst>
        </pc:spChg>
        <pc:grpChg chg="add mod">
          <ac:chgData name="Zhonghan Dai" userId="10ad8049-2c2d-4ab4-aa7c-7195b6a15f63" providerId="ADAL" clId="{2CB75926-BBB9-45AA-9AF1-8189B9C30D7B}" dt="2024-10-15T18:31:59.213" v="944" actId="1038"/>
          <ac:grpSpMkLst>
            <pc:docMk/>
            <pc:sldMk cId="0" sldId="256"/>
            <ac:grpSpMk id="7" creationId="{727C5A9D-B30B-C347-A5AC-E3271174B325}"/>
          </ac:grpSpMkLst>
        </pc:grpChg>
        <pc:grpChg chg="add mod">
          <ac:chgData name="Zhonghan Dai" userId="10ad8049-2c2d-4ab4-aa7c-7195b6a15f63" providerId="ADAL" clId="{2CB75926-BBB9-45AA-9AF1-8189B9C30D7B}" dt="2024-10-15T18:36:04.278" v="1028" actId="1076"/>
          <ac:grpSpMkLst>
            <pc:docMk/>
            <pc:sldMk cId="0" sldId="256"/>
            <ac:grpSpMk id="12" creationId="{F54DBD16-7AB8-C11E-9036-71E9EF30C5B9}"/>
          </ac:grpSpMkLst>
        </pc:grpChg>
        <pc:grpChg chg="mod">
          <ac:chgData name="Zhonghan Dai" userId="10ad8049-2c2d-4ab4-aa7c-7195b6a15f63" providerId="ADAL" clId="{2CB75926-BBB9-45AA-9AF1-8189B9C30D7B}" dt="2024-10-15T12:08:24.413" v="65" actId="20577"/>
          <ac:grpSpMkLst>
            <pc:docMk/>
            <pc:sldMk cId="0" sldId="256"/>
            <ac:grpSpMk id="15" creationId="{00000000-0000-0000-0000-000000000000}"/>
          </ac:grpSpMkLst>
        </pc:grpChg>
        <pc:grpChg chg="add mod">
          <ac:chgData name="Zhonghan Dai" userId="10ad8049-2c2d-4ab4-aa7c-7195b6a15f63" providerId="ADAL" clId="{2CB75926-BBB9-45AA-9AF1-8189B9C30D7B}" dt="2024-10-15T18:40:27.994" v="1135" actId="164"/>
          <ac:grpSpMkLst>
            <pc:docMk/>
            <pc:sldMk cId="0" sldId="256"/>
            <ac:grpSpMk id="22" creationId="{650AF6D3-3C3D-B449-6C23-8ADFE0A71993}"/>
          </ac:grpSpMkLst>
        </pc:grpChg>
        <pc:grpChg chg="add mod">
          <ac:chgData name="Zhonghan Dai" userId="10ad8049-2c2d-4ab4-aa7c-7195b6a15f63" providerId="ADAL" clId="{2CB75926-BBB9-45AA-9AF1-8189B9C30D7B}" dt="2024-10-15T18:41:41.333" v="1169" actId="1076"/>
          <ac:grpSpMkLst>
            <pc:docMk/>
            <pc:sldMk cId="0" sldId="256"/>
            <ac:grpSpMk id="25" creationId="{302A0359-B51E-18DE-60D4-54820C3767B0}"/>
          </ac:grpSpMkLst>
        </pc:grpChg>
        <pc:grpChg chg="add mod">
          <ac:chgData name="Zhonghan Dai" userId="10ad8049-2c2d-4ab4-aa7c-7195b6a15f63" providerId="ADAL" clId="{2CB75926-BBB9-45AA-9AF1-8189B9C30D7B}" dt="2024-10-15T18:44:50.385" v="1274" actId="1036"/>
          <ac:grpSpMkLst>
            <pc:docMk/>
            <pc:sldMk cId="0" sldId="256"/>
            <ac:grpSpMk id="33" creationId="{5B9FA5DA-B24C-3D24-3815-912B328ADFB6}"/>
          </ac:grpSpMkLst>
        </pc:grpChg>
        <pc:grpChg chg="add mod">
          <ac:chgData name="Zhonghan Dai" userId="10ad8049-2c2d-4ab4-aa7c-7195b6a15f63" providerId="ADAL" clId="{2CB75926-BBB9-45AA-9AF1-8189B9C30D7B}" dt="2024-10-15T18:44:50.385" v="1274" actId="1036"/>
          <ac:grpSpMkLst>
            <pc:docMk/>
            <pc:sldMk cId="0" sldId="256"/>
            <ac:grpSpMk id="34" creationId="{EC66B399-98E3-896A-C74F-2DB631147FC1}"/>
          </ac:grpSpMkLst>
        </pc:grpChg>
        <pc:grpChg chg="add mod">
          <ac:chgData name="Zhonghan Dai" userId="10ad8049-2c2d-4ab4-aa7c-7195b6a15f63" providerId="ADAL" clId="{2CB75926-BBB9-45AA-9AF1-8189B9C30D7B}" dt="2024-10-15T18:44:23.381" v="1260" actId="571"/>
          <ac:grpSpMkLst>
            <pc:docMk/>
            <pc:sldMk cId="0" sldId="256"/>
            <ac:grpSpMk id="35" creationId="{7DE9A7F9-6F80-754A-CDAC-0235D5EC7EF5}"/>
          </ac:grpSpMkLst>
        </pc:grpChg>
        <pc:grpChg chg="add mod">
          <ac:chgData name="Zhonghan Dai" userId="10ad8049-2c2d-4ab4-aa7c-7195b6a15f63" providerId="ADAL" clId="{2CB75926-BBB9-45AA-9AF1-8189B9C30D7B}" dt="2024-10-15T18:44:23.381" v="1260" actId="571"/>
          <ac:grpSpMkLst>
            <pc:docMk/>
            <pc:sldMk cId="0" sldId="256"/>
            <ac:grpSpMk id="38" creationId="{2229EA05-DAB4-BA30-F3CC-7CDDC1D86D15}"/>
          </ac:grpSpMkLst>
        </pc:grpChg>
        <pc:grpChg chg="add del mod">
          <ac:chgData name="Zhonghan Dai" userId="10ad8049-2c2d-4ab4-aa7c-7195b6a15f63" providerId="ADAL" clId="{2CB75926-BBB9-45AA-9AF1-8189B9C30D7B}" dt="2024-10-15T18:45:55.622" v="1336" actId="165"/>
          <ac:grpSpMkLst>
            <pc:docMk/>
            <pc:sldMk cId="0" sldId="256"/>
            <ac:grpSpMk id="47" creationId="{93947C08-0BA9-4A20-83E3-B056ED408B9B}"/>
          </ac:grpSpMkLst>
        </pc:grpChg>
        <pc:grpChg chg="add mod">
          <ac:chgData name="Zhonghan Dai" userId="10ad8049-2c2d-4ab4-aa7c-7195b6a15f63" providerId="ADAL" clId="{2CB75926-BBB9-45AA-9AF1-8189B9C30D7B}" dt="2024-10-15T18:46:10.758" v="1339" actId="1076"/>
          <ac:grpSpMkLst>
            <pc:docMk/>
            <pc:sldMk cId="0" sldId="256"/>
            <ac:grpSpMk id="50" creationId="{52ACA91B-7D6B-471A-927C-829AAAC4157A}"/>
          </ac:grpSpMkLst>
        </pc:grpChg>
        <pc:picChg chg="del">
          <ac:chgData name="Zhonghan Dai" userId="10ad8049-2c2d-4ab4-aa7c-7195b6a15f63" providerId="ADAL" clId="{2CB75926-BBB9-45AA-9AF1-8189B9C30D7B}" dt="2024-10-15T13:04:11.841" v="112" actId="478"/>
          <ac:picMkLst>
            <pc:docMk/>
            <pc:sldMk cId="0" sldId="256"/>
            <ac:picMk id="3" creationId="{00000000-0000-0000-0000-000000000000}"/>
          </ac:picMkLst>
        </pc:picChg>
        <pc:picChg chg="del mod">
          <ac:chgData name="Zhonghan Dai" userId="10ad8049-2c2d-4ab4-aa7c-7195b6a15f63" providerId="ADAL" clId="{2CB75926-BBB9-45AA-9AF1-8189B9C30D7B}" dt="2024-10-15T13:04:11.841" v="112" actId="478"/>
          <ac:picMkLst>
            <pc:docMk/>
            <pc:sldMk cId="0" sldId="256"/>
            <ac:picMk id="4" creationId="{00000000-0000-0000-0000-000000000000}"/>
          </ac:picMkLst>
        </pc:picChg>
        <pc:picChg chg="add del">
          <ac:chgData name="Zhonghan Dai" userId="10ad8049-2c2d-4ab4-aa7c-7195b6a15f63" providerId="ADAL" clId="{2CB75926-BBB9-45AA-9AF1-8189B9C30D7B}" dt="2024-10-15T18:19:31.580" v="540" actId="22"/>
          <ac:picMkLst>
            <pc:docMk/>
            <pc:sldMk cId="0" sldId="256"/>
            <ac:picMk id="4" creationId="{29B088E6-7306-ED50-0C70-8C75BC237DB9}"/>
          </ac:picMkLst>
        </pc:picChg>
        <pc:picChg chg="del mod">
          <ac:chgData name="Zhonghan Dai" userId="10ad8049-2c2d-4ab4-aa7c-7195b6a15f63" providerId="ADAL" clId="{2CB75926-BBB9-45AA-9AF1-8189B9C30D7B}" dt="2024-10-15T13:04:11.841" v="112" actId="478"/>
          <ac:picMkLst>
            <pc:docMk/>
            <pc:sldMk cId="0" sldId="256"/>
            <ac:picMk id="5" creationId="{00000000-0000-0000-0000-000000000000}"/>
          </ac:picMkLst>
        </pc:picChg>
        <pc:picChg chg="del mod">
          <ac:chgData name="Zhonghan Dai" userId="10ad8049-2c2d-4ab4-aa7c-7195b6a15f63" providerId="ADAL" clId="{2CB75926-BBB9-45AA-9AF1-8189B9C30D7B}" dt="2024-10-15T13:04:11.841" v="112" actId="478"/>
          <ac:picMkLst>
            <pc:docMk/>
            <pc:sldMk cId="0" sldId="256"/>
            <ac:picMk id="6" creationId="{00000000-0000-0000-0000-000000000000}"/>
          </ac:picMkLst>
        </pc:picChg>
        <pc:picChg chg="add mod">
          <ac:chgData name="Zhonghan Dai" userId="10ad8049-2c2d-4ab4-aa7c-7195b6a15f63" providerId="ADAL" clId="{2CB75926-BBB9-45AA-9AF1-8189B9C30D7B}" dt="2024-10-15T18:29:27.560" v="880" actId="1076"/>
          <ac:picMkLst>
            <pc:docMk/>
            <pc:sldMk cId="0" sldId="256"/>
            <ac:picMk id="6" creationId="{23D2A567-14B7-375F-2262-9DB37FF84751}"/>
          </ac:picMkLst>
        </pc:picChg>
        <pc:picChg chg="del mod">
          <ac:chgData name="Zhonghan Dai" userId="10ad8049-2c2d-4ab4-aa7c-7195b6a15f63" providerId="ADAL" clId="{2CB75926-BBB9-45AA-9AF1-8189B9C30D7B}" dt="2024-10-15T13:04:11.841" v="112" actId="478"/>
          <ac:picMkLst>
            <pc:docMk/>
            <pc:sldMk cId="0" sldId="256"/>
            <ac:picMk id="7" creationId="{00000000-0000-0000-0000-000000000000}"/>
          </ac:picMkLst>
        </pc:picChg>
        <pc:picChg chg="add del mod modCrop">
          <ac:chgData name="Zhonghan Dai" userId="10ad8049-2c2d-4ab4-aa7c-7195b6a15f63" providerId="ADAL" clId="{2CB75926-BBB9-45AA-9AF1-8189B9C30D7B}" dt="2024-10-15T18:29:31.962" v="882" actId="478"/>
          <ac:picMkLst>
            <pc:docMk/>
            <pc:sldMk cId="0" sldId="256"/>
            <ac:picMk id="11" creationId="{6CEF6E41-B35F-7EF2-F9F7-D59F4555AC22}"/>
          </ac:picMkLst>
        </pc:picChg>
        <pc:picChg chg="add mod">
          <ac:chgData name="Zhonghan Dai" userId="10ad8049-2c2d-4ab4-aa7c-7195b6a15f63" providerId="ADAL" clId="{2CB75926-BBB9-45AA-9AF1-8189B9C30D7B}" dt="2024-10-15T18:26:27.568" v="662" actId="1076"/>
          <ac:picMkLst>
            <pc:docMk/>
            <pc:sldMk cId="0" sldId="256"/>
            <ac:picMk id="13" creationId="{0C73CA14-019F-96F4-1AF5-99B879971389}"/>
          </ac:picMkLst>
        </pc:picChg>
        <pc:picChg chg="mod">
          <ac:chgData name="Zhonghan Dai" userId="10ad8049-2c2d-4ab4-aa7c-7195b6a15f63" providerId="ADAL" clId="{2CB75926-BBB9-45AA-9AF1-8189B9C30D7B}" dt="2024-10-15T12:08:24.413" v="65" actId="20577"/>
          <ac:picMkLst>
            <pc:docMk/>
            <pc:sldMk cId="0" sldId="256"/>
            <ac:picMk id="18" creationId="{00000000-0000-0000-0000-000000000000}"/>
          </ac:picMkLst>
        </pc:picChg>
        <pc:picChg chg="add mod">
          <ac:chgData name="Zhonghan Dai" userId="10ad8049-2c2d-4ab4-aa7c-7195b6a15f63" providerId="ADAL" clId="{2CB75926-BBB9-45AA-9AF1-8189B9C30D7B}" dt="2024-10-15T18:40:27.994" v="1135" actId="164"/>
          <ac:picMkLst>
            <pc:docMk/>
            <pc:sldMk cId="0" sldId="256"/>
            <ac:picMk id="21" creationId="{1855F544-7933-7D9E-3144-845ABC50838F}"/>
          </ac:picMkLst>
        </pc:picChg>
        <pc:picChg chg="add mod modCrop">
          <ac:chgData name="Zhonghan Dai" userId="10ad8049-2c2d-4ab4-aa7c-7195b6a15f63" providerId="ADAL" clId="{2CB75926-BBB9-45AA-9AF1-8189B9C30D7B}" dt="2024-10-15T18:49:24.237" v="1379" actId="14100"/>
          <ac:picMkLst>
            <pc:docMk/>
            <pc:sldMk cId="0" sldId="256"/>
            <ac:picMk id="23" creationId="{E6D62068-EE54-CA1F-25C6-C9FD19670AF3}"/>
          </ac:picMkLst>
        </pc:picChg>
        <pc:picChg chg="add del mod">
          <ac:chgData name="Zhonghan Dai" userId="10ad8049-2c2d-4ab4-aa7c-7195b6a15f63" providerId="ADAL" clId="{2CB75926-BBB9-45AA-9AF1-8189B9C30D7B}" dt="2024-10-15T14:07:54.506" v="336" actId="478"/>
          <ac:picMkLst>
            <pc:docMk/>
            <pc:sldMk cId="0" sldId="256"/>
            <ac:picMk id="28" creationId="{EB8BB884-A564-C2F8-34EA-479A32F6C4C5}"/>
          </ac:picMkLst>
        </pc:picChg>
        <pc:picChg chg="mod">
          <ac:chgData name="Zhonghan Dai" userId="10ad8049-2c2d-4ab4-aa7c-7195b6a15f63" providerId="ADAL" clId="{2CB75926-BBB9-45AA-9AF1-8189B9C30D7B}" dt="2024-10-15T18:44:23.381" v="1260" actId="571"/>
          <ac:picMkLst>
            <pc:docMk/>
            <pc:sldMk cId="0" sldId="256"/>
            <ac:picMk id="36" creationId="{98B9487A-2492-55DB-365E-3A9B7661332D}"/>
          </ac:picMkLst>
        </pc:picChg>
        <pc:picChg chg="add del mod">
          <ac:chgData name="Zhonghan Dai" userId="10ad8049-2c2d-4ab4-aa7c-7195b6a15f63" providerId="ADAL" clId="{2CB75926-BBB9-45AA-9AF1-8189B9C30D7B}" dt="2024-10-15T14:07:21.538" v="332" actId="478"/>
          <ac:picMkLst>
            <pc:docMk/>
            <pc:sldMk cId="0" sldId="256"/>
            <ac:picMk id="38" creationId="{9EEDF20E-1E48-E7AC-F739-C43EEB4B0F0F}"/>
          </ac:picMkLst>
        </pc:picChg>
        <pc:picChg chg="mod">
          <ac:chgData name="Zhonghan Dai" userId="10ad8049-2c2d-4ab4-aa7c-7195b6a15f63" providerId="ADAL" clId="{2CB75926-BBB9-45AA-9AF1-8189B9C30D7B}" dt="2024-10-15T18:44:23.381" v="1260" actId="571"/>
          <ac:picMkLst>
            <pc:docMk/>
            <pc:sldMk cId="0" sldId="256"/>
            <ac:picMk id="40" creationId="{CCAFC264-F535-87CB-1D53-AC4F1369957A}"/>
          </ac:picMkLst>
        </pc:picChg>
        <pc:picChg chg="add mod">
          <ac:chgData name="Zhonghan Dai" userId="10ad8049-2c2d-4ab4-aa7c-7195b6a15f63" providerId="ADAL" clId="{2CB75926-BBB9-45AA-9AF1-8189B9C30D7B}" dt="2024-10-15T18:43:29.636" v="1242" actId="164"/>
          <ac:picMkLst>
            <pc:docMk/>
            <pc:sldMk cId="0" sldId="256"/>
            <ac:picMk id="41" creationId="{4FFF83BC-0E97-F9F5-D99E-36670BECBC59}"/>
          </ac:picMkLst>
        </pc:picChg>
        <pc:picChg chg="add mod modCrop">
          <ac:chgData name="Zhonghan Dai" userId="10ad8049-2c2d-4ab4-aa7c-7195b6a15f63" providerId="ADAL" clId="{2CB75926-BBB9-45AA-9AF1-8189B9C30D7B}" dt="2024-10-15T18:43:36.486" v="1243" actId="164"/>
          <ac:picMkLst>
            <pc:docMk/>
            <pc:sldMk cId="0" sldId="256"/>
            <ac:picMk id="43" creationId="{4B0FE7F7-649E-72E4-EC73-F2C16ADA5F29}"/>
          </ac:picMkLst>
        </pc:picChg>
        <pc:picChg chg="add mod topLvl">
          <ac:chgData name="Zhonghan Dai" userId="10ad8049-2c2d-4ab4-aa7c-7195b6a15f63" providerId="ADAL" clId="{2CB75926-BBB9-45AA-9AF1-8189B9C30D7B}" dt="2024-10-15T18:46:02.148" v="1337" actId="164"/>
          <ac:picMkLst>
            <pc:docMk/>
            <pc:sldMk cId="0" sldId="256"/>
            <ac:picMk id="46" creationId="{163A2602-C732-A06B-CEAD-849D0C7F265E}"/>
          </ac:picMkLst>
        </pc:picChg>
        <pc:picChg chg="add mod modCrop">
          <ac:chgData name="Zhonghan Dai" userId="10ad8049-2c2d-4ab4-aa7c-7195b6a15f63" providerId="ADAL" clId="{2CB75926-BBB9-45AA-9AF1-8189B9C30D7B}" dt="2024-10-15T19:11:30.212" v="1930" actId="1036"/>
          <ac:picMkLst>
            <pc:docMk/>
            <pc:sldMk cId="0" sldId="256"/>
            <ac:picMk id="49" creationId="{48DEC9E6-9AE6-C3E4-5DF6-2962151875D6}"/>
          </ac:picMkLst>
        </pc:picChg>
        <pc:picChg chg="add mod">
          <ac:chgData name="Zhonghan Dai" userId="10ad8049-2c2d-4ab4-aa7c-7195b6a15f63" providerId="ADAL" clId="{2CB75926-BBB9-45AA-9AF1-8189B9C30D7B}" dt="2024-10-15T19:12:26.097" v="2037" actId="1037"/>
          <ac:picMkLst>
            <pc:docMk/>
            <pc:sldMk cId="0" sldId="256"/>
            <ac:picMk id="53" creationId="{7416315E-9253-C63E-A789-F3648191746F}"/>
          </ac:picMkLst>
        </pc:picChg>
        <pc:picChg chg="add mod">
          <ac:chgData name="Zhonghan Dai" userId="10ad8049-2c2d-4ab4-aa7c-7195b6a15f63" providerId="ADAL" clId="{2CB75926-BBB9-45AA-9AF1-8189B9C30D7B}" dt="2024-10-15T19:04:19.216" v="1709" actId="1076"/>
          <ac:picMkLst>
            <pc:docMk/>
            <pc:sldMk cId="0" sldId="256"/>
            <ac:picMk id="54" creationId="{A65C29F4-235E-CDD8-E6EF-BFA9AEACD53F}"/>
          </ac:picMkLst>
        </pc:picChg>
        <pc:picChg chg="add del mod">
          <ac:chgData name="Zhonghan Dai" userId="10ad8049-2c2d-4ab4-aa7c-7195b6a15f63" providerId="ADAL" clId="{2CB75926-BBB9-45AA-9AF1-8189B9C30D7B}" dt="2024-10-15T19:01:24.540" v="1693" actId="478"/>
          <ac:picMkLst>
            <pc:docMk/>
            <pc:sldMk cId="0" sldId="256"/>
            <ac:picMk id="56" creationId="{B9D194C9-AC31-FD63-88DC-EAEA21A1EE62}"/>
          </ac:picMkLst>
        </pc:picChg>
        <pc:picChg chg="add del mod">
          <ac:chgData name="Zhonghan Dai" userId="10ad8049-2c2d-4ab4-aa7c-7195b6a15f63" providerId="ADAL" clId="{2CB75926-BBB9-45AA-9AF1-8189B9C30D7B}" dt="2024-10-15T19:17:08.820" v="2058" actId="478"/>
          <ac:picMkLst>
            <pc:docMk/>
            <pc:sldMk cId="0" sldId="256"/>
            <ac:picMk id="1026" creationId="{B7580697-64FB-C541-E00F-2196B1B1F61F}"/>
          </ac:picMkLst>
        </pc:picChg>
        <pc:picChg chg="add mod">
          <ac:chgData name="Zhonghan Dai" userId="10ad8049-2c2d-4ab4-aa7c-7195b6a15f63" providerId="ADAL" clId="{2CB75926-BBB9-45AA-9AF1-8189B9C30D7B}" dt="2024-10-15T18:36:04.278" v="1028" actId="1076"/>
          <ac:picMkLst>
            <pc:docMk/>
            <pc:sldMk cId="0" sldId="256"/>
            <ac:picMk id="1028" creationId="{FD8ACCD1-BD9E-FCA6-D9F1-D89739639E6F}"/>
          </ac:picMkLst>
        </pc:picChg>
        <pc:picChg chg="add mod">
          <ac:chgData name="Zhonghan Dai" userId="10ad8049-2c2d-4ab4-aa7c-7195b6a15f63" providerId="ADAL" clId="{2CB75926-BBB9-45AA-9AF1-8189B9C30D7B}" dt="2024-10-15T19:16:05.577" v="2056" actId="1076"/>
          <ac:picMkLst>
            <pc:docMk/>
            <pc:sldMk cId="0" sldId="256"/>
            <ac:picMk id="1030" creationId="{A25B18A4-4C4D-787F-1E27-C4287F35E957}"/>
          </ac:picMkLst>
        </pc:picChg>
        <pc:picChg chg="add mod">
          <ac:chgData name="Zhonghan Dai" userId="10ad8049-2c2d-4ab4-aa7c-7195b6a15f63" providerId="ADAL" clId="{2CB75926-BBB9-45AA-9AF1-8189B9C30D7B}" dt="2024-10-15T19:18:09.764" v="2148" actId="1076"/>
          <ac:picMkLst>
            <pc:docMk/>
            <pc:sldMk cId="0" sldId="256"/>
            <ac:picMk id="1032" creationId="{74243FD5-856C-D7A4-B743-A91E1C8206D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60"/>
            </a:lvl1pPr>
          </a:lstStyle>
          <a:p>
            <a:r>
              <a:rPr lang="zh-CN" altLang="en-US"/>
              <a:t>单击此处编辑母版标题样式</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5"/>
            </a:lvl1pPr>
            <a:lvl2pPr marL="1619885" indent="0" algn="ctr">
              <a:buNone/>
              <a:defRPr sz="7085"/>
            </a:lvl2pPr>
            <a:lvl3pPr marL="3239770" indent="0" algn="ctr">
              <a:buNone/>
              <a:defRPr sz="6380"/>
            </a:lvl3pPr>
            <a:lvl4pPr marL="4859655" indent="0" algn="ctr">
              <a:buNone/>
              <a:defRPr sz="5670"/>
            </a:lvl4pPr>
            <a:lvl5pPr marL="6479540" indent="0" algn="ctr">
              <a:buNone/>
              <a:defRPr sz="5670"/>
            </a:lvl5pPr>
            <a:lvl6pPr marL="8100060" indent="0" algn="ctr">
              <a:buNone/>
              <a:defRPr sz="5670"/>
            </a:lvl6pPr>
            <a:lvl7pPr marL="9719945" indent="0" algn="ctr">
              <a:buNone/>
              <a:defRPr sz="5670"/>
            </a:lvl7pPr>
            <a:lvl8pPr marL="11339830" indent="0" algn="ctr">
              <a:buNone/>
              <a:defRPr sz="5670"/>
            </a:lvl8pPr>
            <a:lvl9pPr marL="12959715" indent="0" algn="ctr">
              <a:buNone/>
              <a:defRPr sz="567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60"/>
            </a:lvl1pPr>
          </a:lstStyle>
          <a:p>
            <a:r>
              <a:rPr lang="zh-CN" altLang="en-US"/>
              <a:t>单击此处编辑母版标题样式</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5">
                <a:solidFill>
                  <a:schemeClr val="tx1"/>
                </a:solidFill>
              </a:defRPr>
            </a:lvl1pPr>
            <a:lvl2pPr marL="1619885" indent="0">
              <a:buNone/>
              <a:defRPr sz="7085">
                <a:solidFill>
                  <a:schemeClr val="tx1">
                    <a:tint val="75000"/>
                  </a:schemeClr>
                </a:solidFill>
              </a:defRPr>
            </a:lvl2pPr>
            <a:lvl3pPr marL="3239770" indent="0">
              <a:buNone/>
              <a:defRPr sz="6380">
                <a:solidFill>
                  <a:schemeClr val="tx1">
                    <a:tint val="75000"/>
                  </a:schemeClr>
                </a:solidFill>
              </a:defRPr>
            </a:lvl3pPr>
            <a:lvl4pPr marL="4859655" indent="0">
              <a:buNone/>
              <a:defRPr sz="5670">
                <a:solidFill>
                  <a:schemeClr val="tx1">
                    <a:tint val="75000"/>
                  </a:schemeClr>
                </a:solidFill>
              </a:defRPr>
            </a:lvl4pPr>
            <a:lvl5pPr marL="6479540" indent="0">
              <a:buNone/>
              <a:defRPr sz="5670">
                <a:solidFill>
                  <a:schemeClr val="tx1">
                    <a:tint val="75000"/>
                  </a:schemeClr>
                </a:solidFill>
              </a:defRPr>
            </a:lvl5pPr>
            <a:lvl6pPr marL="8100060" indent="0">
              <a:buNone/>
              <a:defRPr sz="5670">
                <a:solidFill>
                  <a:schemeClr val="tx1">
                    <a:tint val="75000"/>
                  </a:schemeClr>
                </a:solidFill>
              </a:defRPr>
            </a:lvl6pPr>
            <a:lvl7pPr marL="9719945" indent="0">
              <a:buNone/>
              <a:defRPr sz="5670">
                <a:solidFill>
                  <a:schemeClr val="tx1">
                    <a:tint val="75000"/>
                  </a:schemeClr>
                </a:solidFill>
              </a:defRPr>
            </a:lvl7pPr>
            <a:lvl8pPr marL="11339830" indent="0">
              <a:buNone/>
              <a:defRPr sz="5670">
                <a:solidFill>
                  <a:schemeClr val="tx1">
                    <a:tint val="75000"/>
                  </a:schemeClr>
                </a:solidFill>
              </a:defRPr>
            </a:lvl8pPr>
            <a:lvl9pPr marL="12959715" indent="0">
              <a:buNone/>
              <a:defRPr sz="567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5" b="1"/>
            </a:lvl1pPr>
            <a:lvl2pPr marL="1619885" indent="0">
              <a:buNone/>
              <a:defRPr sz="7085" b="1"/>
            </a:lvl2pPr>
            <a:lvl3pPr marL="3239770" indent="0">
              <a:buNone/>
              <a:defRPr sz="6380" b="1"/>
            </a:lvl3pPr>
            <a:lvl4pPr marL="4859655" indent="0">
              <a:buNone/>
              <a:defRPr sz="5670" b="1"/>
            </a:lvl4pPr>
            <a:lvl5pPr marL="6479540" indent="0">
              <a:buNone/>
              <a:defRPr sz="5670" b="1"/>
            </a:lvl5pPr>
            <a:lvl6pPr marL="8100060" indent="0">
              <a:buNone/>
              <a:defRPr sz="5670" b="1"/>
            </a:lvl6pPr>
            <a:lvl7pPr marL="9719945" indent="0">
              <a:buNone/>
              <a:defRPr sz="5670" b="1"/>
            </a:lvl7pPr>
            <a:lvl8pPr marL="11339830" indent="0">
              <a:buNone/>
              <a:defRPr sz="5670" b="1"/>
            </a:lvl8pPr>
            <a:lvl9pPr marL="12959715" indent="0">
              <a:buNone/>
              <a:defRPr sz="5670" b="1"/>
            </a:lvl9pPr>
          </a:lstStyle>
          <a:p>
            <a:pPr lvl="0"/>
            <a:r>
              <a:rPr lang="zh-CN" altLang="en-US"/>
              <a:t>单击此处编辑母版文本样式</a:t>
            </a:r>
          </a:p>
        </p:txBody>
      </p:sp>
      <p:sp>
        <p:nvSpPr>
          <p:cNvPr id="4" name="Content Placeholder 3"/>
          <p:cNvSpPr>
            <a:spLocks noGrp="1"/>
          </p:cNvSpPr>
          <p:nvPr>
            <p:ph sz="half" idx="2"/>
          </p:nvPr>
        </p:nvSpPr>
        <p:spPr>
          <a:xfrm>
            <a:off x="2231675" y="15780233"/>
            <a:ext cx="13706415"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5" b="1"/>
            </a:lvl1pPr>
            <a:lvl2pPr marL="1619885" indent="0">
              <a:buNone/>
              <a:defRPr sz="7085" b="1"/>
            </a:lvl2pPr>
            <a:lvl3pPr marL="3239770" indent="0">
              <a:buNone/>
              <a:defRPr sz="6380" b="1"/>
            </a:lvl3pPr>
            <a:lvl4pPr marL="4859655" indent="0">
              <a:buNone/>
              <a:defRPr sz="5670" b="1"/>
            </a:lvl4pPr>
            <a:lvl5pPr marL="6479540" indent="0">
              <a:buNone/>
              <a:defRPr sz="5670" b="1"/>
            </a:lvl5pPr>
            <a:lvl6pPr marL="8100060" indent="0">
              <a:buNone/>
              <a:defRPr sz="5670" b="1"/>
            </a:lvl6pPr>
            <a:lvl7pPr marL="9719945" indent="0">
              <a:buNone/>
              <a:defRPr sz="5670" b="1"/>
            </a:lvl7pPr>
            <a:lvl8pPr marL="11339830" indent="0">
              <a:buNone/>
              <a:defRPr sz="5670" b="1"/>
            </a:lvl8pPr>
            <a:lvl9pPr marL="12959715" indent="0">
              <a:buNone/>
              <a:defRPr sz="5670" b="1"/>
            </a:lvl9pPr>
          </a:lstStyle>
          <a:p>
            <a:pPr lvl="0"/>
            <a:r>
              <a:rPr lang="zh-CN" altLang="en-US"/>
              <a:t>单击此处编辑母版文本样式</a:t>
            </a:r>
          </a:p>
        </p:txBody>
      </p:sp>
      <p:sp>
        <p:nvSpPr>
          <p:cNvPr id="6" name="Content Placeholder 5"/>
          <p:cNvSpPr>
            <a:spLocks noGrp="1"/>
          </p:cNvSpPr>
          <p:nvPr>
            <p:ph sz="quarter" idx="4"/>
          </p:nvPr>
        </p:nvSpPr>
        <p:spPr>
          <a:xfrm>
            <a:off x="16402142" y="15780233"/>
            <a:ext cx="13773917" cy="232103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40"/>
            </a:lvl1pPr>
          </a:lstStyle>
          <a:p>
            <a:r>
              <a:rPr lang="zh-CN" altLang="en-US"/>
              <a:t>单击此处编辑母版标题样式</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40"/>
            </a:lvl1pPr>
            <a:lvl2pPr>
              <a:defRPr sz="9920"/>
            </a:lvl2pPr>
            <a:lvl3pPr>
              <a:defRPr sz="8505"/>
            </a:lvl3pPr>
            <a:lvl4pPr>
              <a:defRPr sz="7085"/>
            </a:lvl4pPr>
            <a:lvl5pPr>
              <a:defRPr sz="7085"/>
            </a:lvl5pPr>
            <a:lvl6pPr>
              <a:defRPr sz="7085"/>
            </a:lvl6pPr>
            <a:lvl7pPr>
              <a:defRPr sz="7085"/>
            </a:lvl7pPr>
            <a:lvl8pPr>
              <a:defRPr sz="7085"/>
            </a:lvl8pPr>
            <a:lvl9pPr>
              <a:defRPr sz="708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70"/>
            </a:lvl1pPr>
            <a:lvl2pPr marL="1619885" indent="0">
              <a:buNone/>
              <a:defRPr sz="4960"/>
            </a:lvl2pPr>
            <a:lvl3pPr marL="3239770" indent="0">
              <a:buNone/>
              <a:defRPr sz="4250"/>
            </a:lvl3pPr>
            <a:lvl4pPr marL="4859655" indent="0">
              <a:buNone/>
              <a:defRPr sz="3545"/>
            </a:lvl4pPr>
            <a:lvl5pPr marL="6479540" indent="0">
              <a:buNone/>
              <a:defRPr sz="3545"/>
            </a:lvl5pPr>
            <a:lvl6pPr marL="8100060" indent="0">
              <a:buNone/>
              <a:defRPr sz="3545"/>
            </a:lvl6pPr>
            <a:lvl7pPr marL="9719945" indent="0">
              <a:buNone/>
              <a:defRPr sz="3545"/>
            </a:lvl7pPr>
            <a:lvl8pPr marL="11339830" indent="0">
              <a:buNone/>
              <a:defRPr sz="3545"/>
            </a:lvl8pPr>
            <a:lvl9pPr marL="12959715" indent="0">
              <a:buNone/>
              <a:defRPr sz="354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4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40"/>
            </a:lvl1pPr>
            <a:lvl2pPr marL="1619885" indent="0">
              <a:buNone/>
              <a:defRPr sz="9920"/>
            </a:lvl2pPr>
            <a:lvl3pPr marL="3239770" indent="0">
              <a:buNone/>
              <a:defRPr sz="8505"/>
            </a:lvl3pPr>
            <a:lvl4pPr marL="4859655" indent="0">
              <a:buNone/>
              <a:defRPr sz="7085"/>
            </a:lvl4pPr>
            <a:lvl5pPr marL="6479540" indent="0">
              <a:buNone/>
              <a:defRPr sz="7085"/>
            </a:lvl5pPr>
            <a:lvl6pPr marL="8100060" indent="0">
              <a:buNone/>
              <a:defRPr sz="7085"/>
            </a:lvl6pPr>
            <a:lvl7pPr marL="9719945" indent="0">
              <a:buNone/>
              <a:defRPr sz="7085"/>
            </a:lvl7pPr>
            <a:lvl8pPr marL="11339830" indent="0">
              <a:buNone/>
              <a:defRPr sz="7085"/>
            </a:lvl8pPr>
            <a:lvl9pPr marL="12959715" indent="0">
              <a:buNone/>
              <a:defRPr sz="7085"/>
            </a:lvl9pPr>
          </a:lstStyle>
          <a:p>
            <a:r>
              <a:rPr lang="zh-CN" altLang="en-US"/>
              <a:t>单击图标添加图片</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70"/>
            </a:lvl1pPr>
            <a:lvl2pPr marL="1619885" indent="0">
              <a:buNone/>
              <a:defRPr sz="4960"/>
            </a:lvl2pPr>
            <a:lvl3pPr marL="3239770" indent="0">
              <a:buNone/>
              <a:defRPr sz="4250"/>
            </a:lvl3pPr>
            <a:lvl4pPr marL="4859655" indent="0">
              <a:buNone/>
              <a:defRPr sz="3545"/>
            </a:lvl4pPr>
            <a:lvl5pPr marL="6479540" indent="0">
              <a:buNone/>
              <a:defRPr sz="3545"/>
            </a:lvl5pPr>
            <a:lvl6pPr marL="8100060" indent="0">
              <a:buNone/>
              <a:defRPr sz="3545"/>
            </a:lvl6pPr>
            <a:lvl7pPr marL="9719945" indent="0">
              <a:buNone/>
              <a:defRPr sz="3545"/>
            </a:lvl7pPr>
            <a:lvl8pPr marL="11339830" indent="0">
              <a:buNone/>
              <a:defRPr sz="3545"/>
            </a:lvl8pPr>
            <a:lvl9pPr marL="12959715" indent="0">
              <a:buNone/>
              <a:defRPr sz="354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ACE610-AFF1-4274-AEF0-0C388C120F74}" type="datetimeFigureOut">
              <a:rPr lang="zh-CN" altLang="en-US" smtClean="0"/>
              <a:t>2024/10/16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8F58276-6F5A-4553-85C2-4E59D15CEE2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0">
                <a:solidFill>
                  <a:schemeClr val="tx1">
                    <a:tint val="75000"/>
                  </a:schemeClr>
                </a:solidFill>
              </a:defRPr>
            </a:lvl1pPr>
          </a:lstStyle>
          <a:p>
            <a:fld id="{40ACE610-AFF1-4274-AEF0-0C388C120F74}" type="datetimeFigureOut">
              <a:rPr lang="zh-CN" altLang="en-US" smtClean="0"/>
              <a:t>2024/10/16</a:t>
            </a:fld>
            <a:endParaRPr lang="zh-CN" altLang="en-US"/>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0">
                <a:solidFill>
                  <a:schemeClr val="tx1">
                    <a:tint val="75000"/>
                  </a:schemeClr>
                </a:solidFill>
              </a:defRPr>
            </a:lvl1pPr>
          </a:lstStyle>
          <a:p>
            <a:fld id="{F8F58276-6F5A-4553-85C2-4E59D15CEE2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39770"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10260" indent="-810260" algn="l" defTabSz="3239770" rtl="0" eaLnBrk="1" latinLnBrk="0" hangingPunct="1">
        <a:lnSpc>
          <a:spcPct val="90000"/>
        </a:lnSpc>
        <a:spcBef>
          <a:spcPts val="3545"/>
        </a:spcBef>
        <a:buFont typeface="Arial" panose="020B0604020202090204" pitchFamily="34" charset="0"/>
        <a:buChar char="•"/>
        <a:defRPr sz="9920" kern="1200">
          <a:solidFill>
            <a:schemeClr val="tx1"/>
          </a:solidFill>
          <a:latin typeface="+mn-lt"/>
          <a:ea typeface="+mn-ea"/>
          <a:cs typeface="+mn-cs"/>
        </a:defRPr>
      </a:lvl1pPr>
      <a:lvl2pPr marL="2430145" indent="-810260" algn="l" defTabSz="3239770" rtl="0" eaLnBrk="1" latinLnBrk="0" hangingPunct="1">
        <a:lnSpc>
          <a:spcPct val="90000"/>
        </a:lnSpc>
        <a:spcBef>
          <a:spcPts val="1770"/>
        </a:spcBef>
        <a:buFont typeface="Arial" panose="020B0604020202090204" pitchFamily="34" charset="0"/>
        <a:buChar char="•"/>
        <a:defRPr sz="8505" kern="1200">
          <a:solidFill>
            <a:schemeClr val="tx1"/>
          </a:solidFill>
          <a:latin typeface="+mn-lt"/>
          <a:ea typeface="+mn-ea"/>
          <a:cs typeface="+mn-cs"/>
        </a:defRPr>
      </a:lvl2pPr>
      <a:lvl3pPr marL="4050030" indent="-810260" algn="l" defTabSz="3239770" rtl="0" eaLnBrk="1" latinLnBrk="0" hangingPunct="1">
        <a:lnSpc>
          <a:spcPct val="90000"/>
        </a:lnSpc>
        <a:spcBef>
          <a:spcPts val="1770"/>
        </a:spcBef>
        <a:buFont typeface="Arial" panose="020B0604020202090204" pitchFamily="34" charset="0"/>
        <a:buChar char="•"/>
        <a:defRPr sz="7085" kern="1200">
          <a:solidFill>
            <a:schemeClr val="tx1"/>
          </a:solidFill>
          <a:latin typeface="+mn-lt"/>
          <a:ea typeface="+mn-ea"/>
          <a:cs typeface="+mn-cs"/>
        </a:defRPr>
      </a:lvl3pPr>
      <a:lvl4pPr marL="5669915"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4pPr>
      <a:lvl5pPr marL="7289800"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5pPr>
      <a:lvl6pPr marL="8909685"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6pPr>
      <a:lvl7pPr marL="10529570"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7pPr>
      <a:lvl8pPr marL="12149455"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8pPr>
      <a:lvl9pPr marL="13769340" indent="-810260" algn="l" defTabSz="3239770" rtl="0" eaLnBrk="1" latinLnBrk="0" hangingPunct="1">
        <a:lnSpc>
          <a:spcPct val="90000"/>
        </a:lnSpc>
        <a:spcBef>
          <a:spcPts val="1770"/>
        </a:spcBef>
        <a:buFont typeface="Arial" panose="020B0604020202090204" pitchFamily="34" charset="0"/>
        <a:buChar char="•"/>
        <a:defRPr sz="6380" kern="1200">
          <a:solidFill>
            <a:schemeClr val="tx1"/>
          </a:solidFill>
          <a:latin typeface="+mn-lt"/>
          <a:ea typeface="+mn-ea"/>
          <a:cs typeface="+mn-cs"/>
        </a:defRPr>
      </a:lvl9pPr>
    </p:bodyStyle>
    <p:otherStyle>
      <a:defPPr>
        <a:defRPr lang="en-US"/>
      </a:defPPr>
      <a:lvl1pPr marL="0" algn="l" defTabSz="3239770" rtl="0" eaLnBrk="1" latinLnBrk="0" hangingPunct="1">
        <a:defRPr sz="6380" kern="1200">
          <a:solidFill>
            <a:schemeClr val="tx1"/>
          </a:solidFill>
          <a:latin typeface="+mn-lt"/>
          <a:ea typeface="+mn-ea"/>
          <a:cs typeface="+mn-cs"/>
        </a:defRPr>
      </a:lvl1pPr>
      <a:lvl2pPr marL="1619885" algn="l" defTabSz="3239770" rtl="0" eaLnBrk="1" latinLnBrk="0" hangingPunct="1">
        <a:defRPr sz="6380" kern="1200">
          <a:solidFill>
            <a:schemeClr val="tx1"/>
          </a:solidFill>
          <a:latin typeface="+mn-lt"/>
          <a:ea typeface="+mn-ea"/>
          <a:cs typeface="+mn-cs"/>
        </a:defRPr>
      </a:lvl2pPr>
      <a:lvl3pPr marL="3239770" algn="l" defTabSz="3239770" rtl="0" eaLnBrk="1" latinLnBrk="0" hangingPunct="1">
        <a:defRPr sz="6380" kern="1200">
          <a:solidFill>
            <a:schemeClr val="tx1"/>
          </a:solidFill>
          <a:latin typeface="+mn-lt"/>
          <a:ea typeface="+mn-ea"/>
          <a:cs typeface="+mn-cs"/>
        </a:defRPr>
      </a:lvl3pPr>
      <a:lvl4pPr marL="4859655" algn="l" defTabSz="3239770" rtl="0" eaLnBrk="1" latinLnBrk="0" hangingPunct="1">
        <a:defRPr sz="6380" kern="1200">
          <a:solidFill>
            <a:schemeClr val="tx1"/>
          </a:solidFill>
          <a:latin typeface="+mn-lt"/>
          <a:ea typeface="+mn-ea"/>
          <a:cs typeface="+mn-cs"/>
        </a:defRPr>
      </a:lvl4pPr>
      <a:lvl5pPr marL="6479540" algn="l" defTabSz="3239770" rtl="0" eaLnBrk="1" latinLnBrk="0" hangingPunct="1">
        <a:defRPr sz="6380" kern="1200">
          <a:solidFill>
            <a:schemeClr val="tx1"/>
          </a:solidFill>
          <a:latin typeface="+mn-lt"/>
          <a:ea typeface="+mn-ea"/>
          <a:cs typeface="+mn-cs"/>
        </a:defRPr>
      </a:lvl5pPr>
      <a:lvl6pPr marL="8100060" algn="l" defTabSz="3239770" rtl="0" eaLnBrk="1" latinLnBrk="0" hangingPunct="1">
        <a:defRPr sz="6380" kern="1200">
          <a:solidFill>
            <a:schemeClr val="tx1"/>
          </a:solidFill>
          <a:latin typeface="+mn-lt"/>
          <a:ea typeface="+mn-ea"/>
          <a:cs typeface="+mn-cs"/>
        </a:defRPr>
      </a:lvl6pPr>
      <a:lvl7pPr marL="9719945" algn="l" defTabSz="3239770" rtl="0" eaLnBrk="1" latinLnBrk="0" hangingPunct="1">
        <a:defRPr sz="6380" kern="1200">
          <a:solidFill>
            <a:schemeClr val="tx1"/>
          </a:solidFill>
          <a:latin typeface="+mn-lt"/>
          <a:ea typeface="+mn-ea"/>
          <a:cs typeface="+mn-cs"/>
        </a:defRPr>
      </a:lvl7pPr>
      <a:lvl8pPr marL="11339830" algn="l" defTabSz="3239770" rtl="0" eaLnBrk="1" latinLnBrk="0" hangingPunct="1">
        <a:defRPr sz="6380" kern="1200">
          <a:solidFill>
            <a:schemeClr val="tx1"/>
          </a:solidFill>
          <a:latin typeface="+mn-lt"/>
          <a:ea typeface="+mn-ea"/>
          <a:cs typeface="+mn-cs"/>
        </a:defRPr>
      </a:lvl8pPr>
      <a:lvl9pPr marL="12959715" algn="l" defTabSz="3239770" rtl="0" eaLnBrk="1" latinLnBrk="0" hangingPunct="1">
        <a:defRPr sz="63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矩形 81"/>
          <p:cNvSpPr/>
          <p:nvPr/>
        </p:nvSpPr>
        <p:spPr>
          <a:xfrm>
            <a:off x="183356" y="30519383"/>
            <a:ext cx="32108775" cy="125288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1346387" y="4684161"/>
            <a:ext cx="29425227" cy="7274798"/>
          </a:xfrm>
          <a:prstGeom prst="rect">
            <a:avLst/>
          </a:prstGeom>
          <a:noFill/>
          <a:ln w="57150">
            <a:solidFill>
              <a:srgbClr val="092A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5219" y="-22683"/>
            <a:ext cx="32396664" cy="4521628"/>
            <a:chOff x="0" y="584776"/>
            <a:chExt cx="50399950" cy="6853384"/>
          </a:xfrm>
        </p:grpSpPr>
        <p:sp>
          <p:nvSpPr>
            <p:cNvPr id="16" name="矩形 15"/>
            <p:cNvSpPr/>
            <p:nvPr/>
          </p:nvSpPr>
          <p:spPr>
            <a:xfrm>
              <a:off x="0" y="584776"/>
              <a:ext cx="50399950" cy="6853384"/>
            </a:xfrm>
            <a:prstGeom prst="rect">
              <a:avLst/>
            </a:prstGeom>
            <a:solidFill>
              <a:srgbClr val="092A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950"/>
            </a:p>
          </p:txBody>
        </p:sp>
        <mc:AlternateContent xmlns:mc="http://schemas.openxmlformats.org/markup-compatibility/2006" xmlns:a14="http://schemas.microsoft.com/office/drawing/2010/main">
          <mc:Choice Requires="a14">
            <p:sp>
              <p:nvSpPr>
                <p:cNvPr id="17" name="文本框 16"/>
                <p:cNvSpPr txBox="1"/>
                <p:nvPr/>
              </p:nvSpPr>
              <p:spPr>
                <a:xfrm>
                  <a:off x="13322295" y="2456025"/>
                  <a:ext cx="33794700" cy="3472560"/>
                </a:xfrm>
                <a:prstGeom prst="rect">
                  <a:avLst/>
                </a:prstGeom>
                <a:noFill/>
              </p:spPr>
              <p:txBody>
                <a:bodyPr wrap="square" rtlCol="0">
                  <a:spAutoFit/>
                </a:bodyPr>
                <a:lstStyle/>
                <a:p>
                  <a:pPr algn="ctr">
                    <a:spcAft>
                      <a:spcPts val="195"/>
                    </a:spcAft>
                  </a:pPr>
                  <a:r>
                    <a:rPr kumimoji="1" lang="en-US" altLang="zh-CN" sz="5915"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24-25 Premier League Prediction</a:t>
                  </a:r>
                  <a:endParaRPr kumimoji="1" lang="en-US" altLang="zh-CN" sz="3855" i="1" dirty="0">
                    <a:solidFill>
                      <a:schemeClr val="bg1"/>
                    </a:solidFill>
                    <a:latin typeface="Cambria Math" panose="02040503050406030204" pitchFamily="18" charset="0"/>
                  </a:endParaRPr>
                </a:p>
                <a:p>
                  <a:pPr algn="ctr">
                    <a:spcAft>
                      <a:spcPts val="195"/>
                    </a:spcAft>
                  </a:pPr>
                  <a14:m>
                    <m:oMathPara xmlns:m="http://schemas.openxmlformats.org/officeDocument/2006/math">
                      <m:oMathParaPr>
                        <m:jc m:val="centerGroup"/>
                      </m:oMathParaPr>
                      <m:oMath xmlns:m="http://schemas.openxmlformats.org/officeDocument/2006/math">
                        <m:r>
                          <a:rPr kumimoji="1" lang="en-US" altLang="zh-CN" sz="3855" i="1" dirty="0">
                            <a:solidFill>
                              <a:schemeClr val="bg1"/>
                            </a:solidFill>
                            <a:latin typeface="Cambria Math" panose="02040503050406030204" pitchFamily="18" charset="0"/>
                          </a:rPr>
                          <m:t>𝑍h𝑜𝑛𝑔h𝑎𝑛</m:t>
                        </m:r>
                        <m:r>
                          <a:rPr kumimoji="1" lang="en-US" altLang="zh-CN" sz="3855" i="1" dirty="0">
                            <a:solidFill>
                              <a:schemeClr val="bg1"/>
                            </a:solidFill>
                            <a:latin typeface="Cambria Math" panose="02040503050406030204" pitchFamily="18" charset="0"/>
                          </a:rPr>
                          <m:t> </m:t>
                        </m:r>
                        <m:r>
                          <a:rPr kumimoji="1" lang="en-US" altLang="zh-CN" sz="3855" i="1" dirty="0">
                            <a:solidFill>
                              <a:schemeClr val="bg1"/>
                            </a:solidFill>
                            <a:latin typeface="Cambria Math" panose="02040503050406030204" pitchFamily="18" charset="0"/>
                          </a:rPr>
                          <m:t>𝐷𝑎𝑖</m:t>
                        </m:r>
                        <m:r>
                          <a:rPr kumimoji="1" lang="en-US" altLang="zh-CN" sz="3855" i="1" dirty="0">
                            <a:solidFill>
                              <a:schemeClr val="bg1"/>
                            </a:solidFill>
                            <a:latin typeface="Cambria Math" panose="02040503050406030204" pitchFamily="18" charset="0"/>
                          </a:rPr>
                          <m:t>;</m:t>
                        </m:r>
                        <m:r>
                          <a:rPr kumimoji="1" lang="en-US" altLang="zh-CN" sz="3855" i="1" dirty="0">
                            <a:solidFill>
                              <a:schemeClr val="bg1"/>
                            </a:solidFill>
                            <a:latin typeface="Cambria Math" panose="02040503050406030204" pitchFamily="18" charset="0"/>
                          </a:rPr>
                          <m:t>𝑌𝑢𝑥𝑖</m:t>
                        </m:r>
                        <m:r>
                          <a:rPr kumimoji="1" lang="en-US" altLang="zh-CN" sz="3855" i="1" dirty="0">
                            <a:solidFill>
                              <a:schemeClr val="bg1"/>
                            </a:solidFill>
                            <a:latin typeface="Cambria Math" panose="02040503050406030204" pitchFamily="18" charset="0"/>
                          </a:rPr>
                          <m:t> </m:t>
                        </m:r>
                        <m:r>
                          <a:rPr kumimoji="1" lang="en-US" altLang="zh-CN" sz="3855" i="1" dirty="0">
                            <a:solidFill>
                              <a:schemeClr val="bg1"/>
                            </a:solidFill>
                            <a:latin typeface="Cambria Math" panose="02040503050406030204" pitchFamily="18" charset="0"/>
                          </a:rPr>
                          <m:t>𝑍h𝑒𝑛𝑔</m:t>
                        </m:r>
                        <m:r>
                          <a:rPr kumimoji="1" lang="en-US" altLang="zh-CN" sz="3855" i="1" dirty="0">
                            <a:solidFill>
                              <a:schemeClr val="bg1"/>
                            </a:solidFill>
                            <a:latin typeface="Cambria Math" panose="02040503050406030204" pitchFamily="18" charset="0"/>
                          </a:rPr>
                          <m:t>;</m:t>
                        </m:r>
                        <m:r>
                          <a:rPr kumimoji="1" lang="en-US" altLang="zh-CN" sz="3855" i="1" dirty="0">
                            <a:solidFill>
                              <a:schemeClr val="bg1"/>
                            </a:solidFill>
                            <a:latin typeface="Cambria Math" panose="02040503050406030204" pitchFamily="18" charset="0"/>
                          </a:rPr>
                          <m:t>𝐽𝑖𝑎𝑛𝑚𝑖𝑛𝑔</m:t>
                        </m:r>
                        <m:r>
                          <a:rPr kumimoji="1" lang="en-US" altLang="zh-CN" sz="3855" i="1" dirty="0">
                            <a:solidFill>
                              <a:schemeClr val="bg1"/>
                            </a:solidFill>
                            <a:latin typeface="Cambria Math" panose="02040503050406030204" pitchFamily="18" charset="0"/>
                          </a:rPr>
                          <m:t> </m:t>
                        </m:r>
                        <m:r>
                          <a:rPr kumimoji="1" lang="en-US" altLang="zh-CN" sz="3855" i="1" dirty="0">
                            <a:solidFill>
                              <a:schemeClr val="bg1"/>
                            </a:solidFill>
                            <a:latin typeface="Cambria Math" panose="02040503050406030204" pitchFamily="18" charset="0"/>
                          </a:rPr>
                          <m:t>𝐹𝑢</m:t>
                        </m:r>
                      </m:oMath>
                    </m:oMathPara>
                  </a14:m>
                  <a:endParaRPr kumimoji="1" lang="en-US" altLang="zh-CN" sz="3855" i="1" dirty="0">
                    <a:solidFill>
                      <a:schemeClr val="bg1"/>
                    </a:solidFill>
                    <a:latin typeface="Cambria Math" panose="02040503050406030204" pitchFamily="18" charset="0"/>
                  </a:endParaRPr>
                </a:p>
                <a:p>
                  <a:pPr algn="ctr"/>
                  <a:r>
                    <a:rPr kumimoji="1" lang="en-US" altLang="zh-CN" sz="3855"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Duke Kunshan University, Kunshan, China</a:t>
                  </a:r>
                </a:p>
              </p:txBody>
            </p:sp>
          </mc:Choice>
          <mc:Fallback xmlns="">
            <p:sp>
              <p:nvSpPr>
                <p:cNvPr id="17" name="文本框 16"/>
                <p:cNvSpPr txBox="1">
                  <a:spLocks noRot="1" noChangeAspect="1" noMove="1" noResize="1" noEditPoints="1" noAdjustHandles="1" noChangeArrowheads="1" noChangeShapeType="1" noTextEdit="1"/>
                </p:cNvSpPr>
                <p:nvPr/>
              </p:nvSpPr>
              <p:spPr>
                <a:xfrm>
                  <a:off x="13322295" y="2456025"/>
                  <a:ext cx="33794700" cy="3472560"/>
                </a:xfrm>
                <a:prstGeom prst="rect">
                  <a:avLst/>
                </a:prstGeom>
                <a:blipFill>
                  <a:blip r:embed="rId2"/>
                  <a:stretch>
                    <a:fillRect t="-7979" b="-7713"/>
                  </a:stretch>
                </a:blipFill>
              </p:spPr>
              <p:txBody>
                <a:bodyPr/>
                <a:lstStyle/>
                <a:p>
                  <a:r>
                    <a:rPr lang="zh-CN" altLang="en-US">
                      <a:noFill/>
                    </a:rPr>
                    <a:t> </a:t>
                  </a:r>
                </a:p>
              </p:txBody>
            </p:sp>
          </mc:Fallback>
        </mc:AlternateContent>
        <p:pic>
          <p:nvPicPr>
            <p:cNvPr id="18" name="图片 17"/>
            <p:cNvPicPr>
              <a:picLocks noChangeAspect="1"/>
            </p:cNvPicPr>
            <p:nvPr/>
          </p:nvPicPr>
          <p:blipFill>
            <a:blip r:embed="rId3"/>
            <a:stretch>
              <a:fillRect/>
            </a:stretch>
          </p:blipFill>
          <p:spPr>
            <a:xfrm>
              <a:off x="1104900" y="1794940"/>
              <a:ext cx="12915900" cy="4210230"/>
            </a:xfrm>
            <a:prstGeom prst="rect">
              <a:avLst/>
            </a:prstGeom>
          </p:spPr>
        </p:pic>
      </p:grpSp>
      <p:sp>
        <p:nvSpPr>
          <p:cNvPr id="39" name="文本框 38"/>
          <p:cNvSpPr txBox="1"/>
          <p:nvPr/>
        </p:nvSpPr>
        <p:spPr>
          <a:xfrm>
            <a:off x="691977" y="14084439"/>
            <a:ext cx="16893173" cy="646331"/>
          </a:xfrm>
          <a:prstGeom prst="rect">
            <a:avLst/>
          </a:prstGeom>
          <a:noFill/>
        </p:spPr>
        <p:txBody>
          <a:bodyPr wrap="square" rtlCol="0">
            <a:spAutoFit/>
          </a:bodyPr>
          <a:lstStyle/>
          <a:p>
            <a:pPr>
              <a:spcBef>
                <a:spcPts val="130"/>
              </a:spcBef>
              <a:spcAft>
                <a:spcPts val="130"/>
              </a:spcAft>
            </a:pPr>
            <a:r>
              <a:rPr kumimoji="1" lang="en-US" altLang="zh-CN" sz="3600" b="1" dirty="0">
                <a:latin typeface="Helvetica Neue" panose="02000503000000020004" pitchFamily="2" charset="0"/>
                <a:ea typeface="Helvetica Neue" panose="02000503000000020004" pitchFamily="2" charset="0"/>
                <a:cs typeface="Helvetica Neue" panose="02000503000000020004" pitchFamily="2" charset="0"/>
              </a:rPr>
              <a:t>Functionality Implementation</a:t>
            </a:r>
          </a:p>
        </p:txBody>
      </p:sp>
      <p:sp>
        <p:nvSpPr>
          <p:cNvPr id="45" name="文本框 44"/>
          <p:cNvSpPr txBox="1"/>
          <p:nvPr/>
        </p:nvSpPr>
        <p:spPr>
          <a:xfrm>
            <a:off x="691977" y="18982612"/>
            <a:ext cx="16908941" cy="633700"/>
          </a:xfrm>
          <a:prstGeom prst="rect">
            <a:avLst/>
          </a:prstGeom>
          <a:noFill/>
        </p:spPr>
        <p:txBody>
          <a:bodyPr wrap="square" rtlCol="0">
            <a:spAutoFit/>
          </a:bodyPr>
          <a:lstStyle/>
          <a:p>
            <a:pPr>
              <a:lnSpc>
                <a:spcPct val="105000"/>
              </a:lnSpc>
              <a:spcBef>
                <a:spcPts val="130"/>
              </a:spcBef>
              <a:spcAft>
                <a:spcPts val="130"/>
              </a:spcAft>
            </a:pPr>
            <a:r>
              <a:rPr kumimoji="1" lang="en-US" altLang="zh-CN" sz="3600" b="1" dirty="0">
                <a:latin typeface="Helvetica Neue" panose="02000503000000020004" pitchFamily="2" charset="0"/>
                <a:ea typeface="Helvetica Neue" panose="02000503000000020004" pitchFamily="2" charset="0"/>
                <a:cs typeface="Helvetica Neue" panose="02000503000000020004" pitchFamily="2" charset="0"/>
              </a:rPr>
              <a:t>Model Selection: Gaussian Naive Bayes Algorithm</a:t>
            </a:r>
          </a:p>
        </p:txBody>
      </p:sp>
      <p:sp>
        <p:nvSpPr>
          <p:cNvPr id="48" name="矩形 47"/>
          <p:cNvSpPr/>
          <p:nvPr/>
        </p:nvSpPr>
        <p:spPr>
          <a:xfrm>
            <a:off x="183356" y="30519382"/>
            <a:ext cx="32108775" cy="1055701"/>
          </a:xfrm>
          <a:prstGeom prst="rect">
            <a:avLst/>
          </a:prstGeom>
          <a:solidFill>
            <a:srgbClr val="092A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600" b="1" dirty="0">
                <a:latin typeface="Helvetica Neue" panose="02000503000000020004" pitchFamily="2" charset="0"/>
                <a:ea typeface="Helvetica Neue" panose="02000503000000020004" pitchFamily="2" charset="0"/>
                <a:cs typeface="Helvetica Neue" panose="02000503000000020004" pitchFamily="2" charset="0"/>
              </a:rPr>
              <a:t>Results and Conclusions</a:t>
            </a:r>
            <a:endParaRPr kumimoji="1" lang="zh-CN" altLang="en-US" sz="6600" b="1" dirty="0">
              <a:latin typeface="Helvetica Neue" panose="02000503000000020004" pitchFamily="2" charset="0"/>
              <a:cs typeface="Helvetica Neue" panose="02000503000000020004" pitchFamily="2" charset="0"/>
            </a:endParaRPr>
          </a:p>
        </p:txBody>
      </p:sp>
      <p:sp>
        <p:nvSpPr>
          <p:cNvPr id="51" name="文本框 50"/>
          <p:cNvSpPr txBox="1"/>
          <p:nvPr/>
        </p:nvSpPr>
        <p:spPr>
          <a:xfrm>
            <a:off x="592524" y="31824878"/>
            <a:ext cx="12995180" cy="646331"/>
          </a:xfrm>
          <a:prstGeom prst="rect">
            <a:avLst/>
          </a:prstGeom>
          <a:noFill/>
        </p:spPr>
        <p:txBody>
          <a:bodyPr wrap="square" rtlCol="0">
            <a:spAutoFit/>
          </a:bodyPr>
          <a:lstStyle/>
          <a:p>
            <a:pPr>
              <a:spcAft>
                <a:spcPts val="515"/>
              </a:spcAft>
            </a:pPr>
            <a:r>
              <a:rPr kumimoji="1" lang="en-US" altLang="zh-CN" sz="3600" b="1" dirty="0">
                <a:latin typeface="Helvetica Neue" panose="02000503000000020004" pitchFamily="2" charset="0"/>
                <a:cs typeface="Helvetica Neue" panose="02000503000000020004" pitchFamily="2" charset="0"/>
              </a:rPr>
              <a:t>Results</a:t>
            </a:r>
            <a:endParaRPr kumimoji="1" lang="en-US" altLang="zh-CN" sz="2800" b="1" dirty="0">
              <a:latin typeface="Helvetica Neue" panose="02000503000000020004" pitchFamily="2" charset="0"/>
              <a:cs typeface="Helvetica Neue" panose="02000503000000020004" pitchFamily="2" charset="0"/>
            </a:endParaRPr>
          </a:p>
        </p:txBody>
      </p:sp>
      <p:sp>
        <p:nvSpPr>
          <p:cNvPr id="57" name="文本框 56"/>
          <p:cNvSpPr txBox="1"/>
          <p:nvPr/>
        </p:nvSpPr>
        <p:spPr>
          <a:xfrm>
            <a:off x="10674631" y="31807646"/>
            <a:ext cx="16185356" cy="646331"/>
          </a:xfrm>
          <a:prstGeom prst="rect">
            <a:avLst/>
          </a:prstGeom>
          <a:noFill/>
        </p:spPr>
        <p:txBody>
          <a:bodyPr wrap="square" rtlCol="0">
            <a:spAutoFit/>
          </a:bodyPr>
          <a:lstStyle/>
          <a:p>
            <a:pPr>
              <a:spcAft>
                <a:spcPts val="515"/>
              </a:spcAft>
            </a:pPr>
            <a:r>
              <a:rPr kumimoji="1" lang="en-US" altLang="zh-CN" sz="3600" b="1" dirty="0">
                <a:latin typeface="Helvetica Neue" panose="02000503000000020004" pitchFamily="2" charset="0"/>
                <a:cs typeface="Helvetica Neue" panose="02000503000000020004" pitchFamily="2" charset="0"/>
              </a:rPr>
              <a:t>Conclusions</a:t>
            </a:r>
          </a:p>
        </p:txBody>
      </p:sp>
      <p:sp>
        <p:nvSpPr>
          <p:cNvPr id="65" name="矩形 64"/>
          <p:cNvSpPr/>
          <p:nvPr/>
        </p:nvSpPr>
        <p:spPr>
          <a:xfrm>
            <a:off x="1371450" y="4700159"/>
            <a:ext cx="29400163" cy="1228231"/>
          </a:xfrm>
          <a:prstGeom prst="rect">
            <a:avLst/>
          </a:prstGeom>
          <a:solidFill>
            <a:srgbClr val="092A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600" b="1" dirty="0">
                <a:latin typeface="Helvetica Neue" panose="02000503000000020004" pitchFamily="2" charset="0"/>
              </a:rPr>
              <a:t>Introduction</a:t>
            </a:r>
            <a:endParaRPr kumimoji="1" lang="zh-CN" altLang="en-US" sz="6600" b="1" dirty="0">
              <a:latin typeface="Helvetica Neue" panose="02000503000000020004" pitchFamily="2" charset="0"/>
            </a:endParaRPr>
          </a:p>
        </p:txBody>
      </p:sp>
      <p:sp>
        <p:nvSpPr>
          <p:cNvPr id="69" name="矩形 68"/>
          <p:cNvSpPr/>
          <p:nvPr/>
        </p:nvSpPr>
        <p:spPr>
          <a:xfrm>
            <a:off x="286357" y="12310779"/>
            <a:ext cx="16947041" cy="1263524"/>
          </a:xfrm>
          <a:prstGeom prst="rect">
            <a:avLst/>
          </a:prstGeom>
          <a:solidFill>
            <a:srgbClr val="092A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600" b="1" dirty="0">
                <a:latin typeface="Helvetica Neue" panose="02000503000000020004" pitchFamily="2" charset="0"/>
                <a:ea typeface="Helvetica Neue" panose="02000503000000020004" pitchFamily="2" charset="0"/>
                <a:cs typeface="Helvetica Neue" panose="02000503000000020004" pitchFamily="2" charset="0"/>
              </a:rPr>
              <a:t>Proposed Model</a:t>
            </a:r>
            <a:endParaRPr kumimoji="1" lang="zh-CN" altLang="en-US" sz="2950" b="1" dirty="0">
              <a:latin typeface="Helvetica Neue" panose="02000503000000020004" pitchFamily="2" charset="0"/>
              <a:cs typeface="Helvetica Neue" panose="02000503000000020004" pitchFamily="2" charset="0"/>
            </a:endParaRPr>
          </a:p>
        </p:txBody>
      </p:sp>
      <p:sp>
        <p:nvSpPr>
          <p:cNvPr id="75" name="矩形 74"/>
          <p:cNvSpPr/>
          <p:nvPr/>
        </p:nvSpPr>
        <p:spPr>
          <a:xfrm>
            <a:off x="17624059" y="12302762"/>
            <a:ext cx="14224349" cy="1271541"/>
          </a:xfrm>
          <a:prstGeom prst="rect">
            <a:avLst/>
          </a:prstGeom>
          <a:solidFill>
            <a:srgbClr val="092A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600" b="1" dirty="0">
                <a:latin typeface="Helvetica Neue" panose="02000503000000020004" pitchFamily="2" charset="0"/>
                <a:ea typeface="Helvetica Neue" panose="02000503000000020004" pitchFamily="2" charset="0"/>
                <a:cs typeface="Helvetica Neue" panose="02000503000000020004" pitchFamily="2" charset="0"/>
              </a:rPr>
              <a:t>Experimental Setup</a:t>
            </a:r>
            <a:endParaRPr kumimoji="1" lang="zh-CN" altLang="en-US" sz="6600" b="1" dirty="0">
              <a:latin typeface="Helvetica Neue" panose="02000503000000020004" pitchFamily="2" charset="0"/>
              <a:cs typeface="Helvetica Neue" panose="02000503000000020004" pitchFamily="2" charset="0"/>
            </a:endParaRPr>
          </a:p>
        </p:txBody>
      </p:sp>
      <p:sp>
        <p:nvSpPr>
          <p:cNvPr id="77" name="文本框 76"/>
          <p:cNvSpPr txBox="1"/>
          <p:nvPr/>
        </p:nvSpPr>
        <p:spPr>
          <a:xfrm>
            <a:off x="18111834" y="25872190"/>
            <a:ext cx="14161009" cy="646331"/>
          </a:xfrm>
          <a:prstGeom prst="rect">
            <a:avLst/>
          </a:prstGeom>
          <a:noFill/>
        </p:spPr>
        <p:txBody>
          <a:bodyPr wrap="square" rtlCol="0">
            <a:spAutoFit/>
          </a:bodyPr>
          <a:lstStyle/>
          <a:p>
            <a:r>
              <a:rPr kumimoji="1" lang="en-US" altLang="zh-CN" sz="3600" b="1" dirty="0">
                <a:latin typeface="Helvetica Neue" panose="02000503000000020004" pitchFamily="2" charset="0"/>
                <a:ea typeface="Helvetica Neue" panose="02000503000000020004" pitchFamily="2" charset="0"/>
                <a:cs typeface="Helvetica Neue" panose="02000503000000020004" pitchFamily="2" charset="0"/>
              </a:rPr>
              <a:t>Evaluation metrics</a:t>
            </a:r>
          </a:p>
        </p:txBody>
      </p:sp>
      <p:sp>
        <p:nvSpPr>
          <p:cNvPr id="79" name="矩形 78"/>
          <p:cNvSpPr/>
          <p:nvPr/>
        </p:nvSpPr>
        <p:spPr>
          <a:xfrm>
            <a:off x="282670" y="12308397"/>
            <a:ext cx="16931273" cy="17797783"/>
          </a:xfrm>
          <a:prstGeom prst="rect">
            <a:avLst/>
          </a:prstGeom>
          <a:noFill/>
          <a:ln w="57150">
            <a:solidFill>
              <a:srgbClr val="092A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91977" y="24720715"/>
            <a:ext cx="13537615" cy="646331"/>
          </a:xfrm>
          <a:prstGeom prst="rect">
            <a:avLst/>
          </a:prstGeom>
        </p:spPr>
        <p:txBody>
          <a:bodyPr wrap="square">
            <a:spAutoFit/>
          </a:bodyPr>
          <a:lstStyle/>
          <a:p>
            <a:pPr>
              <a:spcBef>
                <a:spcPts val="130"/>
              </a:spcBef>
            </a:pPr>
            <a:r>
              <a:rPr kumimoji="1" lang="en-US" altLang="zh-CN" sz="3600" b="1" dirty="0">
                <a:latin typeface="Helvetica Neue" panose="02000503000000020004" pitchFamily="2" charset="0"/>
              </a:rPr>
              <a:t>Data Scraping</a:t>
            </a:r>
          </a:p>
        </p:txBody>
      </p:sp>
      <p:sp>
        <p:nvSpPr>
          <p:cNvPr id="81" name="矩形 80"/>
          <p:cNvSpPr/>
          <p:nvPr/>
        </p:nvSpPr>
        <p:spPr>
          <a:xfrm>
            <a:off x="18116979" y="14079413"/>
            <a:ext cx="14282309" cy="653085"/>
          </a:xfrm>
          <a:prstGeom prst="rect">
            <a:avLst/>
          </a:prstGeom>
        </p:spPr>
        <p:txBody>
          <a:bodyPr wrap="square">
            <a:spAutoFit/>
          </a:bodyPr>
          <a:lstStyle/>
          <a:p>
            <a:r>
              <a:rPr kumimoji="1" lang="en-US" altLang="zh-CN" sz="3600" b="1" dirty="0">
                <a:latin typeface="Helvetica Neue" panose="02000503000000020004" pitchFamily="2" charset="0"/>
                <a:ea typeface="Helvetica Neue" panose="02000503000000020004" pitchFamily="2" charset="0"/>
                <a:cs typeface="Helvetica Neue" panose="02000503000000020004" pitchFamily="2" charset="0"/>
              </a:rPr>
              <a:t>Data Processing &amp; Matching</a:t>
            </a:r>
          </a:p>
        </p:txBody>
      </p:sp>
      <p:sp>
        <p:nvSpPr>
          <p:cNvPr id="83" name="矩形 82"/>
          <p:cNvSpPr/>
          <p:nvPr/>
        </p:nvSpPr>
        <p:spPr>
          <a:xfrm>
            <a:off x="17640441" y="12282126"/>
            <a:ext cx="14227017" cy="17820658"/>
          </a:xfrm>
          <a:prstGeom prst="rect">
            <a:avLst/>
          </a:prstGeom>
          <a:noFill/>
          <a:ln w="57150">
            <a:solidFill>
              <a:srgbClr val="092A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1956184" y="6749900"/>
            <a:ext cx="15744488" cy="4154984"/>
          </a:xfrm>
          <a:prstGeom prst="rect">
            <a:avLst/>
          </a:prstGeom>
          <a:noFill/>
        </p:spPr>
        <p:txBody>
          <a:bodyPr wrap="square" rtlCol="0">
            <a:spAutoFit/>
          </a:bodyPr>
          <a:lstStyle/>
          <a:p>
            <a:pPr algn="just">
              <a:spcBef>
                <a:spcPts val="130"/>
              </a:spcBef>
              <a:spcAft>
                <a:spcPts val="130"/>
              </a:spcAft>
            </a:pPr>
            <a:r>
              <a:rPr kumimoji="1" lang="en-US" sz="4400" dirty="0">
                <a:latin typeface="Helvetica Neue" panose="02000503000000020004" pitchFamily="2" charset="0"/>
              </a:rPr>
              <a:t>The English Premier League (EPL) is renowned for its competitive spirit and global fanbase. Accurate match prediction in football has significant implications for analytics and betting industries. Inspired by the intersection of this challenge with machine learning concepts learned in class, we initiated this project to predict EPL match outcomes.</a:t>
            </a:r>
          </a:p>
        </p:txBody>
      </p:sp>
      <p:sp>
        <p:nvSpPr>
          <p:cNvPr id="27" name="文本框 26"/>
          <p:cNvSpPr txBox="1"/>
          <p:nvPr/>
        </p:nvSpPr>
        <p:spPr>
          <a:xfrm>
            <a:off x="920901" y="15064126"/>
            <a:ext cx="9396406" cy="3539430"/>
          </a:xfrm>
          <a:prstGeom prst="rect">
            <a:avLst/>
          </a:prstGeom>
          <a:noFill/>
        </p:spPr>
        <p:txBody>
          <a:bodyPr wrap="square" rtlCol="0">
            <a:spAutoFit/>
          </a:bodyPr>
          <a:lstStyle/>
          <a:p>
            <a:pPr>
              <a:spcBef>
                <a:spcPts val="130"/>
              </a:spcBef>
              <a:spcAft>
                <a:spcPts val="130"/>
              </a:spcAft>
            </a:pPr>
            <a:r>
              <a:rPr lang="en-US" sz="3200" dirty="0"/>
              <a:t>Regarding the design of the model, we learned the basic logic of prediction for the leaderboard from </a:t>
            </a:r>
            <a:r>
              <a:rPr lang="en-US" sz="3200" b="1" i="1" dirty="0" err="1"/>
              <a:t>Opta</a:t>
            </a:r>
            <a:r>
              <a:rPr lang="en-US" sz="3200" b="1" i="1" dirty="0"/>
              <a:t> Football Predictions</a:t>
            </a:r>
            <a:r>
              <a:rPr lang="en-US" sz="3200" dirty="0"/>
              <a:t>: by generating predictions, comparing the ability values of all teams, referencing the historical performance of the teams, predicting all matches in the schedule, and thereby calculating the final leaderboard.</a:t>
            </a:r>
          </a:p>
        </p:txBody>
      </p:sp>
      <p:sp>
        <p:nvSpPr>
          <p:cNvPr id="29" name="文本框 28"/>
          <p:cNvSpPr txBox="1"/>
          <p:nvPr/>
        </p:nvSpPr>
        <p:spPr>
          <a:xfrm>
            <a:off x="920901" y="25651403"/>
            <a:ext cx="6238157" cy="3539430"/>
          </a:xfrm>
          <a:prstGeom prst="rect">
            <a:avLst/>
          </a:prstGeom>
          <a:noFill/>
        </p:spPr>
        <p:txBody>
          <a:bodyPr wrap="square" rtlCol="0">
            <a:spAutoFit/>
          </a:bodyPr>
          <a:lstStyle/>
          <a:p>
            <a:pPr>
              <a:spcBef>
                <a:spcPts val="130"/>
              </a:spcBef>
              <a:spcAft>
                <a:spcPts val="130"/>
              </a:spcAft>
            </a:pPr>
            <a:r>
              <a:rPr lang="en-US" sz="3200" dirty="0"/>
              <a:t>We set two parameters to generate URLs for the lineups and player ratings of all teams in a single Premier League season's 380 matches on </a:t>
            </a:r>
            <a:r>
              <a:rPr lang="en-US" sz="3200" b="1" dirty="0"/>
              <a:t>Sofifa.com</a:t>
            </a:r>
            <a:r>
              <a:rPr lang="en-US" sz="3200" dirty="0"/>
              <a:t>. Then use the </a:t>
            </a:r>
            <a:r>
              <a:rPr lang="en-US" sz="3200" b="1" dirty="0"/>
              <a:t>Bazhuayu software </a:t>
            </a:r>
            <a:r>
              <a:rPr lang="en-US" sz="3200" dirty="0"/>
              <a:t>to scrape the data.</a:t>
            </a:r>
          </a:p>
        </p:txBody>
      </p:sp>
      <p:sp>
        <p:nvSpPr>
          <p:cNvPr id="31" name="文本框 30"/>
          <p:cNvSpPr txBox="1"/>
          <p:nvPr/>
        </p:nvSpPr>
        <p:spPr>
          <a:xfrm>
            <a:off x="18340443" y="14726031"/>
            <a:ext cx="13073683" cy="1754326"/>
          </a:xfrm>
          <a:prstGeom prst="rect">
            <a:avLst/>
          </a:prstGeom>
          <a:noFill/>
        </p:spPr>
        <p:txBody>
          <a:bodyPr wrap="square" rtlCol="0">
            <a:spAutoFit/>
          </a:bodyPr>
          <a:lstStyle/>
          <a:p>
            <a:pPr>
              <a:spcBef>
                <a:spcPts val="130"/>
              </a:spcBef>
              <a:spcAft>
                <a:spcPts val="130"/>
              </a:spcAft>
            </a:pPr>
            <a:r>
              <a:rPr lang="en-US" sz="3600" dirty="0"/>
              <a:t>We </a:t>
            </a:r>
            <a:r>
              <a:rPr lang="en-US" sz="3600" b="1" dirty="0"/>
              <a:t>process</a:t>
            </a:r>
            <a:r>
              <a:rPr lang="en-US" sz="3600" dirty="0"/>
              <a:t> the raw data to generate team ratings for each game, then </a:t>
            </a:r>
            <a:r>
              <a:rPr lang="en-US" sz="3600" b="1" dirty="0"/>
              <a:t>match</a:t>
            </a:r>
            <a:r>
              <a:rPr lang="en-US" sz="3600" dirty="0"/>
              <a:t> these ratings with the schedule and results to produce the final dataset.</a:t>
            </a:r>
          </a:p>
        </p:txBody>
      </p:sp>
      <p:sp>
        <p:nvSpPr>
          <p:cNvPr id="8" name="文本框 7">
            <a:extLst>
              <a:ext uri="{FF2B5EF4-FFF2-40B4-BE49-F238E27FC236}">
                <a16:creationId xmlns:a16="http://schemas.microsoft.com/office/drawing/2014/main" id="{900546D9-DE28-7F98-70AF-D4604611F0A9}"/>
              </a:ext>
            </a:extLst>
          </p:cNvPr>
          <p:cNvSpPr txBox="1"/>
          <p:nvPr/>
        </p:nvSpPr>
        <p:spPr>
          <a:xfrm>
            <a:off x="920901" y="32431741"/>
            <a:ext cx="9562898" cy="4524315"/>
          </a:xfrm>
          <a:prstGeom prst="rect">
            <a:avLst/>
          </a:prstGeom>
          <a:noFill/>
        </p:spPr>
        <p:txBody>
          <a:bodyPr wrap="square">
            <a:spAutoFit/>
          </a:bodyPr>
          <a:lstStyle/>
          <a:p>
            <a:r>
              <a:rPr lang="zh-CN" altLang="en-US" sz="3600" dirty="0"/>
              <a:t>According to our code, </a:t>
            </a:r>
            <a:r>
              <a:rPr lang="zh-CN" altLang="en-US" sz="3600" b="1" dirty="0"/>
              <a:t>Mancheter C</a:t>
            </a:r>
            <a:r>
              <a:rPr lang="en-US" altLang="zh-CN" sz="3600" b="1" dirty="0"/>
              <a:t>i</a:t>
            </a:r>
            <a:r>
              <a:rPr lang="zh-CN" altLang="en-US" sz="3600" b="1" dirty="0"/>
              <a:t>ty will win the trophy</a:t>
            </a:r>
            <a:r>
              <a:rPr lang="zh-CN" altLang="en-US" sz="3600" dirty="0"/>
              <a:t> this season and Ipswich Town, Wolvehampton Wanderes and Southampton will relegate. But we </a:t>
            </a:r>
            <a:r>
              <a:rPr lang="zh-CN" altLang="en-US" sz="3600" b="1" dirty="0"/>
              <a:t>have not taken the transfer maket this winter</a:t>
            </a:r>
            <a:r>
              <a:rPr lang="zh-CN" altLang="en-US" sz="3600" dirty="0"/>
              <a:t> into our consideration since it will begin at January 2025. So there will be some difference with the real result when the season end at 2025 June.</a:t>
            </a:r>
          </a:p>
        </p:txBody>
      </p:sp>
      <p:sp>
        <p:nvSpPr>
          <p:cNvPr id="10" name="文本框 9">
            <a:extLst>
              <a:ext uri="{FF2B5EF4-FFF2-40B4-BE49-F238E27FC236}">
                <a16:creationId xmlns:a16="http://schemas.microsoft.com/office/drawing/2014/main" id="{CB8DCE4E-F1BC-E4A8-D264-E883FB5F84C7}"/>
              </a:ext>
            </a:extLst>
          </p:cNvPr>
          <p:cNvSpPr txBox="1"/>
          <p:nvPr/>
        </p:nvSpPr>
        <p:spPr>
          <a:xfrm>
            <a:off x="10716353" y="32432267"/>
            <a:ext cx="12995180" cy="5016758"/>
          </a:xfrm>
          <a:prstGeom prst="rect">
            <a:avLst/>
          </a:prstGeom>
          <a:noFill/>
        </p:spPr>
        <p:txBody>
          <a:bodyPr wrap="square">
            <a:spAutoFit/>
          </a:bodyPr>
          <a:lstStyle/>
          <a:p>
            <a:r>
              <a:rPr lang="zh-CN" altLang="en-US" sz="4000" dirty="0"/>
              <a:t>This model is about football game match prediction, but it can </a:t>
            </a:r>
            <a:endParaRPr lang="en-US" altLang="zh-CN" sz="4000" dirty="0"/>
          </a:p>
          <a:p>
            <a:r>
              <a:rPr lang="zh-CN" altLang="en-US" sz="4000" dirty="0"/>
              <a:t>be </a:t>
            </a:r>
            <a:r>
              <a:rPr lang="zh-CN" altLang="en-US" sz="4000" b="1" dirty="0"/>
              <a:t>modified and used in other areas where need prediction </a:t>
            </a:r>
            <a:endParaRPr lang="en-US" altLang="zh-CN" sz="4000" b="1" dirty="0"/>
          </a:p>
          <a:p>
            <a:r>
              <a:rPr lang="zh-CN" altLang="en-US" sz="4000" b="1" dirty="0"/>
              <a:t>and estimation</a:t>
            </a:r>
            <a:r>
              <a:rPr lang="zh-CN" altLang="en-US" sz="4000" dirty="0"/>
              <a:t>.Our job is similar to some departments in sports analysis company </a:t>
            </a:r>
            <a:r>
              <a:rPr lang="en-US" altLang="zh-CN" sz="4000" dirty="0"/>
              <a:t>like</a:t>
            </a:r>
            <a:r>
              <a:rPr lang="zh-CN" altLang="en-US" sz="4000" dirty="0"/>
              <a:t> </a:t>
            </a:r>
            <a:r>
              <a:rPr lang="zh-CN" altLang="en-US" sz="4000" b="1" dirty="0"/>
              <a:t>ESPN</a:t>
            </a:r>
            <a:r>
              <a:rPr lang="zh-CN" altLang="en-US" sz="4000" dirty="0"/>
              <a:t> and </a:t>
            </a:r>
            <a:r>
              <a:rPr lang="zh-CN" altLang="en-US" sz="4000" b="1" dirty="0"/>
              <a:t>SkySports</a:t>
            </a:r>
            <a:r>
              <a:rPr lang="zh-CN" altLang="en-US" sz="4000" dirty="0"/>
              <a:t>. Given that this is a small-sized project, there are some improvements we can make. For example, teams’ </a:t>
            </a:r>
            <a:r>
              <a:rPr lang="zh-CN" altLang="en-US" sz="4000" b="1" dirty="0"/>
              <a:t>total yellow card and red card number</a:t>
            </a:r>
            <a:r>
              <a:rPr lang="zh-CN" altLang="en-US" sz="4000" dirty="0"/>
              <a:t>, </a:t>
            </a:r>
            <a:r>
              <a:rPr lang="zh-CN" altLang="en-US" sz="4000" b="1" dirty="0"/>
              <a:t>stadium condition </a:t>
            </a:r>
            <a:r>
              <a:rPr lang="zh-CN" altLang="en-US" sz="4000" dirty="0"/>
              <a:t>and </a:t>
            </a:r>
            <a:r>
              <a:rPr lang="zh-CN" altLang="en-US" sz="4000" b="1" dirty="0"/>
              <a:t>weather</a:t>
            </a:r>
            <a:r>
              <a:rPr lang="zh-CN" altLang="en-US" sz="4000" dirty="0"/>
              <a:t> can be also considered in the model to achieve higher accuracy. </a:t>
            </a:r>
          </a:p>
        </p:txBody>
      </p:sp>
      <p:pic>
        <p:nvPicPr>
          <p:cNvPr id="13" name="图片 12">
            <a:extLst>
              <a:ext uri="{FF2B5EF4-FFF2-40B4-BE49-F238E27FC236}">
                <a16:creationId xmlns:a16="http://schemas.microsoft.com/office/drawing/2014/main" id="{0C73CA14-019F-96F4-1AF5-99B879971389}"/>
              </a:ext>
            </a:extLst>
          </p:cNvPr>
          <p:cNvPicPr>
            <a:picLocks noChangeAspect="1"/>
          </p:cNvPicPr>
          <p:nvPr/>
        </p:nvPicPr>
        <p:blipFill>
          <a:blip r:embed="rId4"/>
          <a:stretch>
            <a:fillRect/>
          </a:stretch>
        </p:blipFill>
        <p:spPr>
          <a:xfrm>
            <a:off x="18733180" y="6026393"/>
            <a:ext cx="3133682" cy="5262979"/>
          </a:xfrm>
          <a:prstGeom prst="rect">
            <a:avLst/>
          </a:prstGeom>
        </p:spPr>
      </p:pic>
      <p:sp>
        <p:nvSpPr>
          <p:cNvPr id="19" name="文本框 18">
            <a:extLst>
              <a:ext uri="{FF2B5EF4-FFF2-40B4-BE49-F238E27FC236}">
                <a16:creationId xmlns:a16="http://schemas.microsoft.com/office/drawing/2014/main" id="{F5090686-54B0-D403-0748-FC003BA4F2C9}"/>
              </a:ext>
            </a:extLst>
          </p:cNvPr>
          <p:cNvSpPr txBox="1"/>
          <p:nvPr/>
        </p:nvSpPr>
        <p:spPr>
          <a:xfrm>
            <a:off x="18340443" y="11152345"/>
            <a:ext cx="3919155" cy="400110"/>
          </a:xfrm>
          <a:prstGeom prst="rect">
            <a:avLst/>
          </a:prstGeom>
          <a:noFill/>
        </p:spPr>
        <p:txBody>
          <a:bodyPr wrap="square">
            <a:spAutoFit/>
          </a:bodyPr>
          <a:lstStyle/>
          <a:p>
            <a:pPr algn="ctr"/>
            <a:r>
              <a:rPr lang="zh-CN" altLang="en-US" sz="2000" dirty="0"/>
              <a:t>Project Flow Chart</a:t>
            </a:r>
          </a:p>
        </p:txBody>
      </p:sp>
      <p:pic>
        <p:nvPicPr>
          <p:cNvPr id="49" name="图片 48">
            <a:extLst>
              <a:ext uri="{FF2B5EF4-FFF2-40B4-BE49-F238E27FC236}">
                <a16:creationId xmlns:a16="http://schemas.microsoft.com/office/drawing/2014/main" id="{48DEC9E6-9AE6-C3E4-5DF6-2962151875D6}"/>
              </a:ext>
            </a:extLst>
          </p:cNvPr>
          <p:cNvPicPr>
            <a:picLocks noChangeAspect="1"/>
          </p:cNvPicPr>
          <p:nvPr/>
        </p:nvPicPr>
        <p:blipFill>
          <a:blip r:embed="rId5">
            <a:clrChange>
              <a:clrFrom>
                <a:srgbClr val="FFFFFF"/>
              </a:clrFrom>
              <a:clrTo>
                <a:srgbClr val="FFFFFF">
                  <a:alpha val="0"/>
                </a:srgbClr>
              </a:clrTo>
            </a:clrChange>
          </a:blip>
          <a:srcRect t="2896"/>
          <a:stretch/>
        </p:blipFill>
        <p:spPr>
          <a:xfrm>
            <a:off x="13181065" y="37449547"/>
            <a:ext cx="7128658" cy="4856721"/>
          </a:xfrm>
          <a:prstGeom prst="rect">
            <a:avLst/>
          </a:prstGeom>
        </p:spPr>
      </p:pic>
      <p:pic>
        <p:nvPicPr>
          <p:cNvPr id="54" name="图片 53">
            <a:extLst>
              <a:ext uri="{FF2B5EF4-FFF2-40B4-BE49-F238E27FC236}">
                <a16:creationId xmlns:a16="http://schemas.microsoft.com/office/drawing/2014/main" id="{A65C29F4-235E-CDD8-E6EF-BFA9AEACD53F}"/>
              </a:ext>
            </a:extLst>
          </p:cNvPr>
          <p:cNvPicPr>
            <a:picLocks noChangeAspect="1"/>
          </p:cNvPicPr>
          <p:nvPr/>
        </p:nvPicPr>
        <p:blipFill>
          <a:blip r:embed="rId6"/>
          <a:stretch>
            <a:fillRect/>
          </a:stretch>
        </p:blipFill>
        <p:spPr>
          <a:xfrm>
            <a:off x="2235219" y="37184660"/>
            <a:ext cx="5727682" cy="5202018"/>
          </a:xfrm>
          <a:prstGeom prst="rect">
            <a:avLst/>
          </a:prstGeom>
        </p:spPr>
      </p:pic>
      <p:sp>
        <p:nvSpPr>
          <p:cNvPr id="2" name="文本框 1">
            <a:extLst>
              <a:ext uri="{FF2B5EF4-FFF2-40B4-BE49-F238E27FC236}">
                <a16:creationId xmlns:a16="http://schemas.microsoft.com/office/drawing/2014/main" id="{3790B519-EC13-17B1-D5FB-D520DEA4B633}"/>
              </a:ext>
            </a:extLst>
          </p:cNvPr>
          <p:cNvSpPr txBox="1"/>
          <p:nvPr/>
        </p:nvSpPr>
        <p:spPr>
          <a:xfrm>
            <a:off x="920901" y="19839425"/>
            <a:ext cx="9770664" cy="4524315"/>
          </a:xfrm>
          <a:prstGeom prst="rect">
            <a:avLst/>
          </a:prstGeom>
          <a:noFill/>
        </p:spPr>
        <p:txBody>
          <a:bodyPr wrap="square" rtlCol="0">
            <a:spAutoFit/>
          </a:bodyPr>
          <a:lstStyle/>
          <a:p>
            <a:pPr>
              <a:spcBef>
                <a:spcPts val="130"/>
              </a:spcBef>
              <a:spcAft>
                <a:spcPts val="130"/>
              </a:spcAft>
            </a:pPr>
            <a:r>
              <a:rPr lang="en-US" sz="3200" b="1" dirty="0"/>
              <a:t>Simplicity</a:t>
            </a:r>
            <a:r>
              <a:rPr lang="en-US" sz="3200" dirty="0"/>
              <a:t>, </a:t>
            </a:r>
            <a:r>
              <a:rPr lang="en-US" sz="3200" b="1" dirty="0"/>
              <a:t>multidimensional capability</a:t>
            </a:r>
            <a:r>
              <a:rPr lang="en-US" sz="3200" dirty="0"/>
              <a:t>, and </a:t>
            </a:r>
            <a:r>
              <a:rPr lang="en-US" sz="3200" b="1" dirty="0"/>
              <a:t>speed</a:t>
            </a:r>
            <a:r>
              <a:rPr lang="en-US" sz="3200" dirty="0"/>
              <a:t>. Crucially, what makes Gaussian Naive Bayes a good fit is its </a:t>
            </a:r>
            <a:r>
              <a:rPr lang="en-US" sz="3200" b="1" dirty="0"/>
              <a:t>effectiveness</a:t>
            </a:r>
            <a:r>
              <a:rPr lang="en-US" sz="3200" dirty="0"/>
              <a:t> when dealing with normally distributed numerical data, such as ratings or counts. Football match data often involves numerical ratings or tallying certain types of occurrences, which align well with the assumptions of the Gaussian Naive Bayes model. Initially, there was uncertainty regarding the suitability of the model, but, fortunately, it has proven to be effective. </a:t>
            </a:r>
          </a:p>
        </p:txBody>
      </p:sp>
      <p:grpSp>
        <p:nvGrpSpPr>
          <p:cNvPr id="7" name="组合 6">
            <a:extLst>
              <a:ext uri="{FF2B5EF4-FFF2-40B4-BE49-F238E27FC236}">
                <a16:creationId xmlns:a16="http://schemas.microsoft.com/office/drawing/2014/main" id="{727C5A9D-B30B-C347-A5AC-E3271174B325}"/>
              </a:ext>
            </a:extLst>
          </p:cNvPr>
          <p:cNvGrpSpPr/>
          <p:nvPr/>
        </p:nvGrpSpPr>
        <p:grpSpPr>
          <a:xfrm>
            <a:off x="10408769" y="14248817"/>
            <a:ext cx="6357871" cy="4575881"/>
            <a:chOff x="10270423" y="14736913"/>
            <a:chExt cx="6357871" cy="4575881"/>
          </a:xfrm>
        </p:grpSpPr>
        <p:sp>
          <p:nvSpPr>
            <p:cNvPr id="5" name="文本框 4">
              <a:extLst>
                <a:ext uri="{FF2B5EF4-FFF2-40B4-BE49-F238E27FC236}">
                  <a16:creationId xmlns:a16="http://schemas.microsoft.com/office/drawing/2014/main" id="{4F8E61CC-2EA1-2C31-1460-E01A61A8CAA4}"/>
                </a:ext>
              </a:extLst>
            </p:cNvPr>
            <p:cNvSpPr txBox="1"/>
            <p:nvPr/>
          </p:nvSpPr>
          <p:spPr>
            <a:xfrm>
              <a:off x="11524472" y="18943462"/>
              <a:ext cx="3849772" cy="369332"/>
            </a:xfrm>
            <a:prstGeom prst="rect">
              <a:avLst/>
            </a:prstGeom>
            <a:noFill/>
          </p:spPr>
          <p:txBody>
            <a:bodyPr wrap="none" rtlCol="0">
              <a:spAutoFit/>
            </a:bodyPr>
            <a:lstStyle/>
            <a:p>
              <a:pPr algn="ctr"/>
              <a:r>
                <a:rPr lang="en-US" altLang="zh-CN" dirty="0"/>
                <a:t>EPL 24-25 Season Prediction from </a:t>
              </a:r>
              <a:r>
                <a:rPr lang="en-US" altLang="zh-CN" dirty="0" err="1"/>
                <a:t>Opta</a:t>
              </a:r>
              <a:endParaRPr lang="zh-CN" altLang="en-US" dirty="0"/>
            </a:p>
          </p:txBody>
        </p:sp>
        <p:pic>
          <p:nvPicPr>
            <p:cNvPr id="6" name="图片 5" descr="图片包含 表格&#10;&#10;描述已自动生成">
              <a:extLst>
                <a:ext uri="{FF2B5EF4-FFF2-40B4-BE49-F238E27FC236}">
                  <a16:creationId xmlns:a16="http://schemas.microsoft.com/office/drawing/2014/main" id="{23D2A567-14B7-375F-2262-9DB37FF84751}"/>
                </a:ext>
              </a:extLst>
            </p:cNvPr>
            <p:cNvPicPr>
              <a:picLocks noChangeAspect="1"/>
            </p:cNvPicPr>
            <p:nvPr/>
          </p:nvPicPr>
          <p:blipFill>
            <a:blip r:embed="rId7"/>
            <a:srcRect l="8432" r="8811"/>
            <a:stretch/>
          </p:blipFill>
          <p:spPr>
            <a:xfrm>
              <a:off x="10270423" y="14736913"/>
              <a:ext cx="6357871" cy="4199596"/>
            </a:xfrm>
            <a:prstGeom prst="rect">
              <a:avLst/>
            </a:prstGeom>
          </p:spPr>
        </p:pic>
      </p:grpSp>
      <p:grpSp>
        <p:nvGrpSpPr>
          <p:cNvPr id="12" name="组合 11">
            <a:extLst>
              <a:ext uri="{FF2B5EF4-FFF2-40B4-BE49-F238E27FC236}">
                <a16:creationId xmlns:a16="http://schemas.microsoft.com/office/drawing/2014/main" id="{F54DBD16-7AB8-C11E-9036-71E9EF30C5B9}"/>
              </a:ext>
            </a:extLst>
          </p:cNvPr>
          <p:cNvGrpSpPr/>
          <p:nvPr/>
        </p:nvGrpSpPr>
        <p:grpSpPr>
          <a:xfrm>
            <a:off x="11203330" y="19850048"/>
            <a:ext cx="4798086" cy="4070362"/>
            <a:chOff x="11355356" y="19736085"/>
            <a:chExt cx="4798086" cy="4070362"/>
          </a:xfrm>
        </p:grpSpPr>
        <p:pic>
          <p:nvPicPr>
            <p:cNvPr id="1028" name="Picture 4">
              <a:extLst>
                <a:ext uri="{FF2B5EF4-FFF2-40B4-BE49-F238E27FC236}">
                  <a16:creationId xmlns:a16="http://schemas.microsoft.com/office/drawing/2014/main" id="{FD8ACCD1-BD9E-FCA6-D9F1-D89739639E6F}"/>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55356" y="19736085"/>
              <a:ext cx="4798086" cy="359009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4D9D1D2-0292-F196-4911-9B31A79940E3}"/>
                </a:ext>
              </a:extLst>
            </p:cNvPr>
            <p:cNvSpPr txBox="1"/>
            <p:nvPr/>
          </p:nvSpPr>
          <p:spPr>
            <a:xfrm>
              <a:off x="12161527" y="23437115"/>
              <a:ext cx="3185744" cy="369332"/>
            </a:xfrm>
            <a:prstGeom prst="rect">
              <a:avLst/>
            </a:prstGeom>
            <a:noFill/>
          </p:spPr>
          <p:txBody>
            <a:bodyPr wrap="none" rtlCol="0">
              <a:spAutoFit/>
            </a:bodyPr>
            <a:lstStyle/>
            <a:p>
              <a:pPr algn="ctr"/>
              <a:r>
                <a:rPr lang="en-US" altLang="zh-CN" dirty="0"/>
                <a:t>Gaussian Naive Bayes Algorithm</a:t>
              </a:r>
              <a:endParaRPr lang="zh-CN" altLang="en-US" dirty="0"/>
            </a:p>
          </p:txBody>
        </p:sp>
      </p:grpSp>
      <p:grpSp>
        <p:nvGrpSpPr>
          <p:cNvPr id="25" name="组合 24">
            <a:extLst>
              <a:ext uri="{FF2B5EF4-FFF2-40B4-BE49-F238E27FC236}">
                <a16:creationId xmlns:a16="http://schemas.microsoft.com/office/drawing/2014/main" id="{302A0359-B51E-18DE-60D4-54820C3767B0}"/>
              </a:ext>
            </a:extLst>
          </p:cNvPr>
          <p:cNvGrpSpPr/>
          <p:nvPr/>
        </p:nvGrpSpPr>
        <p:grpSpPr>
          <a:xfrm>
            <a:off x="7350702" y="25308958"/>
            <a:ext cx="9465501" cy="3822806"/>
            <a:chOff x="7233972" y="25211683"/>
            <a:chExt cx="9465501" cy="3822806"/>
          </a:xfrm>
        </p:grpSpPr>
        <p:pic>
          <p:nvPicPr>
            <p:cNvPr id="21" name="图片 20">
              <a:extLst>
                <a:ext uri="{FF2B5EF4-FFF2-40B4-BE49-F238E27FC236}">
                  <a16:creationId xmlns:a16="http://schemas.microsoft.com/office/drawing/2014/main" id="{1855F544-7933-7D9E-3144-845ABC50838F}"/>
                </a:ext>
              </a:extLst>
            </p:cNvPr>
            <p:cNvPicPr>
              <a:picLocks noChangeAspect="1"/>
            </p:cNvPicPr>
            <p:nvPr/>
          </p:nvPicPr>
          <p:blipFill>
            <a:blip r:embed="rId9"/>
            <a:stretch>
              <a:fillRect/>
            </a:stretch>
          </p:blipFill>
          <p:spPr>
            <a:xfrm>
              <a:off x="11759710" y="25219493"/>
              <a:ext cx="4939763" cy="3213032"/>
            </a:xfrm>
            <a:prstGeom prst="rect">
              <a:avLst/>
            </a:prstGeom>
          </p:spPr>
        </p:pic>
        <p:grpSp>
          <p:nvGrpSpPr>
            <p:cNvPr id="22" name="组合 21">
              <a:extLst>
                <a:ext uri="{FF2B5EF4-FFF2-40B4-BE49-F238E27FC236}">
                  <a16:creationId xmlns:a16="http://schemas.microsoft.com/office/drawing/2014/main" id="{650AF6D3-3C3D-B449-6C23-8ADFE0A71993}"/>
                </a:ext>
              </a:extLst>
            </p:cNvPr>
            <p:cNvGrpSpPr/>
            <p:nvPr/>
          </p:nvGrpSpPr>
          <p:grpSpPr>
            <a:xfrm>
              <a:off x="7233972" y="25211683"/>
              <a:ext cx="4139265" cy="3822806"/>
              <a:chOff x="7644088" y="25013034"/>
              <a:chExt cx="4139265" cy="3822806"/>
            </a:xfrm>
          </p:grpSpPr>
          <p:pic>
            <p:nvPicPr>
              <p:cNvPr id="23" name="图片 22">
                <a:extLst>
                  <a:ext uri="{FF2B5EF4-FFF2-40B4-BE49-F238E27FC236}">
                    <a16:creationId xmlns:a16="http://schemas.microsoft.com/office/drawing/2014/main" id="{E6D62068-EE54-CA1F-25C6-C9FD19670AF3}"/>
                  </a:ext>
                </a:extLst>
              </p:cNvPr>
              <p:cNvPicPr>
                <a:picLocks noChangeAspect="1"/>
              </p:cNvPicPr>
              <p:nvPr/>
            </p:nvPicPr>
            <p:blipFill>
              <a:blip r:embed="rId10"/>
              <a:srcRect l="3951"/>
              <a:stretch/>
            </p:blipFill>
            <p:spPr>
              <a:xfrm>
                <a:off x="7644088" y="25013034"/>
                <a:ext cx="4139265" cy="3429426"/>
              </a:xfrm>
              <a:prstGeom prst="rect">
                <a:avLst/>
              </a:prstGeom>
            </p:spPr>
          </p:pic>
          <p:sp>
            <p:nvSpPr>
              <p:cNvPr id="20" name="文本框 19">
                <a:extLst>
                  <a:ext uri="{FF2B5EF4-FFF2-40B4-BE49-F238E27FC236}">
                    <a16:creationId xmlns:a16="http://schemas.microsoft.com/office/drawing/2014/main" id="{509FCCBC-37D0-D175-FFB6-03790C2F7361}"/>
                  </a:ext>
                </a:extLst>
              </p:cNvPr>
              <p:cNvSpPr txBox="1"/>
              <p:nvPr/>
            </p:nvSpPr>
            <p:spPr>
              <a:xfrm>
                <a:off x="7690991" y="28466508"/>
                <a:ext cx="4043830" cy="369332"/>
              </a:xfrm>
              <a:prstGeom prst="rect">
                <a:avLst/>
              </a:prstGeom>
              <a:noFill/>
            </p:spPr>
            <p:txBody>
              <a:bodyPr wrap="square">
                <a:spAutoFit/>
              </a:bodyPr>
              <a:lstStyle/>
              <a:p>
                <a:pPr algn="ctr"/>
                <a:r>
                  <a:rPr lang="zh-CN" altLang="en-US" dirty="0"/>
                  <a:t>Batch </a:t>
                </a:r>
                <a:r>
                  <a:rPr lang="en-US" altLang="zh-CN" dirty="0"/>
                  <a:t>G</a:t>
                </a:r>
                <a:r>
                  <a:rPr lang="zh-CN" altLang="en-US" dirty="0"/>
                  <a:t>eneration of </a:t>
                </a:r>
                <a:r>
                  <a:rPr lang="en-US" altLang="zh-CN" dirty="0"/>
                  <a:t>URLs</a:t>
                </a:r>
                <a:endParaRPr lang="zh-CN" altLang="en-US" dirty="0"/>
              </a:p>
            </p:txBody>
          </p:sp>
        </p:grpSp>
        <p:sp>
          <p:nvSpPr>
            <p:cNvPr id="24" name="文本框 23">
              <a:extLst>
                <a:ext uri="{FF2B5EF4-FFF2-40B4-BE49-F238E27FC236}">
                  <a16:creationId xmlns:a16="http://schemas.microsoft.com/office/drawing/2014/main" id="{D5099505-99DE-AFE2-C8BE-2A005488064A}"/>
                </a:ext>
              </a:extLst>
            </p:cNvPr>
            <p:cNvSpPr txBox="1"/>
            <p:nvPr/>
          </p:nvSpPr>
          <p:spPr>
            <a:xfrm>
              <a:off x="12207676" y="28665157"/>
              <a:ext cx="4043830" cy="369332"/>
            </a:xfrm>
            <a:prstGeom prst="rect">
              <a:avLst/>
            </a:prstGeom>
            <a:noFill/>
          </p:spPr>
          <p:txBody>
            <a:bodyPr wrap="square">
              <a:spAutoFit/>
            </a:bodyPr>
            <a:lstStyle/>
            <a:p>
              <a:pPr algn="ctr"/>
              <a:r>
                <a:rPr lang="en-US" altLang="zh-CN" dirty="0"/>
                <a:t>Bazhuayu Software UI</a:t>
              </a:r>
              <a:endParaRPr lang="zh-CN" altLang="en-US" dirty="0"/>
            </a:p>
          </p:txBody>
        </p:sp>
      </p:grpSp>
      <p:grpSp>
        <p:nvGrpSpPr>
          <p:cNvPr id="34" name="组合 33">
            <a:extLst>
              <a:ext uri="{FF2B5EF4-FFF2-40B4-BE49-F238E27FC236}">
                <a16:creationId xmlns:a16="http://schemas.microsoft.com/office/drawing/2014/main" id="{EC66B399-98E3-896A-C74F-2DB631147FC1}"/>
              </a:ext>
            </a:extLst>
          </p:cNvPr>
          <p:cNvGrpSpPr/>
          <p:nvPr/>
        </p:nvGrpSpPr>
        <p:grpSpPr>
          <a:xfrm>
            <a:off x="18862345" y="16759699"/>
            <a:ext cx="4231018" cy="4142126"/>
            <a:chOff x="18313332" y="17205232"/>
            <a:chExt cx="4231018" cy="4142126"/>
          </a:xfrm>
        </p:grpSpPr>
        <p:pic>
          <p:nvPicPr>
            <p:cNvPr id="43" name="图片 42">
              <a:extLst>
                <a:ext uri="{FF2B5EF4-FFF2-40B4-BE49-F238E27FC236}">
                  <a16:creationId xmlns:a16="http://schemas.microsoft.com/office/drawing/2014/main" id="{4B0FE7F7-649E-72E4-EC73-F2C16ADA5F29}"/>
                </a:ext>
              </a:extLst>
            </p:cNvPr>
            <p:cNvPicPr>
              <a:picLocks noChangeAspect="1"/>
            </p:cNvPicPr>
            <p:nvPr/>
          </p:nvPicPr>
          <p:blipFill>
            <a:blip r:embed="rId11"/>
            <a:srcRect b="7045"/>
            <a:stretch/>
          </p:blipFill>
          <p:spPr>
            <a:xfrm>
              <a:off x="18313332" y="17205232"/>
              <a:ext cx="4231018" cy="3741585"/>
            </a:xfrm>
            <a:prstGeom prst="rect">
              <a:avLst/>
            </a:prstGeom>
          </p:spPr>
        </p:pic>
        <p:sp>
          <p:nvSpPr>
            <p:cNvPr id="28" name="文本框 27">
              <a:extLst>
                <a:ext uri="{FF2B5EF4-FFF2-40B4-BE49-F238E27FC236}">
                  <a16:creationId xmlns:a16="http://schemas.microsoft.com/office/drawing/2014/main" id="{1FB22C6D-0502-F6F1-D56D-148F2F733859}"/>
                </a:ext>
              </a:extLst>
            </p:cNvPr>
            <p:cNvSpPr txBox="1"/>
            <p:nvPr/>
          </p:nvSpPr>
          <p:spPr>
            <a:xfrm>
              <a:off x="18406926" y="20978026"/>
              <a:ext cx="4043830" cy="369332"/>
            </a:xfrm>
            <a:prstGeom prst="rect">
              <a:avLst/>
            </a:prstGeom>
            <a:noFill/>
          </p:spPr>
          <p:txBody>
            <a:bodyPr wrap="square">
              <a:spAutoFit/>
            </a:bodyPr>
            <a:lstStyle/>
            <a:p>
              <a:pPr algn="ctr"/>
              <a:r>
                <a:rPr lang="en-US" altLang="zh-CN" dirty="0"/>
                <a:t>Raw Data from Bazhuayu</a:t>
              </a:r>
              <a:endParaRPr lang="zh-CN" altLang="en-US" dirty="0"/>
            </a:p>
          </p:txBody>
        </p:sp>
      </p:grpSp>
      <p:grpSp>
        <p:nvGrpSpPr>
          <p:cNvPr id="33" name="组合 32">
            <a:extLst>
              <a:ext uri="{FF2B5EF4-FFF2-40B4-BE49-F238E27FC236}">
                <a16:creationId xmlns:a16="http://schemas.microsoft.com/office/drawing/2014/main" id="{5B9FA5DA-B24C-3D24-3815-912B328ADFB6}"/>
              </a:ext>
            </a:extLst>
          </p:cNvPr>
          <p:cNvGrpSpPr/>
          <p:nvPr/>
        </p:nvGrpSpPr>
        <p:grpSpPr>
          <a:xfrm>
            <a:off x="23852777" y="16734958"/>
            <a:ext cx="6722954" cy="4142127"/>
            <a:chOff x="23844427" y="17205231"/>
            <a:chExt cx="6722954" cy="4142127"/>
          </a:xfrm>
        </p:grpSpPr>
        <p:pic>
          <p:nvPicPr>
            <p:cNvPr id="41" name="图片 40">
              <a:extLst>
                <a:ext uri="{FF2B5EF4-FFF2-40B4-BE49-F238E27FC236}">
                  <a16:creationId xmlns:a16="http://schemas.microsoft.com/office/drawing/2014/main" id="{4FFF83BC-0E97-F9F5-D99E-36670BECBC59}"/>
                </a:ext>
              </a:extLst>
            </p:cNvPr>
            <p:cNvPicPr>
              <a:picLocks noChangeAspect="1"/>
            </p:cNvPicPr>
            <p:nvPr/>
          </p:nvPicPr>
          <p:blipFill>
            <a:blip r:embed="rId12"/>
            <a:stretch>
              <a:fillRect/>
            </a:stretch>
          </p:blipFill>
          <p:spPr>
            <a:xfrm>
              <a:off x="23844427" y="17205231"/>
              <a:ext cx="6722954" cy="3741585"/>
            </a:xfrm>
            <a:prstGeom prst="rect">
              <a:avLst/>
            </a:prstGeom>
          </p:spPr>
        </p:pic>
        <p:sp>
          <p:nvSpPr>
            <p:cNvPr id="30" name="文本框 29">
              <a:extLst>
                <a:ext uri="{FF2B5EF4-FFF2-40B4-BE49-F238E27FC236}">
                  <a16:creationId xmlns:a16="http://schemas.microsoft.com/office/drawing/2014/main" id="{122D1264-F0A0-8B79-D13D-557B3491DCAC}"/>
                </a:ext>
              </a:extLst>
            </p:cNvPr>
            <p:cNvSpPr txBox="1"/>
            <p:nvPr/>
          </p:nvSpPr>
          <p:spPr>
            <a:xfrm>
              <a:off x="25183989" y="20978026"/>
              <a:ext cx="4043830" cy="369332"/>
            </a:xfrm>
            <a:prstGeom prst="rect">
              <a:avLst/>
            </a:prstGeom>
            <a:noFill/>
          </p:spPr>
          <p:txBody>
            <a:bodyPr wrap="square">
              <a:spAutoFit/>
            </a:bodyPr>
            <a:lstStyle/>
            <a:p>
              <a:pPr algn="ctr"/>
              <a:r>
                <a:rPr lang="en-US" altLang="zh-CN" dirty="0"/>
                <a:t>EPL Match Results from Internet</a:t>
              </a:r>
              <a:endParaRPr lang="zh-CN" altLang="en-US" dirty="0"/>
            </a:p>
          </p:txBody>
        </p:sp>
      </p:grpSp>
      <p:sp>
        <p:nvSpPr>
          <p:cNvPr id="32" name="文本框 31"/>
          <p:cNvSpPr txBox="1"/>
          <p:nvPr/>
        </p:nvSpPr>
        <p:spPr>
          <a:xfrm>
            <a:off x="18340443" y="26595558"/>
            <a:ext cx="12920388" cy="2861310"/>
          </a:xfrm>
          <a:prstGeom prst="rect">
            <a:avLst/>
          </a:prstGeom>
          <a:noFill/>
        </p:spPr>
        <p:txBody>
          <a:bodyPr wrap="square" rtlCol="0">
            <a:spAutoFit/>
          </a:bodyPr>
          <a:lstStyle/>
          <a:p>
            <a:pPr>
              <a:spcBef>
                <a:spcPts val="130"/>
              </a:spcBef>
              <a:spcAft>
                <a:spcPts val="130"/>
              </a:spcAft>
            </a:pPr>
            <a:r>
              <a:rPr lang="en-US" sz="3600" dirty="0"/>
              <a:t>We searched for scoreboards from previous seasons and compared them to our predticed scoreboard. We also found out that teams ranking in the middle of the league(6 to 15) is always fluctuating, which make it hard to predict accurately. However, the </a:t>
            </a:r>
            <a:r>
              <a:rPr lang="en-US" sz="3600" b="1" dirty="0"/>
              <a:t>accuracy of teams in the top 5 and last 5</a:t>
            </a:r>
            <a:r>
              <a:rPr lang="en-US" sz="3600" dirty="0"/>
              <a:t> is always relatively high, at about </a:t>
            </a:r>
            <a:r>
              <a:rPr lang="en-US" sz="3600" b="1" dirty="0"/>
              <a:t>80%</a:t>
            </a:r>
            <a:r>
              <a:rPr lang="en-US" sz="3600" dirty="0"/>
              <a:t>.</a:t>
            </a:r>
          </a:p>
        </p:txBody>
      </p:sp>
      <p:grpSp>
        <p:nvGrpSpPr>
          <p:cNvPr id="50" name="组合 49">
            <a:extLst>
              <a:ext uri="{FF2B5EF4-FFF2-40B4-BE49-F238E27FC236}">
                <a16:creationId xmlns:a16="http://schemas.microsoft.com/office/drawing/2014/main" id="{52ACA91B-7D6B-471A-927C-829AAAC4157A}"/>
              </a:ext>
            </a:extLst>
          </p:cNvPr>
          <p:cNvGrpSpPr/>
          <p:nvPr/>
        </p:nvGrpSpPr>
        <p:grpSpPr>
          <a:xfrm>
            <a:off x="20840699" y="21179135"/>
            <a:ext cx="7791068" cy="4421468"/>
            <a:chOff x="20446771" y="21252230"/>
            <a:chExt cx="7791068" cy="4421468"/>
          </a:xfrm>
        </p:grpSpPr>
        <p:pic>
          <p:nvPicPr>
            <p:cNvPr id="46" name="图片 45">
              <a:extLst>
                <a:ext uri="{FF2B5EF4-FFF2-40B4-BE49-F238E27FC236}">
                  <a16:creationId xmlns:a16="http://schemas.microsoft.com/office/drawing/2014/main" id="{163A2602-C732-A06B-CEAD-849D0C7F265E}"/>
                </a:ext>
              </a:extLst>
            </p:cNvPr>
            <p:cNvPicPr>
              <a:picLocks noChangeAspect="1"/>
            </p:cNvPicPr>
            <p:nvPr/>
          </p:nvPicPr>
          <p:blipFill>
            <a:blip r:embed="rId13"/>
            <a:stretch>
              <a:fillRect/>
            </a:stretch>
          </p:blipFill>
          <p:spPr>
            <a:xfrm>
              <a:off x="20446771" y="21252230"/>
              <a:ext cx="7791068" cy="3971810"/>
            </a:xfrm>
            <a:prstGeom prst="rect">
              <a:avLst/>
            </a:prstGeom>
          </p:spPr>
        </p:pic>
        <p:sp>
          <p:nvSpPr>
            <p:cNvPr id="44" name="文本框 43">
              <a:extLst>
                <a:ext uri="{FF2B5EF4-FFF2-40B4-BE49-F238E27FC236}">
                  <a16:creationId xmlns:a16="http://schemas.microsoft.com/office/drawing/2014/main" id="{F6C476CA-17B1-D8F1-11D2-A2E7B406B298}"/>
                </a:ext>
              </a:extLst>
            </p:cNvPr>
            <p:cNvSpPr txBox="1"/>
            <p:nvPr/>
          </p:nvSpPr>
          <p:spPr>
            <a:xfrm>
              <a:off x="22320390" y="25304366"/>
              <a:ext cx="4043830" cy="369332"/>
            </a:xfrm>
            <a:prstGeom prst="rect">
              <a:avLst/>
            </a:prstGeom>
            <a:noFill/>
          </p:spPr>
          <p:txBody>
            <a:bodyPr wrap="square">
              <a:spAutoFit/>
            </a:bodyPr>
            <a:lstStyle/>
            <a:p>
              <a:pPr algn="ctr"/>
              <a:r>
                <a:rPr lang="en-US" altLang="zh-CN" dirty="0"/>
                <a:t>Final Data after Processing &amp; Matching</a:t>
              </a:r>
              <a:endParaRPr lang="zh-CN" altLang="en-US" dirty="0"/>
            </a:p>
          </p:txBody>
        </p:sp>
      </p:grpSp>
      <p:pic>
        <p:nvPicPr>
          <p:cNvPr id="53" name="图片 52">
            <a:extLst>
              <a:ext uri="{FF2B5EF4-FFF2-40B4-BE49-F238E27FC236}">
                <a16:creationId xmlns:a16="http://schemas.microsoft.com/office/drawing/2014/main" id="{7416315E-9253-C63E-A789-F3648191746F}"/>
              </a:ext>
            </a:extLst>
          </p:cNvPr>
          <p:cNvPicPr>
            <a:picLocks noChangeAspect="1"/>
          </p:cNvPicPr>
          <p:nvPr/>
        </p:nvPicPr>
        <p:blipFill>
          <a:blip r:embed="rId14"/>
          <a:stretch>
            <a:fillRect/>
          </a:stretch>
        </p:blipFill>
        <p:spPr>
          <a:xfrm>
            <a:off x="24289529" y="32642461"/>
            <a:ext cx="6803986" cy="9018990"/>
          </a:xfrm>
          <a:prstGeom prst="rect">
            <a:avLst/>
          </a:prstGeom>
        </p:spPr>
      </p:pic>
      <p:sp>
        <p:nvSpPr>
          <p:cNvPr id="55" name="文本框 54">
            <a:extLst>
              <a:ext uri="{FF2B5EF4-FFF2-40B4-BE49-F238E27FC236}">
                <a16:creationId xmlns:a16="http://schemas.microsoft.com/office/drawing/2014/main" id="{3A4B09E1-3A36-E4D2-9E2E-A06A39AB6B90}"/>
              </a:ext>
            </a:extLst>
          </p:cNvPr>
          <p:cNvSpPr txBox="1"/>
          <p:nvPr/>
        </p:nvSpPr>
        <p:spPr>
          <a:xfrm>
            <a:off x="2008375" y="42414859"/>
            <a:ext cx="6181369" cy="369332"/>
          </a:xfrm>
          <a:prstGeom prst="rect">
            <a:avLst/>
          </a:prstGeom>
          <a:noFill/>
        </p:spPr>
        <p:txBody>
          <a:bodyPr wrap="square">
            <a:spAutoFit/>
          </a:bodyPr>
          <a:lstStyle/>
          <a:p>
            <a:pPr algn="ctr"/>
            <a:r>
              <a:rPr lang="en-US" altLang="zh-CN" dirty="0"/>
              <a:t>Scoreboards Prediction &amp; Accuracy in Previous Seasons </a:t>
            </a:r>
            <a:endParaRPr lang="zh-CN" altLang="en-US" dirty="0"/>
          </a:p>
        </p:txBody>
      </p:sp>
      <p:sp>
        <p:nvSpPr>
          <p:cNvPr id="58" name="文本框 57">
            <a:extLst>
              <a:ext uri="{FF2B5EF4-FFF2-40B4-BE49-F238E27FC236}">
                <a16:creationId xmlns:a16="http://schemas.microsoft.com/office/drawing/2014/main" id="{DC189409-9B42-466B-46B4-5CC95109D1E4}"/>
              </a:ext>
            </a:extLst>
          </p:cNvPr>
          <p:cNvSpPr txBox="1"/>
          <p:nvPr/>
        </p:nvSpPr>
        <p:spPr>
          <a:xfrm>
            <a:off x="14723479" y="42354608"/>
            <a:ext cx="4043830" cy="369332"/>
          </a:xfrm>
          <a:prstGeom prst="rect">
            <a:avLst/>
          </a:prstGeom>
          <a:noFill/>
        </p:spPr>
        <p:txBody>
          <a:bodyPr wrap="square">
            <a:spAutoFit/>
          </a:bodyPr>
          <a:lstStyle/>
          <a:p>
            <a:pPr algn="ctr"/>
            <a:r>
              <a:rPr lang="en-US" altLang="zh-CN" dirty="0"/>
              <a:t>Previous Seasons Scoreboards Line Chart</a:t>
            </a:r>
            <a:endParaRPr lang="zh-CN" altLang="en-US" dirty="0"/>
          </a:p>
        </p:txBody>
      </p:sp>
      <p:sp>
        <p:nvSpPr>
          <p:cNvPr id="59" name="文本框 58">
            <a:extLst>
              <a:ext uri="{FF2B5EF4-FFF2-40B4-BE49-F238E27FC236}">
                <a16:creationId xmlns:a16="http://schemas.microsoft.com/office/drawing/2014/main" id="{BF8C3F96-BEC9-F31C-091D-686E04D3E858}"/>
              </a:ext>
            </a:extLst>
          </p:cNvPr>
          <p:cNvSpPr txBox="1"/>
          <p:nvPr/>
        </p:nvSpPr>
        <p:spPr>
          <a:xfrm>
            <a:off x="25092234" y="41902294"/>
            <a:ext cx="5198575" cy="369332"/>
          </a:xfrm>
          <a:prstGeom prst="rect">
            <a:avLst/>
          </a:prstGeom>
          <a:noFill/>
        </p:spPr>
        <p:txBody>
          <a:bodyPr wrap="square">
            <a:spAutoFit/>
          </a:bodyPr>
          <a:lstStyle/>
          <a:p>
            <a:pPr algn="ctr"/>
            <a:r>
              <a:rPr lang="en-US" altLang="zh-CN" dirty="0"/>
              <a:t>Scoreboard Prediction of EPL 24-25</a:t>
            </a:r>
            <a:endParaRPr lang="zh-CN" altLang="en-US" dirty="0"/>
          </a:p>
        </p:txBody>
      </p:sp>
      <p:pic>
        <p:nvPicPr>
          <p:cNvPr id="1032" name="Picture 8" descr="New Premier League Chief Executive appointed | Cardiff">
            <a:extLst>
              <a:ext uri="{FF2B5EF4-FFF2-40B4-BE49-F238E27FC236}">
                <a16:creationId xmlns:a16="http://schemas.microsoft.com/office/drawing/2014/main" id="{74243FD5-856C-D7A4-B743-A91E1C8206D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54136" y="6774935"/>
            <a:ext cx="7330204" cy="4104914"/>
          </a:xfrm>
          <a:prstGeom prst="roundRect">
            <a:avLst>
              <a:gd name="adj" fmla="val 8594"/>
            </a:avLst>
          </a:prstGeom>
          <a:solidFill>
            <a:srgbClr val="FFFFFF">
              <a:shade val="85000"/>
            </a:srgbClr>
          </a:solidFill>
          <a:ln>
            <a:noFill/>
          </a:ln>
          <a:effectLst>
            <a:reflection blurRad="12700" stA="38000" endPos="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TotalTime>
  <Words>587</Words>
  <Application>Microsoft Office PowerPoint</Application>
  <PresentationFormat>自定义</PresentationFormat>
  <Paragraphs>35</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Helvetica Neue</vt:lpstr>
      <vt:lpstr>Arial</vt:lpstr>
      <vt:lpstr>Calibri</vt:lpstr>
      <vt:lpstr>Calibri Light</vt:lpstr>
      <vt:lpstr>Cambria Math</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qingjian lin</dc:creator>
  <cp:lastModifiedBy>Zhonghan Dai</cp:lastModifiedBy>
  <cp:revision>23</cp:revision>
  <dcterms:created xsi:type="dcterms:W3CDTF">2024-10-15T03:30:23Z</dcterms:created>
  <dcterms:modified xsi:type="dcterms:W3CDTF">2024-10-15T19:19:16Z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377763FA9F7C8C3966DF0D67C38D3FF1_43</vt:lpwstr>
  </property>
  <property fmtid="{D5CDD505-2E9C-101B-9397-08002B2CF9AE}" pid="3" name="KSOProductBuildVer">
    <vt:lpwstr>2052-6.11.0.8885</vt:lpwstr>
  </property>
</Properties>
</file>