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D61F-6CB4-5C18-446F-D56DB78EB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7F8C1-73CC-EC2F-1C2C-A584CD4AD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28205-A543-E65E-0602-51677DB9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D05D-EAC0-45D0-8F20-63F593B0D0A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D2368-F702-6B05-5A9A-AD91B5F97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3F6EC-AD79-0C37-EB11-D7D5804D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CEBD-761C-48D9-932D-649738D7A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5F07-0F55-155E-F5A5-92F74883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BF9CE-763B-E084-4B6C-FBA5CD892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67A4B-577C-5076-59E5-A2B590E8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D05D-EAC0-45D0-8F20-63F593B0D0A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6C212-7A92-B86F-8736-C5843E70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42BF2-26CA-D7AC-BE3B-701CE008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CEBD-761C-48D9-932D-649738D7A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B20378-D0CD-2220-1502-2154E5ADD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38918-1EE2-C77E-26CB-8CE795EE6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C31F-BF0B-CD4C-AEA0-EE0295BD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D05D-EAC0-45D0-8F20-63F593B0D0A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6D092-30CA-B4D1-9B4B-0A79F412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88861-F3B7-F4D5-8C34-BFBB2482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CEBD-761C-48D9-932D-649738D7A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2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22DA-CD8F-2CE8-B330-C3442A4ED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B70D3-A584-3837-F29C-D393E0FA1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AE8E1-1714-BACD-3129-89F5587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D05D-EAC0-45D0-8F20-63F593B0D0A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E2E5B-2C84-6C24-4A56-8F78B930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CD302-825B-20FD-32E9-4FBD125B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CEBD-761C-48D9-932D-649738D7A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0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C518-356D-EB81-5D46-E6BE44FE8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8B8B6-5417-DACA-36FC-4488185C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20883-02E7-1ED4-C2A1-DC2C8639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D05D-EAC0-45D0-8F20-63F593B0D0A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6BE60-93E2-8839-8041-125E8F6AD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F52DD-F3D7-C236-295C-E49A2C04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CEBD-761C-48D9-932D-649738D7A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2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0EF05-ADC6-5102-A83B-BD116BEDA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B479C-C826-8DD2-6572-E9643A855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25A2A-BF61-9264-8925-6AA83F39A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1BEB3-18F7-21FF-250E-5D6EE7D4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D05D-EAC0-45D0-8F20-63F593B0D0A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2101E-45AF-810A-2FB1-1E0BCB51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CC756-52A7-579B-3FB1-9FD69CE1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CEBD-761C-48D9-932D-649738D7A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5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C11B-54BE-D353-07A0-3D6183914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0B496-132C-5E25-1ED7-0B72E835C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0128F-D4AF-9A6C-A7FA-0EC64B7F4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5AD3B-704A-10A5-D3F3-98146E051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43BF2-6DC7-11FB-DB2E-9E50A0EA2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3DD623-1A96-7E87-9210-2FD4FB48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D05D-EAC0-45D0-8F20-63F593B0D0A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36432-F431-7BFA-9484-9A5229197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C5022D-9A0B-5C18-43BB-5608D025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CEBD-761C-48D9-932D-649738D7A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0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7FE6-EBB4-25B5-B61C-922D0F22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1761F-F87F-78E1-FAEF-F04C351B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D05D-EAC0-45D0-8F20-63F593B0D0A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C0417-B899-A143-5931-398148C7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7BF51A-073E-B627-6C86-28D78FC6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CEBD-761C-48D9-932D-649738D7A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1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C075C-545E-254C-B115-D4A422AE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D05D-EAC0-45D0-8F20-63F593B0D0A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44E2D4-7595-5ED4-60D6-53E36D3B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75DAA-8FE8-2C0F-ADDC-620871C5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CEBD-761C-48D9-932D-649738D7A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8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E9B3-B8C0-A715-6325-ACA2B418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232CE-8B86-A617-DCD6-79C4145EA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BE0CB-296B-0FBF-95F8-D9BCC323C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15A8C-5F2D-A5EC-B4F5-3D04B57F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D05D-EAC0-45D0-8F20-63F593B0D0A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8E266-85CB-7294-8EEA-31C770D9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44761-320D-93A6-560E-FC8D2290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CEBD-761C-48D9-932D-649738D7A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2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22A1-BA3F-51A8-DA5A-547E94645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1A841D-E2B6-2F9D-4F95-3A26B95D2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5E9D9-4636-B7FA-2F5F-BDF6442FB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48353-401D-4B0C-D8AC-14CFA4AA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D05D-EAC0-45D0-8F20-63F593B0D0A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E9F5B-7229-5741-7A19-042506779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4EBDE-87D8-1B40-E947-0B6794CF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CEBD-761C-48D9-932D-649738D7A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3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9ADB5-977B-32D9-84E6-DB237C28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3D9E8-F5B8-E5EA-A2D2-F6AAF68FC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2408E-DF39-A6F5-73C5-C9EB202D0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0D05D-EAC0-45D0-8F20-63F593B0D0A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6A135-9C06-F437-6F88-73F6B2A2D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3A9E4-8F44-657A-A33E-2284AE7BE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7CEBD-761C-48D9-932D-649738D7A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5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enicsproject.org/olddocs/dolfin/1.4.0/python/demo/documented/built-in_meshes/python/documentatio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met-fenics.readthedocs.io/en/latest/demo/tips_and_tricks/computing_reaction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3.1.1/api/_as_gen/matplotlib.pyplot.tricontourf.html" TargetMode="External"/><Relationship Id="rId2" Type="http://schemas.openxmlformats.org/officeDocument/2006/relationships/hyperlink" Target="https://matplotlib.org/stable/api/_as_gen/matplotlib.pyplot.tripcolo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8EDFD-7AD9-08CC-EE41-AAE8806F9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Some material about FEniCS for the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2631A-523D-C4F8-409C-DE1FE383CF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02/22/2023</a:t>
            </a:r>
          </a:p>
        </p:txBody>
      </p:sp>
    </p:spTree>
    <p:extLst>
      <p:ext uri="{BB962C8B-B14F-4D97-AF65-F5344CB8AC3E}">
        <p14:creationId xmlns:p14="http://schemas.microsoft.com/office/powerpoint/2010/main" val="81813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8CFF-BD5D-46DF-903F-5B56336E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9CB23-CD92-1EA3-FA62-9A8219DB5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FEniCS inbuilt mesh</a:t>
            </a:r>
          </a:p>
          <a:p>
            <a:r>
              <a:rPr lang="en-US" dirty="0">
                <a:hlinkClick r:id="rId2"/>
              </a:rPr>
              <a:t>https://fenicsproject.org/olddocs/dolfin/1.4.0/python/demo/documented/built-in_meshes/python/documentation.html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300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6A15-BBE5-F13D-C3D4-27FA826F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reaction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39A88-66B9-917E-B326-3170B6D54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https://comet-fenics.readthedocs.io/en/latest/demo/tips_and_tricks/computing_reactions.html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777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9716A-5DC9-3D02-C919-25725A4B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results on the nodes and </a:t>
            </a:r>
            <a:r>
              <a:rPr lang="en-US"/>
              <a:t>quad 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0694-E9DC-86A4-A5FA-E35DD6E63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Tripcolor : Results on the quad points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https://matplotlib.org/stable/api/_as_gen/matplotlib.pyplot.tripcolor.html</a:t>
            </a:r>
            <a:r>
              <a:rPr lang="en-US" dirty="0"/>
              <a:t> </a:t>
            </a:r>
          </a:p>
          <a:p>
            <a:r>
              <a:rPr lang="en-US" dirty="0" err="1"/>
              <a:t>Tricontourf</a:t>
            </a:r>
            <a:r>
              <a:rPr lang="en-US" dirty="0"/>
              <a:t>: Results on the node</a:t>
            </a:r>
          </a:p>
          <a:p>
            <a:r>
              <a:rPr lang="en-US" dirty="0">
                <a:hlinkClick r:id="rId3"/>
              </a:rPr>
              <a:t>https://matplotlib.org/3.1.1/api/_as_gen/matplotlib.pyplot.tricontourf.html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4907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Some material about FEniCS for the Project 1</vt:lpstr>
      <vt:lpstr>Mesh</vt:lpstr>
      <vt:lpstr>Calculate the reaction force</vt:lpstr>
      <vt:lpstr>Plot results on the nodes and quad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material about FEniCS for the Project 1</dc:title>
  <dc:creator>Gao Yuxiang</dc:creator>
  <cp:lastModifiedBy>Gao Yuxiang</cp:lastModifiedBy>
  <cp:revision>2</cp:revision>
  <dcterms:created xsi:type="dcterms:W3CDTF">2023-02-22T20:13:07Z</dcterms:created>
  <dcterms:modified xsi:type="dcterms:W3CDTF">2023-02-22T20:28:31Z</dcterms:modified>
</cp:coreProperties>
</file>