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5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0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3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2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7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AD64-1D52-4DCC-8853-49AF1018774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2F48-7628-4E11-9769-AE1AA009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5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970B63-F02D-4C57-9F32-A941EF4C9C3B}"/>
              </a:ext>
            </a:extLst>
          </p:cNvPr>
          <p:cNvSpPr txBox="1"/>
          <p:nvPr/>
        </p:nvSpPr>
        <p:spPr>
          <a:xfrm>
            <a:off x="2210920" y="981635"/>
            <a:ext cx="472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Autonomy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36B61-4B27-4403-B087-27EBCE5EC12D}"/>
              </a:ext>
            </a:extLst>
          </p:cNvPr>
          <p:cNvSpPr txBox="1"/>
          <p:nvPr/>
        </p:nvSpPr>
        <p:spPr>
          <a:xfrm>
            <a:off x="3432104" y="3429000"/>
            <a:ext cx="2279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McArthur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Chuck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Yuxiang Guan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14, 2019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CC035F4-6308-4FEE-9538-6D440EC702EF}"/>
              </a:ext>
            </a:extLst>
          </p:cNvPr>
          <p:cNvSpPr/>
          <p:nvPr/>
        </p:nvSpPr>
        <p:spPr>
          <a:xfrm>
            <a:off x="45918" y="2812686"/>
            <a:ext cx="103990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9067E1DE-42D1-417E-9F04-F00F9C3EAB52}"/>
              </a:ext>
            </a:extLst>
          </p:cNvPr>
          <p:cNvSpPr/>
          <p:nvPr/>
        </p:nvSpPr>
        <p:spPr>
          <a:xfrm>
            <a:off x="1329316" y="4284436"/>
            <a:ext cx="1210235" cy="6992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Code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C/C++/Java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940B0E3-C7BD-48E3-84FA-053F603D8712}"/>
              </a:ext>
            </a:extLst>
          </p:cNvPr>
          <p:cNvSpPr/>
          <p:nvPr/>
        </p:nvSpPr>
        <p:spPr>
          <a:xfrm>
            <a:off x="3195185" y="4286864"/>
            <a:ext cx="1209852" cy="6968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ATAK Plugin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F5B638-55C7-4C76-8BF9-8A9FC4484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15" y="3522540"/>
            <a:ext cx="407254" cy="428063"/>
          </a:xfrm>
          <a:prstGeom prst="rect">
            <a:avLst/>
          </a:prstGeom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B7C43782-E9EB-45F2-AAAD-4AFAE2A4B366}"/>
              </a:ext>
            </a:extLst>
          </p:cNvPr>
          <p:cNvSpPr/>
          <p:nvPr/>
        </p:nvSpPr>
        <p:spPr>
          <a:xfrm>
            <a:off x="4981556" y="3948358"/>
            <a:ext cx="807630" cy="47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6F79969-6EC7-41B7-84C8-117D5119B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30" y="4525106"/>
            <a:ext cx="407254" cy="428063"/>
          </a:xfrm>
          <a:prstGeom prst="rect">
            <a:avLst/>
          </a:prstGeom>
        </p:spPr>
      </p:pic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657D411F-8589-472C-8219-32A0D6FF970D}"/>
              </a:ext>
            </a:extLst>
          </p:cNvPr>
          <p:cNvSpPr/>
          <p:nvPr/>
        </p:nvSpPr>
        <p:spPr>
          <a:xfrm>
            <a:off x="4984657" y="4946343"/>
            <a:ext cx="807630" cy="47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7F4AD3-DCB6-48F6-99EC-9987BAD5168A}"/>
              </a:ext>
            </a:extLst>
          </p:cNvPr>
          <p:cNvSpPr txBox="1"/>
          <p:nvPr/>
        </p:nvSpPr>
        <p:spPr>
          <a:xfrm>
            <a:off x="5198809" y="5525820"/>
            <a:ext cx="241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681C4D-65E7-4E8F-B8D2-AE1DBBF4FCFD}"/>
              </a:ext>
            </a:extLst>
          </p:cNvPr>
          <p:cNvSpPr/>
          <p:nvPr/>
        </p:nvSpPr>
        <p:spPr>
          <a:xfrm>
            <a:off x="6444820" y="3257931"/>
            <a:ext cx="2608730" cy="80682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68ACF5-9C63-4624-B864-329218057BE3}"/>
              </a:ext>
            </a:extLst>
          </p:cNvPr>
          <p:cNvSpPr/>
          <p:nvPr/>
        </p:nvSpPr>
        <p:spPr>
          <a:xfrm>
            <a:off x="6591277" y="3408102"/>
            <a:ext cx="1057835" cy="5378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Autopilot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49EEEF30-B6BC-4302-828C-EB73084C4A5E}"/>
              </a:ext>
            </a:extLst>
          </p:cNvPr>
          <p:cNvSpPr/>
          <p:nvPr/>
        </p:nvSpPr>
        <p:spPr>
          <a:xfrm>
            <a:off x="7871718" y="3408102"/>
            <a:ext cx="1057835" cy="5378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Actuator/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D40B53-54ED-4644-BA0E-1D8DDF97E8F8}"/>
              </a:ext>
            </a:extLst>
          </p:cNvPr>
          <p:cNvSpPr txBox="1"/>
          <p:nvPr/>
        </p:nvSpPr>
        <p:spPr>
          <a:xfrm>
            <a:off x="7225580" y="2955602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5B4C3E-B94E-4CD4-8A3A-91D3A61AA138}"/>
              </a:ext>
            </a:extLst>
          </p:cNvPr>
          <p:cNvSpPr/>
          <p:nvPr/>
        </p:nvSpPr>
        <p:spPr>
          <a:xfrm>
            <a:off x="6444820" y="5084041"/>
            <a:ext cx="2608730" cy="80682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2A9FE097-DBFE-4A2B-B63E-B90DE0096D49}"/>
              </a:ext>
            </a:extLst>
          </p:cNvPr>
          <p:cNvSpPr/>
          <p:nvPr/>
        </p:nvSpPr>
        <p:spPr>
          <a:xfrm>
            <a:off x="6591277" y="5234212"/>
            <a:ext cx="1057835" cy="5378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Autopilot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6EAE03E9-92A8-4592-A4E0-65B4102275CB}"/>
              </a:ext>
            </a:extLst>
          </p:cNvPr>
          <p:cNvSpPr/>
          <p:nvPr/>
        </p:nvSpPr>
        <p:spPr>
          <a:xfrm>
            <a:off x="7871718" y="5234212"/>
            <a:ext cx="1057835" cy="5378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Actuator/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1C9FCA-EDC0-4219-A26B-54A974C5D0D7}"/>
              </a:ext>
            </a:extLst>
          </p:cNvPr>
          <p:cNvSpPr txBox="1"/>
          <p:nvPr/>
        </p:nvSpPr>
        <p:spPr>
          <a:xfrm>
            <a:off x="7225580" y="4781712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596C195-FC09-45EA-956A-9E285A63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98" y="2812686"/>
            <a:ext cx="407254" cy="42806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E78ABAB-37D1-49F9-8306-A4B0382C2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41" y="4649902"/>
            <a:ext cx="407254" cy="428063"/>
          </a:xfrm>
          <a:prstGeom prst="rect">
            <a:avLst/>
          </a:prstGeom>
        </p:spPr>
      </p:pic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42317D52-72ED-4DF0-A50A-B56E2AECCB64}"/>
              </a:ext>
            </a:extLst>
          </p:cNvPr>
          <p:cNvSpPr/>
          <p:nvPr/>
        </p:nvSpPr>
        <p:spPr>
          <a:xfrm>
            <a:off x="1405477" y="1093694"/>
            <a:ext cx="4283150" cy="1202008"/>
          </a:xfrm>
          <a:prstGeom prst="flowChartProcess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00A9993B-75EB-489F-B90A-2718EB835F68}"/>
              </a:ext>
            </a:extLst>
          </p:cNvPr>
          <p:cNvSpPr/>
          <p:nvPr/>
        </p:nvSpPr>
        <p:spPr>
          <a:xfrm>
            <a:off x="1618972" y="1300349"/>
            <a:ext cx="1021976" cy="6813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627305F5-7C2A-484F-A091-3F9FD47A194A}"/>
              </a:ext>
            </a:extLst>
          </p:cNvPr>
          <p:cNvSpPr/>
          <p:nvPr/>
        </p:nvSpPr>
        <p:spPr>
          <a:xfrm>
            <a:off x="3057164" y="1300349"/>
            <a:ext cx="1021976" cy="6813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Autopilot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C6BF3AD0-0F90-4ADD-AC06-C63E744CC5C7}"/>
              </a:ext>
            </a:extLst>
          </p:cNvPr>
          <p:cNvSpPr/>
          <p:nvPr/>
        </p:nvSpPr>
        <p:spPr>
          <a:xfrm>
            <a:off x="4491899" y="1300349"/>
            <a:ext cx="1021976" cy="6813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Actuator/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7E646B-49AF-429C-86DD-071BE7FD9036}"/>
              </a:ext>
            </a:extLst>
          </p:cNvPr>
          <p:cNvSpPr txBox="1"/>
          <p:nvPr/>
        </p:nvSpPr>
        <p:spPr>
          <a:xfrm>
            <a:off x="2179818" y="766060"/>
            <a:ext cx="273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SIMULATION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7FBC6E0-1DE8-41A5-96AD-A23C009085BB}"/>
              </a:ext>
            </a:extLst>
          </p:cNvPr>
          <p:cNvSpPr txBox="1"/>
          <p:nvPr/>
        </p:nvSpPr>
        <p:spPr>
          <a:xfrm>
            <a:off x="7528248" y="6074635"/>
            <a:ext cx="241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951C680E-D40E-4618-BD0D-6F26A4CFA746}"/>
              </a:ext>
            </a:extLst>
          </p:cNvPr>
          <p:cNvCxnSpPr>
            <a:stCxn id="7" idx="0"/>
            <a:endCxn id="42" idx="1"/>
          </p:cNvCxnSpPr>
          <p:nvPr/>
        </p:nvCxnSpPr>
        <p:spPr>
          <a:xfrm rot="5400000" flipH="1" flipV="1">
            <a:off x="506582" y="1700297"/>
            <a:ext cx="1171678" cy="1053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2CE0BF5-C37C-4153-8D5F-F84C50E84C78}"/>
              </a:ext>
            </a:extLst>
          </p:cNvPr>
          <p:cNvCxnSpPr>
            <a:endCxn id="43" idx="1"/>
          </p:cNvCxnSpPr>
          <p:nvPr/>
        </p:nvCxnSpPr>
        <p:spPr>
          <a:xfrm>
            <a:off x="2644405" y="1641008"/>
            <a:ext cx="412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C5477ED-FCDC-4FEB-BCD4-FC00C338C161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079140" y="1641008"/>
            <a:ext cx="412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C6BDE33-0C40-4E81-834E-09D8462ADD4F}"/>
              </a:ext>
            </a:extLst>
          </p:cNvPr>
          <p:cNvCxnSpPr>
            <a:cxnSpLocks/>
          </p:cNvCxnSpPr>
          <p:nvPr/>
        </p:nvCxnSpPr>
        <p:spPr>
          <a:xfrm rot="5400000">
            <a:off x="2790927" y="1244150"/>
            <a:ext cx="12700" cy="14381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E5C940BB-BCB9-4B4F-98AD-AFF3F2A35E22}"/>
              </a:ext>
            </a:extLst>
          </p:cNvPr>
          <p:cNvCxnSpPr/>
          <p:nvPr/>
        </p:nvCxnSpPr>
        <p:spPr>
          <a:xfrm flipV="1">
            <a:off x="1074949" y="2000202"/>
            <a:ext cx="2849683" cy="926821"/>
          </a:xfrm>
          <a:prstGeom prst="bentConnector3">
            <a:avLst>
              <a:gd name="adj1" fmla="val 1003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ACEF167C-93AE-421A-A02C-F4F1C3F7F125}"/>
              </a:ext>
            </a:extLst>
          </p:cNvPr>
          <p:cNvCxnSpPr>
            <a:stCxn id="7" idx="3"/>
            <a:endCxn id="44" idx="2"/>
          </p:cNvCxnSpPr>
          <p:nvPr/>
        </p:nvCxnSpPr>
        <p:spPr>
          <a:xfrm flipV="1">
            <a:off x="1085823" y="1981667"/>
            <a:ext cx="3917064" cy="11806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E4425A3-561D-4568-9D35-8F58AAE6E8F9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539551" y="4634060"/>
            <a:ext cx="655634" cy="1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3065B858-E04F-41A8-93E0-39C5B7AECC53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4405037" y="4185923"/>
            <a:ext cx="576519" cy="4493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E459E093-1275-4F9C-9998-AC0259A10C85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4405037" y="4635274"/>
            <a:ext cx="579620" cy="54863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BF087F2-BF1E-414B-A5D1-E725981A41B8}"/>
              </a:ext>
            </a:extLst>
          </p:cNvPr>
          <p:cNvCxnSpPr/>
          <p:nvPr/>
        </p:nvCxnSpPr>
        <p:spPr>
          <a:xfrm>
            <a:off x="2442006" y="2000202"/>
            <a:ext cx="0" cy="22842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B7414EE1-AB15-42D9-B32E-AAF8B19E910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827689" y="2011262"/>
            <a:ext cx="3342675" cy="2602168"/>
          </a:xfrm>
          <a:prstGeom prst="bentConnector3">
            <a:avLst>
              <a:gd name="adj1" fmla="val -6839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箭头: 上弧形 121">
            <a:extLst>
              <a:ext uri="{FF2B5EF4-FFF2-40B4-BE49-F238E27FC236}">
                <a16:creationId xmlns:a16="http://schemas.microsoft.com/office/drawing/2014/main" id="{A3B630A4-7B5F-40BC-9C07-DD91BB0F9AA4}"/>
              </a:ext>
            </a:extLst>
          </p:cNvPr>
          <p:cNvSpPr/>
          <p:nvPr/>
        </p:nvSpPr>
        <p:spPr>
          <a:xfrm rot="20149690">
            <a:off x="5332130" y="2833346"/>
            <a:ext cx="1157144" cy="483096"/>
          </a:xfrm>
          <a:prstGeom prst="curvedDownArrow">
            <a:avLst>
              <a:gd name="adj1" fmla="val 32662"/>
              <a:gd name="adj2" fmla="val 61910"/>
              <a:gd name="adj3" fmla="val 28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箭头: 右弧形 123">
            <a:extLst>
              <a:ext uri="{FF2B5EF4-FFF2-40B4-BE49-F238E27FC236}">
                <a16:creationId xmlns:a16="http://schemas.microsoft.com/office/drawing/2014/main" id="{134D3E9B-563E-4715-8BED-DD76E8348C6D}"/>
              </a:ext>
            </a:extLst>
          </p:cNvPr>
          <p:cNvSpPr/>
          <p:nvPr/>
        </p:nvSpPr>
        <p:spPr>
          <a:xfrm rot="4568368">
            <a:off x="5979590" y="4051337"/>
            <a:ext cx="503904" cy="742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" name="箭头: 上弧形 124">
            <a:extLst>
              <a:ext uri="{FF2B5EF4-FFF2-40B4-BE49-F238E27FC236}">
                <a16:creationId xmlns:a16="http://schemas.microsoft.com/office/drawing/2014/main" id="{D5FCBFC7-4BDE-4C52-BF1B-6B70ED379D81}"/>
              </a:ext>
            </a:extLst>
          </p:cNvPr>
          <p:cNvSpPr/>
          <p:nvPr/>
        </p:nvSpPr>
        <p:spPr>
          <a:xfrm>
            <a:off x="5827634" y="4871259"/>
            <a:ext cx="575088" cy="280905"/>
          </a:xfrm>
          <a:prstGeom prst="curvedDownArrow">
            <a:avLst>
              <a:gd name="adj1" fmla="val 32662"/>
              <a:gd name="adj2" fmla="val 61910"/>
              <a:gd name="adj3" fmla="val 28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箭头: 右弧形 125">
            <a:extLst>
              <a:ext uri="{FF2B5EF4-FFF2-40B4-BE49-F238E27FC236}">
                <a16:creationId xmlns:a16="http://schemas.microsoft.com/office/drawing/2014/main" id="{F1072763-27E0-4A2B-B728-FEE61C4925E9}"/>
              </a:ext>
            </a:extLst>
          </p:cNvPr>
          <p:cNvSpPr/>
          <p:nvPr/>
        </p:nvSpPr>
        <p:spPr>
          <a:xfrm rot="6695412">
            <a:off x="5637562" y="5343141"/>
            <a:ext cx="473844" cy="11537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8CC19B8-DCF6-45B7-9D40-A1597F0CE653}"/>
              </a:ext>
            </a:extLst>
          </p:cNvPr>
          <p:cNvSpPr txBox="1"/>
          <p:nvPr/>
        </p:nvSpPr>
        <p:spPr>
          <a:xfrm>
            <a:off x="554818" y="136820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B5D1931-D788-4B80-9749-303FCE1A0B3C}"/>
              </a:ext>
            </a:extLst>
          </p:cNvPr>
          <p:cNvSpPr txBox="1"/>
          <p:nvPr/>
        </p:nvSpPr>
        <p:spPr>
          <a:xfrm>
            <a:off x="1664332" y="266924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FC29710-C2A8-47BE-87F6-D553374080B2}"/>
              </a:ext>
            </a:extLst>
          </p:cNvPr>
          <p:cNvSpPr txBox="1"/>
          <p:nvPr/>
        </p:nvSpPr>
        <p:spPr>
          <a:xfrm>
            <a:off x="2770060" y="289783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64B6E93-DE3F-4207-8DBF-417E4ABCA49C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7649112" y="3677043"/>
            <a:ext cx="222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6BFB86F-4E65-4C01-9379-0C6169ECEB0F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7649112" y="5503153"/>
            <a:ext cx="222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FEFAF6FD-0A9F-425E-89CB-D34B2D02B59B}"/>
              </a:ext>
            </a:extLst>
          </p:cNvPr>
          <p:cNvSpPr txBox="1"/>
          <p:nvPr/>
        </p:nvSpPr>
        <p:spPr>
          <a:xfrm>
            <a:off x="2339561" y="2249101"/>
            <a:ext cx="1739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Position/Speed/Objects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25D665B-BF73-46C6-AFEB-8676C68975E3}"/>
              </a:ext>
            </a:extLst>
          </p:cNvPr>
          <p:cNvSpPr txBox="1"/>
          <p:nvPr/>
        </p:nvSpPr>
        <p:spPr>
          <a:xfrm>
            <a:off x="2501160" y="430536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3A56683-659B-463C-8D8C-44C3AF7DCBAD}"/>
              </a:ext>
            </a:extLst>
          </p:cNvPr>
          <p:cNvSpPr txBox="1"/>
          <p:nvPr/>
        </p:nvSpPr>
        <p:spPr>
          <a:xfrm>
            <a:off x="2617289" y="4605371"/>
            <a:ext cx="51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JNI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16CA1D-D660-4A6B-BAC4-5232C9436DCA}"/>
              </a:ext>
            </a:extLst>
          </p:cNvPr>
          <p:cNvSpPr txBox="1"/>
          <p:nvPr/>
        </p:nvSpPr>
        <p:spPr>
          <a:xfrm rot="10800000">
            <a:off x="2143658" y="3257591"/>
            <a:ext cx="400110" cy="8762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Code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66AC8D6-521D-4DC5-9103-17E3FF601C87}"/>
              </a:ext>
            </a:extLst>
          </p:cNvPr>
          <p:cNvSpPr txBox="1"/>
          <p:nvPr/>
        </p:nvSpPr>
        <p:spPr>
          <a:xfrm>
            <a:off x="1272282" y="546881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FAE89EE-E0E7-435E-980C-0F235DC90D88}"/>
              </a:ext>
            </a:extLst>
          </p:cNvPr>
          <p:cNvSpPr txBox="1"/>
          <p:nvPr/>
        </p:nvSpPr>
        <p:spPr>
          <a:xfrm>
            <a:off x="2641024" y="550315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Eth/USB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FAAE965-02B1-41B9-915A-2022F1B0A2BA}"/>
              </a:ext>
            </a:extLst>
          </p:cNvPr>
          <p:cNvSpPr txBox="1"/>
          <p:nvPr/>
        </p:nvSpPr>
        <p:spPr>
          <a:xfrm>
            <a:off x="5267053" y="2339290"/>
            <a:ext cx="16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 (Lat, Lon, Alt)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/Waypoints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9CDD417-98E6-4E89-A60A-13E200CF1E14}"/>
              </a:ext>
            </a:extLst>
          </p:cNvPr>
          <p:cNvSpPr txBox="1"/>
          <p:nvPr/>
        </p:nvSpPr>
        <p:spPr>
          <a:xfrm>
            <a:off x="6498076" y="4115264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Position/Speed/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objects of interest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97829F3-D0FA-4E84-ADF3-749122211AF6}"/>
              </a:ext>
            </a:extLst>
          </p:cNvPr>
          <p:cNvSpPr txBox="1"/>
          <p:nvPr/>
        </p:nvSpPr>
        <p:spPr>
          <a:xfrm>
            <a:off x="4151839" y="3589809"/>
            <a:ext cx="1003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/Data/Eth/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DBDFD8F-2033-40AD-A872-A2DB95110B64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688627" y="1157935"/>
            <a:ext cx="1112993" cy="5367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9A604E9A-5276-40BC-B450-145873313FF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688627" y="1694698"/>
            <a:ext cx="1112993" cy="3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17CC9063-7855-4C4E-9512-00F066B6C94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688627" y="1694698"/>
            <a:ext cx="1112993" cy="5405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D96F1125-8215-4B0B-BA03-6A1003483440}"/>
              </a:ext>
            </a:extLst>
          </p:cNvPr>
          <p:cNvSpPr/>
          <p:nvPr/>
        </p:nvSpPr>
        <p:spPr>
          <a:xfrm>
            <a:off x="6801620" y="766060"/>
            <a:ext cx="2015839" cy="1903184"/>
          </a:xfrm>
          <a:prstGeom prst="rect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B3AE64FB-E27B-4EE0-AF71-EF8253985E6C}"/>
              </a:ext>
            </a:extLst>
          </p:cNvPr>
          <p:cNvSpPr/>
          <p:nvPr/>
        </p:nvSpPr>
        <p:spPr>
          <a:xfrm>
            <a:off x="6942726" y="958636"/>
            <a:ext cx="1694984" cy="3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Xplane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D91C170-3DD2-4E08-955B-88C3B670F4D0}"/>
              </a:ext>
            </a:extLst>
          </p:cNvPr>
          <p:cNvSpPr/>
          <p:nvPr/>
        </p:nvSpPr>
        <p:spPr>
          <a:xfrm>
            <a:off x="6954836" y="1493312"/>
            <a:ext cx="1694984" cy="38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FlightGear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A0D21B2-EE8D-4535-A30E-7BA8C66476AD}"/>
              </a:ext>
            </a:extLst>
          </p:cNvPr>
          <p:cNvSpPr/>
          <p:nvPr/>
        </p:nvSpPr>
        <p:spPr>
          <a:xfrm>
            <a:off x="6954836" y="2057452"/>
            <a:ext cx="1694984" cy="38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AirSim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C714B179-E1E0-4325-BA00-E56B0113CE2A}"/>
              </a:ext>
            </a:extLst>
          </p:cNvPr>
          <p:cNvSpPr txBox="1"/>
          <p:nvPr/>
        </p:nvSpPr>
        <p:spPr>
          <a:xfrm>
            <a:off x="7136068" y="454834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B7D52A94-461B-42BC-8FDC-BBC44F2634A6}"/>
              </a:ext>
            </a:extLst>
          </p:cNvPr>
          <p:cNvSpPr txBox="1"/>
          <p:nvPr/>
        </p:nvSpPr>
        <p:spPr>
          <a:xfrm>
            <a:off x="-12487" y="54788"/>
            <a:ext cx="276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Framework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7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ABC335-314D-41F3-9112-1EF35D1B9150}"/>
              </a:ext>
            </a:extLst>
          </p:cNvPr>
          <p:cNvSpPr txBox="1"/>
          <p:nvPr/>
        </p:nvSpPr>
        <p:spPr>
          <a:xfrm>
            <a:off x="-12487" y="54788"/>
            <a:ext cx="327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Assignments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9C436F-9755-4C32-B17B-3CD2F8C434DA}"/>
              </a:ext>
            </a:extLst>
          </p:cNvPr>
          <p:cNvSpPr/>
          <p:nvPr/>
        </p:nvSpPr>
        <p:spPr>
          <a:xfrm>
            <a:off x="135565" y="1413119"/>
            <a:ext cx="103990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D38741-D6FB-42FF-BA0D-A3E04E9D4DB9}"/>
              </a:ext>
            </a:extLst>
          </p:cNvPr>
          <p:cNvSpPr/>
          <p:nvPr/>
        </p:nvSpPr>
        <p:spPr>
          <a:xfrm>
            <a:off x="2915717" y="1413119"/>
            <a:ext cx="103990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Planner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6B56A6-6250-48E8-AC42-21E9C61F707D}"/>
              </a:ext>
            </a:extLst>
          </p:cNvPr>
          <p:cNvSpPr/>
          <p:nvPr/>
        </p:nvSpPr>
        <p:spPr>
          <a:xfrm>
            <a:off x="5354114" y="1413119"/>
            <a:ext cx="103990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Autopilot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F40F04-8488-4231-8F0D-CEE8850F3002}"/>
              </a:ext>
            </a:extLst>
          </p:cNvPr>
          <p:cNvSpPr/>
          <p:nvPr/>
        </p:nvSpPr>
        <p:spPr>
          <a:xfrm>
            <a:off x="7792512" y="1413119"/>
            <a:ext cx="103990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4CBFFD-4316-4E61-9623-D5ABE0735D7D}"/>
              </a:ext>
            </a:extLst>
          </p:cNvPr>
          <p:cNvSpPr/>
          <p:nvPr/>
        </p:nvSpPr>
        <p:spPr>
          <a:xfrm>
            <a:off x="2915717" y="4193229"/>
            <a:ext cx="103990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ATAK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2653BF-2669-4C12-87CA-90BE5F5A07BD}"/>
              </a:ext>
            </a:extLst>
          </p:cNvPr>
          <p:cNvSpPr/>
          <p:nvPr/>
        </p:nvSpPr>
        <p:spPr>
          <a:xfrm>
            <a:off x="2221902" y="3183596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Planner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5E713C-97C7-4C49-A457-B86B88F3D8D5}"/>
              </a:ext>
            </a:extLst>
          </p:cNvPr>
          <p:cNvSpPr/>
          <p:nvPr/>
        </p:nvSpPr>
        <p:spPr>
          <a:xfrm>
            <a:off x="4419600" y="3511932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Radio 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148AD6-74DA-4DE6-83CA-65FCB02E5292}"/>
              </a:ext>
            </a:extLst>
          </p:cNvPr>
          <p:cNvSpPr/>
          <p:nvPr/>
        </p:nvSpPr>
        <p:spPr>
          <a:xfrm>
            <a:off x="4413916" y="4322095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Radio 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AA2FDA-25EF-4EAA-AE31-55E5CD0CB6D7}"/>
              </a:ext>
            </a:extLst>
          </p:cNvPr>
          <p:cNvSpPr/>
          <p:nvPr/>
        </p:nvSpPr>
        <p:spPr>
          <a:xfrm>
            <a:off x="4413916" y="5482966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Radio #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456E4-84AB-4F7D-9BA6-A61FE4C76B27}"/>
              </a:ext>
            </a:extLst>
          </p:cNvPr>
          <p:cNvSpPr/>
          <p:nvPr/>
        </p:nvSpPr>
        <p:spPr>
          <a:xfrm>
            <a:off x="6106059" y="3511932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 1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60E76E-3217-4890-96B4-2305F86504EB}"/>
              </a:ext>
            </a:extLst>
          </p:cNvPr>
          <p:cNvSpPr/>
          <p:nvPr/>
        </p:nvSpPr>
        <p:spPr>
          <a:xfrm>
            <a:off x="6106058" y="4322095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 2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4D3F27-0686-4931-BEFE-77B7D7E30FB5}"/>
              </a:ext>
            </a:extLst>
          </p:cNvPr>
          <p:cNvSpPr/>
          <p:nvPr/>
        </p:nvSpPr>
        <p:spPr>
          <a:xfrm>
            <a:off x="6106058" y="5482965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 #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28256A-636B-463E-B0B3-E4762BBA8E6C}"/>
              </a:ext>
            </a:extLst>
          </p:cNvPr>
          <p:cNvSpPr/>
          <p:nvPr/>
        </p:nvSpPr>
        <p:spPr>
          <a:xfrm>
            <a:off x="7792514" y="3511931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Autopilot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934FF9-EC12-4E88-9643-7B24BB311F90}"/>
              </a:ext>
            </a:extLst>
          </p:cNvPr>
          <p:cNvSpPr/>
          <p:nvPr/>
        </p:nvSpPr>
        <p:spPr>
          <a:xfrm>
            <a:off x="7792510" y="4322095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Autopilot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C302DE-CF87-4FA1-B506-ABA1411608A3}"/>
              </a:ext>
            </a:extLst>
          </p:cNvPr>
          <p:cNvSpPr/>
          <p:nvPr/>
        </p:nvSpPr>
        <p:spPr>
          <a:xfrm>
            <a:off x="7792513" y="5482965"/>
            <a:ext cx="1039905" cy="44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Autopilot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CB33F8-E4EF-4F9A-B421-4407B7482884}"/>
              </a:ext>
            </a:extLst>
          </p:cNvPr>
          <p:cNvSpPr txBox="1"/>
          <p:nvPr/>
        </p:nvSpPr>
        <p:spPr>
          <a:xfrm>
            <a:off x="4813004" y="4744301"/>
            <a:ext cx="241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93B826-F773-447E-9244-DC563EFF7E47}"/>
              </a:ext>
            </a:extLst>
          </p:cNvPr>
          <p:cNvSpPr txBox="1"/>
          <p:nvPr/>
        </p:nvSpPr>
        <p:spPr>
          <a:xfrm>
            <a:off x="6502304" y="4737507"/>
            <a:ext cx="241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494854-7699-4267-9BD5-3D42DAD69721}"/>
              </a:ext>
            </a:extLst>
          </p:cNvPr>
          <p:cNvSpPr txBox="1"/>
          <p:nvPr/>
        </p:nvSpPr>
        <p:spPr>
          <a:xfrm>
            <a:off x="8191598" y="4737507"/>
            <a:ext cx="241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8192E07-3473-45A8-A4A0-9D22BEC0B6F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55622" y="1762742"/>
            <a:ext cx="13984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01C402-5B36-45D7-8372-4239C8810A6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94019" y="1762742"/>
            <a:ext cx="1398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A6DE92C-764C-4CCC-ACCD-2C843AC3A3A3}"/>
              </a:ext>
            </a:extLst>
          </p:cNvPr>
          <p:cNvCxnSpPr>
            <a:cxnSpLocks/>
          </p:cNvCxnSpPr>
          <p:nvPr/>
        </p:nvCxnSpPr>
        <p:spPr>
          <a:xfrm rot="5400000">
            <a:off x="4648517" y="905839"/>
            <a:ext cx="12700" cy="2438397"/>
          </a:xfrm>
          <a:prstGeom prst="bentConnector3">
            <a:avLst>
              <a:gd name="adj1" fmla="val 2929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7F43379-7F86-4CDF-8423-F76600690FC6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4483991" y="-2415354"/>
            <a:ext cx="12700" cy="7656947"/>
          </a:xfrm>
          <a:prstGeom prst="bentConnector3">
            <a:avLst>
              <a:gd name="adj1" fmla="val 4764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1A7D3C5-8ECE-4352-8FB0-2B3A68D5E8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874066" y="821449"/>
            <a:ext cx="1" cy="591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2BA5BB46-66C0-4A3B-A71D-FCC9A5DFF906}"/>
              </a:ext>
            </a:extLst>
          </p:cNvPr>
          <p:cNvSpPr/>
          <p:nvPr/>
        </p:nvSpPr>
        <p:spPr>
          <a:xfrm>
            <a:off x="1342139" y="1406769"/>
            <a:ext cx="1390076" cy="6992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FBBC9BF-586F-4BF2-92A9-7B219BB185FE}"/>
              </a:ext>
            </a:extLst>
          </p:cNvPr>
          <p:cNvCxnSpPr>
            <a:cxnSpLocks/>
            <a:stCxn id="39" idx="3"/>
            <a:endCxn id="6" idx="1"/>
          </p:cNvCxnSpPr>
          <p:nvPr/>
        </p:nvCxnSpPr>
        <p:spPr>
          <a:xfrm>
            <a:off x="2732215" y="1756392"/>
            <a:ext cx="183502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B3E56AC-DE95-400C-A562-BCB9B0222427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3955622" y="3732692"/>
            <a:ext cx="463978" cy="8101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398E70C-68B5-4087-8339-B501E1957432}"/>
              </a:ext>
            </a:extLst>
          </p:cNvPr>
          <p:cNvCxnSpPr>
            <a:cxnSpLocks/>
          </p:cNvCxnSpPr>
          <p:nvPr/>
        </p:nvCxnSpPr>
        <p:spPr>
          <a:xfrm>
            <a:off x="4164830" y="4533883"/>
            <a:ext cx="2615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9BFEFF51-056B-48DD-9729-E14AB0D00B6C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3955622" y="4542852"/>
            <a:ext cx="458294" cy="11608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FBFFFF0-2087-41AB-9693-F855CEB00DA1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7145964" y="3732691"/>
            <a:ext cx="6465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737F82E-6F4C-4E30-B3BC-4BE2DB978C3E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7145963" y="4542855"/>
            <a:ext cx="6465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673B379-79D5-4D2D-8713-155F92C17363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7145963" y="5703725"/>
            <a:ext cx="646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5693920-BF1C-4B24-AF99-56FDB0BFC78F}"/>
              </a:ext>
            </a:extLst>
          </p:cNvPr>
          <p:cNvCxnSpPr>
            <a:cxnSpLocks/>
          </p:cNvCxnSpPr>
          <p:nvPr/>
        </p:nvCxnSpPr>
        <p:spPr>
          <a:xfrm>
            <a:off x="5522257" y="3625115"/>
            <a:ext cx="510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C518EC1-F7F4-4089-B223-B89598031311}"/>
              </a:ext>
            </a:extLst>
          </p:cNvPr>
          <p:cNvCxnSpPr>
            <a:cxnSpLocks/>
          </p:cNvCxnSpPr>
          <p:nvPr/>
        </p:nvCxnSpPr>
        <p:spPr>
          <a:xfrm flipH="1">
            <a:off x="5522257" y="3840268"/>
            <a:ext cx="510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95AA20F-9E09-4EAB-A6C2-3D8EE79D6402}"/>
              </a:ext>
            </a:extLst>
          </p:cNvPr>
          <p:cNvCxnSpPr>
            <a:cxnSpLocks/>
          </p:cNvCxnSpPr>
          <p:nvPr/>
        </p:nvCxnSpPr>
        <p:spPr>
          <a:xfrm>
            <a:off x="5522257" y="4431938"/>
            <a:ext cx="510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CCCB132-02EB-4F0A-BDBD-89D5BFC5951B}"/>
              </a:ext>
            </a:extLst>
          </p:cNvPr>
          <p:cNvCxnSpPr>
            <a:cxnSpLocks/>
          </p:cNvCxnSpPr>
          <p:nvPr/>
        </p:nvCxnSpPr>
        <p:spPr>
          <a:xfrm flipH="1">
            <a:off x="5522257" y="4647091"/>
            <a:ext cx="510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076F0C1-AF60-48B8-9772-F976218263D5}"/>
              </a:ext>
            </a:extLst>
          </p:cNvPr>
          <p:cNvCxnSpPr>
            <a:cxnSpLocks/>
          </p:cNvCxnSpPr>
          <p:nvPr/>
        </p:nvCxnSpPr>
        <p:spPr>
          <a:xfrm>
            <a:off x="5522257" y="5615280"/>
            <a:ext cx="510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ACF4CEB-15C1-4FD5-ABED-9C388FBF0099}"/>
              </a:ext>
            </a:extLst>
          </p:cNvPr>
          <p:cNvCxnSpPr>
            <a:cxnSpLocks/>
          </p:cNvCxnSpPr>
          <p:nvPr/>
        </p:nvCxnSpPr>
        <p:spPr>
          <a:xfrm flipH="1">
            <a:off x="5522257" y="5830433"/>
            <a:ext cx="510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6FAE5F5-19EB-4060-A321-A27A4B9FE468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 flipV="1">
            <a:off x="1175470" y="1756392"/>
            <a:ext cx="166669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837EE11-B530-4B10-B7A2-FC48C5B66C25}"/>
              </a:ext>
            </a:extLst>
          </p:cNvPr>
          <p:cNvCxnSpPr>
            <a:cxnSpLocks/>
            <a:stCxn id="39" idx="2"/>
            <a:endCxn id="9" idx="1"/>
          </p:cNvCxnSpPr>
          <p:nvPr/>
        </p:nvCxnSpPr>
        <p:spPr>
          <a:xfrm rot="16200000" flipH="1">
            <a:off x="1258029" y="2885163"/>
            <a:ext cx="2436837" cy="8785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935083E-07E2-4CCE-A1DE-D2FD28117411}"/>
              </a:ext>
            </a:extLst>
          </p:cNvPr>
          <p:cNvCxnSpPr/>
          <p:nvPr/>
        </p:nvCxnSpPr>
        <p:spPr>
          <a:xfrm>
            <a:off x="3128682" y="2131388"/>
            <a:ext cx="0" cy="10522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541A4898-CB26-4AB5-8C78-3D1C44293A3C}"/>
              </a:ext>
            </a:extLst>
          </p:cNvPr>
          <p:cNvCxnSpPr>
            <a:stCxn id="10" idx="3"/>
            <a:endCxn id="9" idx="0"/>
          </p:cNvCxnSpPr>
          <p:nvPr/>
        </p:nvCxnSpPr>
        <p:spPr>
          <a:xfrm>
            <a:off x="3261807" y="3404356"/>
            <a:ext cx="173863" cy="7888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F1B2ADAA-4838-4A3D-81C8-338D34033FDB}"/>
              </a:ext>
            </a:extLst>
          </p:cNvPr>
          <p:cNvCxnSpPr>
            <a:stCxn id="9" idx="1"/>
            <a:endCxn id="10" idx="2"/>
          </p:cNvCxnSpPr>
          <p:nvPr/>
        </p:nvCxnSpPr>
        <p:spPr>
          <a:xfrm rot="10800000">
            <a:off x="2741855" y="3625116"/>
            <a:ext cx="173862" cy="91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D1477EF8-3E7C-4CBF-934B-30E2C400E7CC}"/>
              </a:ext>
            </a:extLst>
          </p:cNvPr>
          <p:cNvSpPr txBox="1"/>
          <p:nvPr/>
        </p:nvSpPr>
        <p:spPr>
          <a:xfrm>
            <a:off x="-31104" y="1117284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Yuxiang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6D47639-8261-44CD-9624-072A42EC3726}"/>
              </a:ext>
            </a:extLst>
          </p:cNvPr>
          <p:cNvSpPr txBox="1"/>
          <p:nvPr/>
        </p:nvSpPr>
        <p:spPr>
          <a:xfrm>
            <a:off x="5839619" y="1124760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Yuxiang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DBE1370-20F8-4236-B372-C12A454B88B1}"/>
              </a:ext>
            </a:extLst>
          </p:cNvPr>
          <p:cNvSpPr txBox="1"/>
          <p:nvPr/>
        </p:nvSpPr>
        <p:spPr>
          <a:xfrm>
            <a:off x="8309964" y="1131908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Yuxiang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4C69F5D-DEEF-420D-AC97-03BEEC28F532}"/>
              </a:ext>
            </a:extLst>
          </p:cNvPr>
          <p:cNvSpPr txBox="1"/>
          <p:nvPr/>
        </p:nvSpPr>
        <p:spPr>
          <a:xfrm>
            <a:off x="2149693" y="1115439"/>
            <a:ext cx="3157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Chuck/John/Yuxiang (Literature Review)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FDC1BC8-F880-484D-B7A5-DFC4F0D0EDA4}"/>
              </a:ext>
            </a:extLst>
          </p:cNvPr>
          <p:cNvSpPr txBox="1"/>
          <p:nvPr/>
        </p:nvSpPr>
        <p:spPr>
          <a:xfrm>
            <a:off x="3093221" y="2624802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code (Chuck/John)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1C3A062-9F46-49AE-BC0E-9309B7A274A3}"/>
              </a:ext>
            </a:extLst>
          </p:cNvPr>
          <p:cNvSpPr txBox="1"/>
          <p:nvPr/>
        </p:nvSpPr>
        <p:spPr>
          <a:xfrm>
            <a:off x="2054898" y="378504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JNI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(Chuck)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212E7A5-62D6-44FF-A963-F3C0EE67E38F}"/>
              </a:ext>
            </a:extLst>
          </p:cNvPr>
          <p:cNvSpPr/>
          <p:nvPr/>
        </p:nvSpPr>
        <p:spPr>
          <a:xfrm>
            <a:off x="2906062" y="4857742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Chuck/John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724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170</Words>
  <Application>Microsoft Office PowerPoint</Application>
  <PresentationFormat>全屏显示(4:3)</PresentationFormat>
  <Paragraphs>93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Yuxiang Guan</dc:creator>
  <cp:lastModifiedBy>Yuxiang Guan</cp:lastModifiedBy>
  <cp:revision>23</cp:revision>
  <dcterms:created xsi:type="dcterms:W3CDTF">2019-05-14T21:58:35Z</dcterms:created>
  <dcterms:modified xsi:type="dcterms:W3CDTF">2019-05-15T05:11:35Z</dcterms:modified>
</cp:coreProperties>
</file>