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2" r:id="rId4"/>
    <p:sldId id="294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45" r:id="rId13"/>
    <p:sldId id="335" r:id="rId14"/>
    <p:sldId id="336" r:id="rId15"/>
    <p:sldId id="337" r:id="rId16"/>
    <p:sldId id="338" r:id="rId17"/>
    <p:sldId id="339" r:id="rId19"/>
    <p:sldId id="340" r:id="rId20"/>
    <p:sldId id="341" r:id="rId21"/>
    <p:sldId id="342" r:id="rId22"/>
    <p:sldId id="343" r:id="rId23"/>
    <p:sldId id="344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86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Jekyll</a:t>
            </a:r>
            <a:r>
              <a:rPr lang="zh-CN" altLang="en-US"/>
              <a:t>主题：https://jekyllthemes.io/free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Github </a:t>
            </a:r>
            <a:r>
              <a:rPr lang="en-US" altLang="zh-CN"/>
              <a:t>Pages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26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QQ截图202208311552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5005" y="360045"/>
            <a:ext cx="10834370" cy="5889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125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32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34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36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38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39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40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42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89350"/>
            <a:ext cx="10969200" cy="705600"/>
          </a:xfrm>
        </p:spPr>
        <p:txBody>
          <a:bodyPr/>
          <a:p>
            <a:r>
              <a:rPr lang="zh-CN" altLang="en-US"/>
              <a:t>需要工具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Github Deskt</a:t>
            </a:r>
            <a:r>
              <a:rPr lang="en-US" altLang="zh-CN"/>
              <a:t>op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43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44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1121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115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121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125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128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QQ截图202208311130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QQ截图202208311222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70510"/>
            <a:ext cx="10968990" cy="596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PLACING_PICTURE_USER_VIEWPORT" val="{&quot;height&quot;:9389,&quot;width&quot;:1727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COMMONDATA" val="eyJoZGlkIjoiZDViZWQzNzM5YTAyMGIwNjE0NzE3YzA5M2M1MGEyNT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Github Pages</vt:lpstr>
      <vt:lpstr>需要工具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天</cp:lastModifiedBy>
  <cp:revision>160</cp:revision>
  <dcterms:created xsi:type="dcterms:W3CDTF">2019-06-19T02:08:00Z</dcterms:created>
  <dcterms:modified xsi:type="dcterms:W3CDTF">2022-09-08T10:13:35Z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3782DEC7F51F40DC974B499F6420E578</vt:lpwstr>
  </property>
</Properties>
</file>