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 Brief History of 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Early Concepts to Modern Advances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Definition of Artificial Intelligence (AI)</a:t>
            </a:r>
          </a:p>
          <a:p>
            <a:r>
              <a:t>- AI's goals and applications</a:t>
            </a:r>
          </a:p>
          <a:p>
            <a:r>
              <a:t>- A field blending computer science, data, and algorithms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Early Years (1940s-1950s)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Alan Turing's concept of machine intelligence</a:t>
            </a:r>
          </a:p>
          <a:p>
            <a:r>
              <a:t>- The Turing Test introduction</a:t>
            </a:r>
          </a:p>
          <a:p>
            <a:r>
              <a:t>- Development of the first digital computers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Birth of AI (1950s-1960s)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Dartmouth Conference (1956): Birth of AI as a field</a:t>
            </a:r>
          </a:p>
          <a:p>
            <a:r>
              <a:t>- Early AI programs like Logic Theorist and General Problem Solver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AI Winter (1970s-1980s)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Overhyped promises vs. technical limitations</a:t>
            </a:r>
          </a:p>
          <a:p>
            <a:r>
              <a:t>- Reduction in funding and interest in AI research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Renewal and Growth (1980s-1990s)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Emergence of expert systems</a:t>
            </a:r>
          </a:p>
          <a:p>
            <a:r>
              <a:t>- Rise of machine learning and early neural networks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Modern AI (2000s-Present)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Growth of data and computational power</a:t>
            </a:r>
          </a:p>
          <a:p>
            <a:r>
              <a:t>- Breakthroughs in deep learning and neural networks</a:t>
            </a:r>
          </a:p>
          <a:p>
            <a:r>
              <a:t>- Milestones: AlphaGo, ChatGPT, autonomous vehicles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Ethical considerations and challenges</a:t>
            </a:r>
          </a:p>
          <a:p>
            <a:r>
              <a:t>- Potential applications and possibilities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Let’s Shape the Future of AI Together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