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3"/>
  </p:notesMasterIdLst>
  <p:handoutMasterIdLst>
    <p:handoutMasterId r:id="rId14"/>
  </p:handoutMasterIdLst>
  <p:sldIdLst>
    <p:sldId id="394" r:id="rId5"/>
    <p:sldId id="257" r:id="rId6"/>
    <p:sldId id="272" r:id="rId7"/>
    <p:sldId id="278" r:id="rId8"/>
    <p:sldId id="392" r:id="rId9"/>
    <p:sldId id="317" r:id="rId10"/>
    <p:sldId id="277" r:id="rId11"/>
    <p:sldId id="393" r:id="rId12"/>
  </p:sldIdLst>
  <p:sldSz cx="12192000" cy="6858000"/>
  <p:notesSz cx="6858000" cy="9144000"/>
  <p:defaultTextStyle>
    <a:defPPr rtl="0">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737431-DC8E-4F5C-B0A5-D3AEC31624C8}" v="11" dt="2022-10-13T08:10:36.6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6" d="100"/>
          <a:sy n="86" d="100"/>
        </p:scale>
        <p:origin x="562" y="5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23" d="100"/>
          <a:sy n="123" d="100"/>
        </p:scale>
        <p:origin x="422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ijn Bot" userId="a64dab9e7897946b" providerId="LiveId" clId="{EA737431-DC8E-4F5C-B0A5-D3AEC31624C8}"/>
    <pc:docChg chg="undo custSel addSld delSld modSld sldOrd">
      <pc:chgData name="Stijn Bot" userId="a64dab9e7897946b" providerId="LiveId" clId="{EA737431-DC8E-4F5C-B0A5-D3AEC31624C8}" dt="2022-10-13T08:13:02.552" v="1774" actId="20577"/>
      <pc:docMkLst>
        <pc:docMk/>
      </pc:docMkLst>
      <pc:sldChg chg="del">
        <pc:chgData name="Stijn Bot" userId="a64dab9e7897946b" providerId="LiveId" clId="{EA737431-DC8E-4F5C-B0A5-D3AEC31624C8}" dt="2022-10-13T08:01:36.129" v="660" actId="47"/>
        <pc:sldMkLst>
          <pc:docMk/>
          <pc:sldMk cId="2979876663" sldId="268"/>
        </pc:sldMkLst>
      </pc:sldChg>
      <pc:sldChg chg="del">
        <pc:chgData name="Stijn Bot" userId="a64dab9e7897946b" providerId="LiveId" clId="{EA737431-DC8E-4F5C-B0A5-D3AEC31624C8}" dt="2022-10-13T08:01:38.794" v="661" actId="47"/>
        <pc:sldMkLst>
          <pc:docMk/>
          <pc:sldMk cId="3891345585" sldId="270"/>
        </pc:sldMkLst>
      </pc:sldChg>
      <pc:sldChg chg="addSp delSp modSp mod ord modClrScheme chgLayout">
        <pc:chgData name="Stijn Bot" userId="a64dab9e7897946b" providerId="LiveId" clId="{EA737431-DC8E-4F5C-B0A5-D3AEC31624C8}" dt="2022-10-13T08:05:14.050" v="719" actId="1076"/>
        <pc:sldMkLst>
          <pc:docMk/>
          <pc:sldMk cId="3740286033" sldId="277"/>
        </pc:sldMkLst>
        <pc:spChg chg="add del mod">
          <ac:chgData name="Stijn Bot" userId="a64dab9e7897946b" providerId="LiveId" clId="{EA737431-DC8E-4F5C-B0A5-D3AEC31624C8}" dt="2022-10-13T08:00:12.304" v="582" actId="478"/>
          <ac:spMkLst>
            <pc:docMk/>
            <pc:sldMk cId="3740286033" sldId="277"/>
            <ac:spMk id="3" creationId="{F6CE2638-EEE9-BC85-BA79-4E20F47B5B66}"/>
          </ac:spMkLst>
        </pc:spChg>
        <pc:spChg chg="del">
          <ac:chgData name="Stijn Bot" userId="a64dab9e7897946b" providerId="LiveId" clId="{EA737431-DC8E-4F5C-B0A5-D3AEC31624C8}" dt="2022-10-13T08:00:10.053" v="581" actId="478"/>
          <ac:spMkLst>
            <pc:docMk/>
            <pc:sldMk cId="3740286033" sldId="277"/>
            <ac:spMk id="4" creationId="{E39EF484-38C8-4EDC-ACF5-695CFB216839}"/>
          </ac:spMkLst>
        </pc:spChg>
        <pc:spChg chg="del">
          <ac:chgData name="Stijn Bot" userId="a64dab9e7897946b" providerId="LiveId" clId="{EA737431-DC8E-4F5C-B0A5-D3AEC31624C8}" dt="2022-10-13T08:00:10.053" v="581" actId="478"/>
          <ac:spMkLst>
            <pc:docMk/>
            <pc:sldMk cId="3740286033" sldId="277"/>
            <ac:spMk id="5" creationId="{AFD183D7-B16E-4A9D-BC4B-D1EC347BF97E}"/>
          </ac:spMkLst>
        </pc:spChg>
        <pc:spChg chg="del">
          <ac:chgData name="Stijn Bot" userId="a64dab9e7897946b" providerId="LiveId" clId="{EA737431-DC8E-4F5C-B0A5-D3AEC31624C8}" dt="2022-10-13T08:00:10.053" v="581" actId="478"/>
          <ac:spMkLst>
            <pc:docMk/>
            <pc:sldMk cId="3740286033" sldId="277"/>
            <ac:spMk id="6" creationId="{705C33DF-36C9-49E9-B48D-A320B179C4D4}"/>
          </ac:spMkLst>
        </pc:spChg>
        <pc:spChg chg="del mod">
          <ac:chgData name="Stijn Bot" userId="a64dab9e7897946b" providerId="LiveId" clId="{EA737431-DC8E-4F5C-B0A5-D3AEC31624C8}" dt="2022-10-13T08:00:20.744" v="593" actId="478"/>
          <ac:spMkLst>
            <pc:docMk/>
            <pc:sldMk cId="3740286033" sldId="277"/>
            <ac:spMk id="7" creationId="{3E174092-82D3-44E0-8948-4096232ED0A7}"/>
          </ac:spMkLst>
        </pc:spChg>
        <pc:spChg chg="add del mod">
          <ac:chgData name="Stijn Bot" userId="a64dab9e7897946b" providerId="LiveId" clId="{EA737431-DC8E-4F5C-B0A5-D3AEC31624C8}" dt="2022-10-13T08:00:29.506" v="594" actId="478"/>
          <ac:spMkLst>
            <pc:docMk/>
            <pc:sldMk cId="3740286033" sldId="277"/>
            <ac:spMk id="9" creationId="{561B923B-95EC-9BA1-7B6E-BF80E4A25614}"/>
          </ac:spMkLst>
        </pc:spChg>
        <pc:spChg chg="add mod">
          <ac:chgData name="Stijn Bot" userId="a64dab9e7897946b" providerId="LiveId" clId="{EA737431-DC8E-4F5C-B0A5-D3AEC31624C8}" dt="2022-10-13T08:05:04.204" v="717" actId="26606"/>
          <ac:spMkLst>
            <pc:docMk/>
            <pc:sldMk cId="3740286033" sldId="277"/>
            <ac:spMk id="10" creationId="{F96383AD-10A7-1277-9941-703E62177BC9}"/>
          </ac:spMkLst>
        </pc:spChg>
        <pc:spChg chg="add mod ord">
          <ac:chgData name="Stijn Bot" userId="a64dab9e7897946b" providerId="LiveId" clId="{EA737431-DC8E-4F5C-B0A5-D3AEC31624C8}" dt="2022-10-13T08:05:04.204" v="717" actId="26606"/>
          <ac:spMkLst>
            <pc:docMk/>
            <pc:sldMk cId="3740286033" sldId="277"/>
            <ac:spMk id="12" creationId="{53C85A8C-EFE7-A919-057F-B7277A75C30D}"/>
          </ac:spMkLst>
        </pc:spChg>
        <pc:graphicFrameChg chg="del">
          <ac:chgData name="Stijn Bot" userId="a64dab9e7897946b" providerId="LiveId" clId="{EA737431-DC8E-4F5C-B0A5-D3AEC31624C8}" dt="2022-10-13T08:00:10.053" v="581" actId="478"/>
          <ac:graphicFrameMkLst>
            <pc:docMk/>
            <pc:sldMk cId="3740286033" sldId="277"/>
            <ac:graphicFrameMk id="11" creationId="{E4A6D503-95F0-4FD3-86D4-D1170C6E2B64}"/>
          </ac:graphicFrameMkLst>
        </pc:graphicFrameChg>
        <pc:picChg chg="add mod">
          <ac:chgData name="Stijn Bot" userId="a64dab9e7897946b" providerId="LiveId" clId="{EA737431-DC8E-4F5C-B0A5-D3AEC31624C8}" dt="2022-10-13T08:05:14.050" v="719" actId="1076"/>
          <ac:picMkLst>
            <pc:docMk/>
            <pc:sldMk cId="3740286033" sldId="277"/>
            <ac:picMk id="14" creationId="{FF9FD57E-F5DD-88D4-B3FC-00E3632B56DF}"/>
          </ac:picMkLst>
        </pc:picChg>
      </pc:sldChg>
      <pc:sldChg chg="addSp delSp modSp mod ord">
        <pc:chgData name="Stijn Bot" userId="a64dab9e7897946b" providerId="LiveId" clId="{EA737431-DC8E-4F5C-B0A5-D3AEC31624C8}" dt="2022-10-13T07:59:56.685" v="580" actId="20577"/>
        <pc:sldMkLst>
          <pc:docMk/>
          <pc:sldMk cId="2496947791" sldId="278"/>
        </pc:sldMkLst>
        <pc:spChg chg="mod">
          <ac:chgData name="Stijn Bot" userId="a64dab9e7897946b" providerId="LiveId" clId="{EA737431-DC8E-4F5C-B0A5-D3AEC31624C8}" dt="2022-10-13T07:59:07.260" v="491" actId="14100"/>
          <ac:spMkLst>
            <pc:docMk/>
            <pc:sldMk cId="2496947791" sldId="278"/>
            <ac:spMk id="2" creationId="{FCB102D8-1D22-4940-AF19-07CF3A0DC5F4}"/>
          </ac:spMkLst>
        </pc:spChg>
        <pc:spChg chg="add mod">
          <ac:chgData name="Stijn Bot" userId="a64dab9e7897946b" providerId="LiveId" clId="{EA737431-DC8E-4F5C-B0A5-D3AEC31624C8}" dt="2022-10-13T07:59:56.685" v="580" actId="20577"/>
          <ac:spMkLst>
            <pc:docMk/>
            <pc:sldMk cId="2496947791" sldId="278"/>
            <ac:spMk id="3" creationId="{6EB45232-470D-941C-A543-564B869CA77B}"/>
          </ac:spMkLst>
        </pc:spChg>
        <pc:spChg chg="del">
          <ac:chgData name="Stijn Bot" userId="a64dab9e7897946b" providerId="LiveId" clId="{EA737431-DC8E-4F5C-B0A5-D3AEC31624C8}" dt="2022-10-13T07:53:58.822" v="267" actId="478"/>
          <ac:spMkLst>
            <pc:docMk/>
            <pc:sldMk cId="2496947791" sldId="278"/>
            <ac:spMk id="14" creationId="{DC738669-5750-45EA-9715-A0041D4C569B}"/>
          </ac:spMkLst>
        </pc:spChg>
        <pc:spChg chg="del">
          <ac:chgData name="Stijn Bot" userId="a64dab9e7897946b" providerId="LiveId" clId="{EA737431-DC8E-4F5C-B0A5-D3AEC31624C8}" dt="2022-10-13T07:53:56.793" v="266" actId="478"/>
          <ac:spMkLst>
            <pc:docMk/>
            <pc:sldMk cId="2496947791" sldId="278"/>
            <ac:spMk id="15" creationId="{CD05A243-8080-4F6D-8538-65CDDF891BA6}"/>
          </ac:spMkLst>
        </pc:spChg>
        <pc:graphicFrameChg chg="mod modGraphic">
          <ac:chgData name="Stijn Bot" userId="a64dab9e7897946b" providerId="LiveId" clId="{EA737431-DC8E-4F5C-B0A5-D3AEC31624C8}" dt="2022-10-13T07:59:33.383" v="543" actId="20577"/>
          <ac:graphicFrameMkLst>
            <pc:docMk/>
            <pc:sldMk cId="2496947791" sldId="278"/>
            <ac:graphicFrameMk id="13" creationId="{914D6EE3-4782-45C1-A75C-003483879C97}"/>
          </ac:graphicFrameMkLst>
        </pc:graphicFrameChg>
      </pc:sldChg>
      <pc:sldChg chg="del">
        <pc:chgData name="Stijn Bot" userId="a64dab9e7897946b" providerId="LiveId" clId="{EA737431-DC8E-4F5C-B0A5-D3AEC31624C8}" dt="2022-10-13T08:01:35.541" v="659" actId="47"/>
        <pc:sldMkLst>
          <pc:docMk/>
          <pc:sldMk cId="395518310" sldId="279"/>
        </pc:sldMkLst>
      </pc:sldChg>
      <pc:sldChg chg="del">
        <pc:chgData name="Stijn Bot" userId="a64dab9e7897946b" providerId="LiveId" clId="{EA737431-DC8E-4F5C-B0A5-D3AEC31624C8}" dt="2022-10-13T08:01:40.475" v="662" actId="47"/>
        <pc:sldMkLst>
          <pc:docMk/>
          <pc:sldMk cId="1420547054" sldId="281"/>
        </pc:sldMkLst>
      </pc:sldChg>
      <pc:sldChg chg="addSp delSp modSp mod ord">
        <pc:chgData name="Stijn Bot" userId="a64dab9e7897946b" providerId="LiveId" clId="{EA737431-DC8E-4F5C-B0A5-D3AEC31624C8}" dt="2022-10-13T07:55:38.009" v="310"/>
        <pc:sldMkLst>
          <pc:docMk/>
          <pc:sldMk cId="560021826" sldId="317"/>
        </pc:sldMkLst>
        <pc:spChg chg="del">
          <ac:chgData name="Stijn Bot" userId="a64dab9e7897946b" providerId="LiveId" clId="{EA737431-DC8E-4F5C-B0A5-D3AEC31624C8}" dt="2022-10-13T07:55:03.795" v="285" actId="478"/>
          <ac:spMkLst>
            <pc:docMk/>
            <pc:sldMk cId="560021826" sldId="317"/>
            <ac:spMk id="2" creationId="{2910D835-B454-4270-BB35-86A187307E6F}"/>
          </ac:spMkLst>
        </pc:spChg>
        <pc:spChg chg="del">
          <ac:chgData name="Stijn Bot" userId="a64dab9e7897946b" providerId="LiveId" clId="{EA737431-DC8E-4F5C-B0A5-D3AEC31624C8}" dt="2022-10-13T07:55:07.491" v="287" actId="478"/>
          <ac:spMkLst>
            <pc:docMk/>
            <pc:sldMk cId="560021826" sldId="317"/>
            <ac:spMk id="3" creationId="{7F7F653B-90B5-4F47-A33F-93DCB2EF68C2}"/>
          </ac:spMkLst>
        </pc:spChg>
        <pc:spChg chg="add mod">
          <ac:chgData name="Stijn Bot" userId="a64dab9e7897946b" providerId="LiveId" clId="{EA737431-DC8E-4F5C-B0A5-D3AEC31624C8}" dt="2022-10-13T07:55:31.165" v="308" actId="14100"/>
          <ac:spMkLst>
            <pc:docMk/>
            <pc:sldMk cId="560021826" sldId="317"/>
            <ac:spMk id="5" creationId="{A2BF55F3-1F47-3D29-B151-F4AC3E9494A3}"/>
          </ac:spMkLst>
        </pc:spChg>
        <pc:spChg chg="mod">
          <ac:chgData name="Stijn Bot" userId="a64dab9e7897946b" providerId="LiveId" clId="{EA737431-DC8E-4F5C-B0A5-D3AEC31624C8}" dt="2022-10-13T07:54:54.584" v="283" actId="20577"/>
          <ac:spMkLst>
            <pc:docMk/>
            <pc:sldMk cId="560021826" sldId="317"/>
            <ac:spMk id="15" creationId="{40F1DF5B-353A-4270-8C10-6A1509441174}"/>
          </ac:spMkLst>
        </pc:spChg>
        <pc:spChg chg="del mod">
          <ac:chgData name="Stijn Bot" userId="a64dab9e7897946b" providerId="LiveId" clId="{EA737431-DC8E-4F5C-B0A5-D3AEC31624C8}" dt="2022-10-13T07:55:05.248" v="286" actId="478"/>
          <ac:spMkLst>
            <pc:docMk/>
            <pc:sldMk cId="560021826" sldId="317"/>
            <ac:spMk id="16" creationId="{4BDCF583-1D5D-4235-97C2-39272B80A0B1}"/>
          </ac:spMkLst>
        </pc:spChg>
      </pc:sldChg>
      <pc:sldChg chg="delSp del mod">
        <pc:chgData name="Stijn Bot" userId="a64dab9e7897946b" providerId="LiveId" clId="{EA737431-DC8E-4F5C-B0A5-D3AEC31624C8}" dt="2022-10-13T08:01:42.037" v="663" actId="47"/>
        <pc:sldMkLst>
          <pc:docMk/>
          <pc:sldMk cId="3521561301" sldId="321"/>
        </pc:sldMkLst>
        <pc:spChg chg="del">
          <ac:chgData name="Stijn Bot" userId="a64dab9e7897946b" providerId="LiveId" clId="{EA737431-DC8E-4F5C-B0A5-D3AEC31624C8}" dt="2022-10-13T07:56:00.711" v="311" actId="478"/>
          <ac:spMkLst>
            <pc:docMk/>
            <pc:sldMk cId="3521561301" sldId="321"/>
            <ac:spMk id="4" creationId="{0C329F70-04F7-4C70-BCF8-D4371F54EF2F}"/>
          </ac:spMkLst>
        </pc:spChg>
        <pc:spChg chg="del">
          <ac:chgData name="Stijn Bot" userId="a64dab9e7897946b" providerId="LiveId" clId="{EA737431-DC8E-4F5C-B0A5-D3AEC31624C8}" dt="2022-10-13T07:56:04.290" v="312" actId="478"/>
          <ac:spMkLst>
            <pc:docMk/>
            <pc:sldMk cId="3521561301" sldId="321"/>
            <ac:spMk id="5" creationId="{06A3302E-502D-4151-81C9-5FD6AF9596D6}"/>
          </ac:spMkLst>
        </pc:spChg>
      </pc:sldChg>
      <pc:sldChg chg="del">
        <pc:chgData name="Stijn Bot" userId="a64dab9e7897946b" providerId="LiveId" clId="{EA737431-DC8E-4F5C-B0A5-D3AEC31624C8}" dt="2022-10-13T08:01:34.374" v="658" actId="47"/>
        <pc:sldMkLst>
          <pc:docMk/>
          <pc:sldMk cId="2158886557" sldId="384"/>
        </pc:sldMkLst>
      </pc:sldChg>
      <pc:sldChg chg="addSp delSp modSp del mod ord">
        <pc:chgData name="Stijn Bot" userId="a64dab9e7897946b" providerId="LiveId" clId="{EA737431-DC8E-4F5C-B0A5-D3AEC31624C8}" dt="2022-10-13T08:00:41.072" v="600" actId="47"/>
        <pc:sldMkLst>
          <pc:docMk/>
          <pc:sldMk cId="2313234867" sldId="389"/>
        </pc:sldMkLst>
        <pc:spChg chg="del">
          <ac:chgData name="Stijn Bot" userId="a64dab9e7897946b" providerId="LiveId" clId="{EA737431-DC8E-4F5C-B0A5-D3AEC31624C8}" dt="2022-10-13T07:57:23.868" v="330" actId="478"/>
          <ac:spMkLst>
            <pc:docMk/>
            <pc:sldMk cId="2313234867" sldId="389"/>
            <ac:spMk id="2" creationId="{0046426E-F6F6-4A7C-9181-8C3090996261}"/>
          </ac:spMkLst>
        </pc:spChg>
        <pc:spChg chg="mod">
          <ac:chgData name="Stijn Bot" userId="a64dab9e7897946b" providerId="LiveId" clId="{EA737431-DC8E-4F5C-B0A5-D3AEC31624C8}" dt="2022-10-13T07:58:37.531" v="467" actId="20577"/>
          <ac:spMkLst>
            <pc:docMk/>
            <pc:sldMk cId="2313234867" sldId="389"/>
            <ac:spMk id="3" creationId="{D3B60D6F-4D0F-4D33-B2A7-159C8583FF00}"/>
          </ac:spMkLst>
        </pc:spChg>
        <pc:spChg chg="add mod">
          <ac:chgData name="Stijn Bot" userId="a64dab9e7897946b" providerId="LiveId" clId="{EA737431-DC8E-4F5C-B0A5-D3AEC31624C8}" dt="2022-10-13T07:56:56.851" v="329" actId="20577"/>
          <ac:spMkLst>
            <pc:docMk/>
            <pc:sldMk cId="2313234867" sldId="389"/>
            <ac:spMk id="4" creationId="{406469AA-66AA-C340-EE30-68066E3782A3}"/>
          </ac:spMkLst>
        </pc:spChg>
        <pc:spChg chg="add del mod">
          <ac:chgData name="Stijn Bot" userId="a64dab9e7897946b" providerId="LiveId" clId="{EA737431-DC8E-4F5C-B0A5-D3AEC31624C8}" dt="2022-10-13T07:57:25.599" v="331" actId="478"/>
          <ac:spMkLst>
            <pc:docMk/>
            <pc:sldMk cId="2313234867" sldId="389"/>
            <ac:spMk id="6" creationId="{6D59158D-E56C-D0DD-9DF4-9AEAEB5820B4}"/>
          </ac:spMkLst>
        </pc:spChg>
      </pc:sldChg>
      <pc:sldChg chg="del">
        <pc:chgData name="Stijn Bot" userId="a64dab9e7897946b" providerId="LiveId" clId="{EA737431-DC8E-4F5C-B0A5-D3AEC31624C8}" dt="2022-10-13T08:01:44.058" v="664" actId="47"/>
        <pc:sldMkLst>
          <pc:docMk/>
          <pc:sldMk cId="3247798845" sldId="391"/>
        </pc:sldMkLst>
      </pc:sldChg>
      <pc:sldChg chg="add">
        <pc:chgData name="Stijn Bot" userId="a64dab9e7897946b" providerId="LiveId" clId="{EA737431-DC8E-4F5C-B0A5-D3AEC31624C8}" dt="2022-10-13T07:58:52.547" v="468"/>
        <pc:sldMkLst>
          <pc:docMk/>
          <pc:sldMk cId="2753265109" sldId="392"/>
        </pc:sldMkLst>
      </pc:sldChg>
      <pc:sldChg chg="addSp modSp add mod">
        <pc:chgData name="Stijn Bot" userId="a64dab9e7897946b" providerId="LiveId" clId="{EA737431-DC8E-4F5C-B0A5-D3AEC31624C8}" dt="2022-10-13T08:03:04.469" v="702" actId="14100"/>
        <pc:sldMkLst>
          <pc:docMk/>
          <pc:sldMk cId="1485027813" sldId="393"/>
        </pc:sldMkLst>
        <pc:spChg chg="add mod">
          <ac:chgData name="Stijn Bot" userId="a64dab9e7897946b" providerId="LiveId" clId="{EA737431-DC8E-4F5C-B0A5-D3AEC31624C8}" dt="2022-10-13T08:03:04.469" v="702" actId="14100"/>
          <ac:spMkLst>
            <pc:docMk/>
            <pc:sldMk cId="1485027813" sldId="393"/>
            <ac:spMk id="2" creationId="{34EEE113-E89B-360E-8DDE-8C834B8FAEAB}"/>
          </ac:spMkLst>
        </pc:spChg>
        <pc:spChg chg="mod">
          <ac:chgData name="Stijn Bot" userId="a64dab9e7897946b" providerId="LiveId" clId="{EA737431-DC8E-4F5C-B0A5-D3AEC31624C8}" dt="2022-10-13T08:01:31.067" v="657" actId="20577"/>
          <ac:spMkLst>
            <pc:docMk/>
            <pc:sldMk cId="1485027813" sldId="393"/>
            <ac:spMk id="10" creationId="{F96383AD-10A7-1277-9941-703E62177BC9}"/>
          </ac:spMkLst>
        </pc:spChg>
      </pc:sldChg>
      <pc:sldChg chg="modSp add mod ord">
        <pc:chgData name="Stijn Bot" userId="a64dab9e7897946b" providerId="LiveId" clId="{EA737431-DC8E-4F5C-B0A5-D3AEC31624C8}" dt="2022-10-13T08:13:02.552" v="1774" actId="20577"/>
        <pc:sldMkLst>
          <pc:docMk/>
          <pc:sldMk cId="1474447230" sldId="394"/>
        </pc:sldMkLst>
        <pc:spChg chg="mod">
          <ac:chgData name="Stijn Bot" userId="a64dab9e7897946b" providerId="LiveId" clId="{EA737431-DC8E-4F5C-B0A5-D3AEC31624C8}" dt="2022-10-13T08:13:02.552" v="1774" actId="20577"/>
          <ac:spMkLst>
            <pc:docMk/>
            <pc:sldMk cId="1474447230" sldId="394"/>
            <ac:spMk id="2" creationId="{34EEE113-E89B-360E-8DDE-8C834B8FAEAB}"/>
          </ac:spMkLst>
        </pc:spChg>
        <pc:spChg chg="mod">
          <ac:chgData name="Stijn Bot" userId="a64dab9e7897946b" providerId="LiveId" clId="{EA737431-DC8E-4F5C-B0A5-D3AEC31624C8}" dt="2022-10-13T08:05:57.186" v="773" actId="20577"/>
          <ac:spMkLst>
            <pc:docMk/>
            <pc:sldMk cId="1474447230" sldId="394"/>
            <ac:spMk id="10" creationId="{F96383AD-10A7-1277-9941-703E62177BC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rtlCol="0"/>
        <a:lstStyle/>
        <a:p>
          <a:pPr rtl="0"/>
          <a:endParaRPr lang="nl-NL"/>
        </a:p>
      </dgm:t>
    </dgm:pt>
    <dgm:pt modelId="{4259F840-24E7-476F-9F30-482E46395856}">
      <dgm:prSet phldrT="[Text]" custT="1"/>
      <dgm:spPr/>
      <dgm:t>
        <a:bodyPr rtlCol="0"/>
        <a:lstStyle/>
        <a:p>
          <a:pPr rtl="0"/>
          <a:r>
            <a:rPr lang="nl-NL" sz="1800" dirty="0">
              <a:latin typeface="+mn-lt"/>
            </a:rPr>
            <a:t>15:40-15:45</a:t>
          </a:r>
        </a:p>
      </dgm:t>
    </dgm:pt>
    <dgm:pt modelId="{FCE8068D-7E50-4749-A8D0-ADEDAC5637B3}" type="parTrans" cxnId="{42EE41D1-3C16-4937-BB38-B076896C09A0}">
      <dgm:prSet/>
      <dgm:spPr/>
      <dgm:t>
        <a:bodyPr rtlCol="0"/>
        <a:lstStyle/>
        <a:p>
          <a:pPr rtl="0"/>
          <a:endParaRPr lang="nl-NL" sz="1800">
            <a:latin typeface="+mn-lt"/>
          </a:endParaRPr>
        </a:p>
      </dgm:t>
    </dgm:pt>
    <dgm:pt modelId="{DCC444A4-F20A-48F5-A61E-47BFFF185A57}" type="sibTrans" cxnId="{42EE41D1-3C16-4937-BB38-B076896C09A0}">
      <dgm:prSet/>
      <dgm:spPr/>
      <dgm:t>
        <a:bodyPr rtlCol="0"/>
        <a:lstStyle/>
        <a:p>
          <a:pPr rtl="0"/>
          <a:endParaRPr lang="nl-NL" sz="1800">
            <a:latin typeface="+mn-lt"/>
          </a:endParaRPr>
        </a:p>
      </dgm:t>
    </dgm:pt>
    <dgm:pt modelId="{B54C8F6C-BE1E-4EAB-B7A0-48DE01FFAA36}">
      <dgm:prSet phldrT="[Text]" custT="1"/>
      <dgm:spPr/>
      <dgm:t>
        <a:bodyPr rtlCol="0"/>
        <a:lstStyle/>
        <a:p>
          <a:pPr rtl="0">
            <a:buFont typeface="Symbol" panose="05050102010706020507" pitchFamily="18" charset="2"/>
            <a:buChar char=""/>
          </a:pPr>
          <a:r>
            <a:rPr lang="en-GB" sz="1600" b="1" noProof="0" dirty="0">
              <a:latin typeface="+mn-lt"/>
            </a:rPr>
            <a:t>Settle in</a:t>
          </a:r>
          <a:endParaRPr lang="en-GB" sz="1600" noProof="0" dirty="0">
            <a:latin typeface="+mn-lt"/>
          </a:endParaRPr>
        </a:p>
      </dgm:t>
    </dgm:pt>
    <dgm:pt modelId="{8DE7CD45-B7C0-432E-B819-6A7D97E31315}" type="parTrans" cxnId="{770CA1CC-3DDD-451E-AE83-A71CA570260C}">
      <dgm:prSet/>
      <dgm:spPr/>
      <dgm:t>
        <a:bodyPr rtlCol="0"/>
        <a:lstStyle/>
        <a:p>
          <a:pPr rtl="0"/>
          <a:endParaRPr lang="nl-NL" sz="1800">
            <a:latin typeface="+mn-lt"/>
          </a:endParaRPr>
        </a:p>
      </dgm:t>
    </dgm:pt>
    <dgm:pt modelId="{C33B8BEF-A818-4A2F-A99A-E2B29895E184}" type="sibTrans" cxnId="{770CA1CC-3DDD-451E-AE83-A71CA570260C}">
      <dgm:prSet/>
      <dgm:spPr/>
      <dgm:t>
        <a:bodyPr rtlCol="0"/>
        <a:lstStyle/>
        <a:p>
          <a:pPr rtl="0"/>
          <a:endParaRPr lang="nl-NL" sz="1800">
            <a:latin typeface="+mn-lt"/>
          </a:endParaRPr>
        </a:p>
      </dgm:t>
    </dgm:pt>
    <dgm:pt modelId="{E4033A39-DCC4-4038-9562-AEDDBBB37A99}">
      <dgm:prSet phldrT="[Text]" custT="1"/>
      <dgm:spPr/>
      <dgm:t>
        <a:bodyPr rtlCol="0"/>
        <a:lstStyle/>
        <a:p>
          <a:pPr rtl="0"/>
          <a:r>
            <a:rPr lang="nl-NL" sz="1800" dirty="0">
              <a:latin typeface="+mn-lt"/>
            </a:rPr>
            <a:t>15:45-16:05</a:t>
          </a:r>
        </a:p>
      </dgm:t>
    </dgm:pt>
    <dgm:pt modelId="{048EEAE6-78BA-4B00-B7BB-9C22DBB1E8F4}" type="parTrans" cxnId="{32EF2862-2950-4DF8-BEA8-CD19460CCA31}">
      <dgm:prSet/>
      <dgm:spPr/>
      <dgm:t>
        <a:bodyPr rtlCol="0"/>
        <a:lstStyle/>
        <a:p>
          <a:pPr rtl="0"/>
          <a:endParaRPr lang="nl-NL" sz="1800">
            <a:latin typeface="+mn-lt"/>
          </a:endParaRPr>
        </a:p>
      </dgm:t>
    </dgm:pt>
    <dgm:pt modelId="{80AB0E5B-0C58-465D-A545-5B21133D2849}" type="sibTrans" cxnId="{32EF2862-2950-4DF8-BEA8-CD19460CCA31}">
      <dgm:prSet/>
      <dgm:spPr/>
      <dgm:t>
        <a:bodyPr rtlCol="0"/>
        <a:lstStyle/>
        <a:p>
          <a:pPr rtl="0"/>
          <a:endParaRPr lang="nl-NL" sz="1800">
            <a:latin typeface="+mn-lt"/>
          </a:endParaRPr>
        </a:p>
      </dgm:t>
    </dgm:pt>
    <dgm:pt modelId="{A4C0B4E4-70AD-4901-9E3F-7EA25DD6DAA1}">
      <dgm:prSet phldrT="[Text]" custT="1"/>
      <dgm:spPr/>
      <dgm:t>
        <a:bodyPr rtlCol="0"/>
        <a:lstStyle/>
        <a:p>
          <a:pPr rtl="0">
            <a:buFont typeface="Symbol" panose="05050102010706020507" pitchFamily="18" charset="2"/>
            <a:buChar char=""/>
          </a:pPr>
          <a:r>
            <a:rPr lang="en-GB" sz="1600" b="1" noProof="0" dirty="0">
              <a:latin typeface="+mn-lt"/>
            </a:rPr>
            <a:t>Exercise 1</a:t>
          </a:r>
          <a:r>
            <a:rPr lang="en-GB" sz="1600" noProof="0" dirty="0">
              <a:latin typeface="+mn-lt"/>
            </a:rPr>
            <a:t>: Identify the values of the stakeholders in the cases of Smart City The Hague and SSR </a:t>
          </a:r>
          <a:r>
            <a:rPr lang="en-GB" sz="1600" noProof="0" dirty="0" err="1">
              <a:latin typeface="+mn-lt"/>
            </a:rPr>
            <a:t>Mainport</a:t>
          </a:r>
          <a:r>
            <a:rPr lang="en-GB" sz="1600" noProof="0" dirty="0">
              <a:latin typeface="+mn-lt"/>
            </a:rPr>
            <a:t> Rotterdam (Ch. 5)</a:t>
          </a:r>
        </a:p>
      </dgm:t>
    </dgm:pt>
    <dgm:pt modelId="{701D9033-BAD3-4299-933F-A47AFDC2ECD0}" type="parTrans" cxnId="{5E74CB62-E52E-4CEE-8AA1-9812BFC0D67E}">
      <dgm:prSet/>
      <dgm:spPr/>
      <dgm:t>
        <a:bodyPr rtlCol="0"/>
        <a:lstStyle/>
        <a:p>
          <a:pPr rtl="0"/>
          <a:endParaRPr lang="nl-NL" sz="1800">
            <a:latin typeface="+mn-lt"/>
          </a:endParaRPr>
        </a:p>
      </dgm:t>
    </dgm:pt>
    <dgm:pt modelId="{657DB10D-2517-48AA-B970-6D815DBD4123}" type="sibTrans" cxnId="{5E74CB62-E52E-4CEE-8AA1-9812BFC0D67E}">
      <dgm:prSet/>
      <dgm:spPr/>
      <dgm:t>
        <a:bodyPr rtlCol="0"/>
        <a:lstStyle/>
        <a:p>
          <a:pPr rtl="0"/>
          <a:endParaRPr lang="nl-NL" sz="1800">
            <a:latin typeface="+mn-lt"/>
          </a:endParaRPr>
        </a:p>
      </dgm:t>
    </dgm:pt>
    <dgm:pt modelId="{87BF7896-20EA-4E8F-B6F4-A34EC5C9CB50}">
      <dgm:prSet phldrT="[Text]" custT="1"/>
      <dgm:spPr/>
      <dgm:t>
        <a:bodyPr rtlCol="0"/>
        <a:lstStyle/>
        <a:p>
          <a:pPr rtl="0"/>
          <a:r>
            <a:rPr lang="nl-NL" sz="1800" dirty="0">
              <a:latin typeface="+mn-lt"/>
            </a:rPr>
            <a:t>16:05-16:10</a:t>
          </a:r>
        </a:p>
      </dgm:t>
    </dgm:pt>
    <dgm:pt modelId="{05E47BA5-F724-4AEE-9B5B-401F18E028E6}" type="parTrans" cxnId="{92330C11-C197-4512-BDA4-8D8A69AF7D1C}">
      <dgm:prSet/>
      <dgm:spPr/>
      <dgm:t>
        <a:bodyPr rtlCol="0"/>
        <a:lstStyle/>
        <a:p>
          <a:pPr rtl="0"/>
          <a:endParaRPr lang="nl-NL" sz="1800">
            <a:latin typeface="+mn-lt"/>
          </a:endParaRPr>
        </a:p>
      </dgm:t>
    </dgm:pt>
    <dgm:pt modelId="{D63CE73E-35DE-48C3-8753-7648BC953C0D}" type="sibTrans" cxnId="{92330C11-C197-4512-BDA4-8D8A69AF7D1C}">
      <dgm:prSet/>
      <dgm:spPr/>
      <dgm:t>
        <a:bodyPr rtlCol="0"/>
        <a:lstStyle/>
        <a:p>
          <a:pPr rtl="0"/>
          <a:endParaRPr lang="nl-NL" sz="1800">
            <a:latin typeface="+mn-lt"/>
          </a:endParaRPr>
        </a:p>
      </dgm:t>
    </dgm:pt>
    <dgm:pt modelId="{43CBB0A2-9D75-4264-8A30-3E8974B40658}">
      <dgm:prSet phldrT="[Text]" custT="1"/>
      <dgm:spPr/>
      <dgm:t>
        <a:bodyPr rtlCol="0"/>
        <a:lstStyle/>
        <a:p>
          <a:pPr rtl="0">
            <a:buFont typeface="Symbol" panose="05050102010706020507" pitchFamily="18" charset="2"/>
            <a:buChar char=""/>
          </a:pPr>
          <a:r>
            <a:rPr lang="en-GB" sz="1600" b="1" noProof="0" dirty="0">
              <a:latin typeface="+mn-lt"/>
            </a:rPr>
            <a:t>Break</a:t>
          </a:r>
          <a:endParaRPr lang="en-GB" sz="1600" noProof="0" dirty="0">
            <a:latin typeface="+mn-lt"/>
          </a:endParaRPr>
        </a:p>
      </dgm:t>
    </dgm:pt>
    <dgm:pt modelId="{F806E590-5F8E-48A1-96AC-9E738290D2ED}" type="parTrans" cxnId="{4D2DF581-8128-4440-9E51-29109DC6ED52}">
      <dgm:prSet/>
      <dgm:spPr/>
      <dgm:t>
        <a:bodyPr rtlCol="0"/>
        <a:lstStyle/>
        <a:p>
          <a:pPr rtl="0"/>
          <a:endParaRPr lang="nl-NL" sz="1800">
            <a:latin typeface="+mn-lt"/>
          </a:endParaRPr>
        </a:p>
      </dgm:t>
    </dgm:pt>
    <dgm:pt modelId="{20F77EFB-335C-4BC3-AD95-8421EDF343E6}" type="sibTrans" cxnId="{4D2DF581-8128-4440-9E51-29109DC6ED52}">
      <dgm:prSet/>
      <dgm:spPr/>
      <dgm:t>
        <a:bodyPr rtlCol="0"/>
        <a:lstStyle/>
        <a:p>
          <a:pPr rtl="0"/>
          <a:endParaRPr lang="nl-NL" sz="1800">
            <a:latin typeface="+mn-lt"/>
          </a:endParaRPr>
        </a:p>
      </dgm:t>
    </dgm:pt>
    <dgm:pt modelId="{3DE6FF16-CA4D-4D34-ABEB-8BE6A40B5E52}">
      <dgm:prSet phldrT="[Text]" custT="1"/>
      <dgm:spPr/>
      <dgm:t>
        <a:bodyPr rtlCol="0"/>
        <a:lstStyle/>
        <a:p>
          <a:pPr rtl="0">
            <a:buFont typeface="Symbol" panose="05050102010706020507" pitchFamily="18" charset="2"/>
            <a:buChar char=""/>
          </a:pPr>
          <a:r>
            <a:rPr lang="nl-NL" sz="1800" dirty="0">
              <a:latin typeface="+mn-lt"/>
            </a:rPr>
            <a:t>16:10-16:25</a:t>
          </a:r>
        </a:p>
      </dgm:t>
    </dgm:pt>
    <dgm:pt modelId="{DA9CCCCB-8206-4757-82C8-F885E9D238B5}" type="parTrans" cxnId="{636DE8C5-F706-4BA5-855F-85FD2239E2BE}">
      <dgm:prSet/>
      <dgm:spPr/>
      <dgm:t>
        <a:bodyPr rtlCol="0"/>
        <a:lstStyle/>
        <a:p>
          <a:pPr rtl="0"/>
          <a:endParaRPr lang="nl-NL" sz="1800"/>
        </a:p>
      </dgm:t>
    </dgm:pt>
    <dgm:pt modelId="{986162A7-6F89-4679-B40E-33A17DA21B73}" type="sibTrans" cxnId="{636DE8C5-F706-4BA5-855F-85FD2239E2BE}">
      <dgm:prSet/>
      <dgm:spPr/>
      <dgm:t>
        <a:bodyPr rtlCol="0"/>
        <a:lstStyle/>
        <a:p>
          <a:pPr rtl="0"/>
          <a:endParaRPr lang="nl-NL" sz="1800"/>
        </a:p>
      </dgm:t>
    </dgm:pt>
    <dgm:pt modelId="{AC76BE15-3E8A-498B-91BD-CF772C26B6F1}">
      <dgm:prSet phldrT="[Text]" custT="1"/>
      <dgm:spPr/>
      <dgm:t>
        <a:bodyPr rtlCol="0"/>
        <a:lstStyle/>
        <a:p>
          <a:pPr rtl="0">
            <a:buFont typeface="Symbol" panose="05050102010706020507" pitchFamily="18" charset="2"/>
            <a:buChar char=""/>
          </a:pPr>
          <a:r>
            <a:rPr lang="nl-NL" sz="1800" dirty="0">
              <a:latin typeface="+mn-lt"/>
            </a:rPr>
            <a:t>16:25-17:00</a:t>
          </a:r>
        </a:p>
      </dgm:t>
    </dgm:pt>
    <dgm:pt modelId="{00CCB400-064A-4EF5-9806-9534D9AC69AD}" type="parTrans" cxnId="{140A4778-8248-44DE-B78A-23C578A77D7E}">
      <dgm:prSet/>
      <dgm:spPr/>
      <dgm:t>
        <a:bodyPr rtlCol="0"/>
        <a:lstStyle/>
        <a:p>
          <a:pPr rtl="0"/>
          <a:endParaRPr lang="nl-NL" sz="1800"/>
        </a:p>
      </dgm:t>
    </dgm:pt>
    <dgm:pt modelId="{662A3D6E-7238-444F-BC0B-C7A4321261DB}" type="sibTrans" cxnId="{140A4778-8248-44DE-B78A-23C578A77D7E}">
      <dgm:prSet/>
      <dgm:spPr/>
      <dgm:t>
        <a:bodyPr rtlCol="0"/>
        <a:lstStyle/>
        <a:p>
          <a:pPr rtl="0"/>
          <a:endParaRPr lang="nl-NL" sz="1800"/>
        </a:p>
      </dgm:t>
    </dgm:pt>
    <dgm:pt modelId="{73820394-2159-4075-9E6F-217263B07F8B}">
      <dgm:prSet phldrT="[Text]" custT="1"/>
      <dgm:spPr/>
      <dgm:t>
        <a:bodyPr rtlCol="0"/>
        <a:lstStyle/>
        <a:p>
          <a:pPr rtl="0">
            <a:buFont typeface="Symbol" panose="05050102010706020507" pitchFamily="18" charset="2"/>
            <a:buChar char=""/>
          </a:pPr>
          <a:r>
            <a:rPr lang="en-GB" sz="1600" b="1" noProof="0" dirty="0">
              <a:latin typeface="+mn-lt"/>
            </a:rPr>
            <a:t>Exercise 3</a:t>
          </a:r>
          <a:r>
            <a:rPr lang="en-GB" sz="1600" noProof="0" dirty="0">
              <a:latin typeface="+mn-lt"/>
            </a:rPr>
            <a:t>: Analyse Smart City The Hague (Ch. 5) according the scheme from </a:t>
          </a:r>
          <a:r>
            <a:rPr lang="en-GB" sz="1600" noProof="0" dirty="0" err="1">
              <a:latin typeface="+mn-lt"/>
            </a:rPr>
            <a:t>Werker</a:t>
          </a:r>
          <a:r>
            <a:rPr lang="en-GB" sz="1600" noProof="0" dirty="0">
              <a:latin typeface="+mn-lt"/>
            </a:rPr>
            <a:t>, 2020 </a:t>
          </a:r>
        </a:p>
      </dgm:t>
    </dgm:pt>
    <dgm:pt modelId="{A861A835-3A0D-4B09-8870-87D7FDC7B27F}" type="parTrans" cxnId="{19CF03A0-47BE-4ABD-A62C-A27E16D6C5A3}">
      <dgm:prSet/>
      <dgm:spPr/>
      <dgm:t>
        <a:bodyPr rtlCol="0"/>
        <a:lstStyle/>
        <a:p>
          <a:pPr rtl="0"/>
          <a:endParaRPr lang="nl-NL" sz="1800"/>
        </a:p>
      </dgm:t>
    </dgm:pt>
    <dgm:pt modelId="{D383A36B-470D-499F-AE13-85A6B2495524}" type="sibTrans" cxnId="{19CF03A0-47BE-4ABD-A62C-A27E16D6C5A3}">
      <dgm:prSet/>
      <dgm:spPr/>
      <dgm:t>
        <a:bodyPr rtlCol="0"/>
        <a:lstStyle/>
        <a:p>
          <a:pPr rtl="0"/>
          <a:endParaRPr lang="nl-NL" sz="1800"/>
        </a:p>
      </dgm:t>
    </dgm:pt>
    <dgm:pt modelId="{C032D242-8D23-4EEC-A10A-7B0691E5A409}">
      <dgm:prSet phldrT="[Text]" custT="1"/>
      <dgm:spPr/>
      <dgm:t>
        <a:bodyPr/>
        <a:lstStyle/>
        <a:p>
          <a:pPr>
            <a:buFont typeface="Symbol" panose="05050102010706020507" pitchFamily="18" charset="2"/>
            <a:buChar char=""/>
          </a:pPr>
          <a:r>
            <a:rPr lang="en-GB" sz="1600" b="1" noProof="0" dirty="0">
              <a:latin typeface="+mn-lt"/>
            </a:rPr>
            <a:t>Exercise 2</a:t>
          </a:r>
          <a:r>
            <a:rPr lang="en-GB" sz="1600" noProof="0" dirty="0">
              <a:latin typeface="+mn-lt"/>
            </a:rPr>
            <a:t>: Analyse, compare and discuss the advantages and disadvantages of the indicators from Ch. 1 and Ch. 7</a:t>
          </a:r>
        </a:p>
      </dgm:t>
    </dgm:pt>
    <dgm:pt modelId="{167DA838-BF1F-42A4-81E8-806F40795A14}" type="parTrans" cxnId="{D9403C73-FB83-47D6-85AE-067D49ED63F2}">
      <dgm:prSet/>
      <dgm:spPr/>
      <dgm:t>
        <a:bodyPr rtlCol="0"/>
        <a:lstStyle/>
        <a:p>
          <a:pPr rtl="0"/>
          <a:endParaRPr lang="nl-NL" sz="1800"/>
        </a:p>
      </dgm:t>
    </dgm:pt>
    <dgm:pt modelId="{7EFA60CA-572D-434D-B452-A4ACBAEB4D2C}" type="sibTrans" cxnId="{D9403C73-FB83-47D6-85AE-067D49ED63F2}">
      <dgm:prSet/>
      <dgm:spPr/>
      <dgm:t>
        <a:bodyPr rtlCol="0"/>
        <a:lstStyle/>
        <a:p>
          <a:pPr rtl="0"/>
          <a:endParaRPr lang="nl-NL"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nl-NL" sz="1800" kern="1200" dirty="0">
              <a:latin typeface="+mn-lt"/>
            </a:rPr>
            <a:t>15:40-15:45</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rtlCol="0" anchor="b" anchorCtr="1">
          <a:noAutofit/>
        </a:bodyPr>
        <a:lstStyle/>
        <a:p>
          <a:pPr marL="0" lvl="0" indent="0" algn="ctr" defTabSz="711200" rtl="0">
            <a:lnSpc>
              <a:spcPct val="90000"/>
            </a:lnSpc>
            <a:spcBef>
              <a:spcPct val="0"/>
            </a:spcBef>
            <a:spcAft>
              <a:spcPct val="35000"/>
            </a:spcAft>
            <a:buFont typeface="Symbol" panose="05050102010706020507" pitchFamily="18" charset="2"/>
            <a:buNone/>
          </a:pPr>
          <a:r>
            <a:rPr lang="en-GB" sz="1600" b="1" kern="1200" noProof="0" dirty="0">
              <a:latin typeface="+mn-lt"/>
            </a:rPr>
            <a:t>Settle in</a:t>
          </a:r>
          <a:endParaRPr lang="en-GB" sz="1600" kern="1200" noProof="0" dirty="0">
            <a:latin typeface="+mn-lt"/>
          </a:endParaRP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nl-NL" sz="1800" kern="1200" dirty="0">
              <a:latin typeface="+mn-lt"/>
            </a:rPr>
            <a:t>15:45-16:05</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0" numCol="1" spcCol="1270" rtlCol="0" anchor="t" anchorCtr="1">
          <a:noAutofit/>
        </a:bodyPr>
        <a:lstStyle/>
        <a:p>
          <a:pPr marL="0" lvl="0" indent="0" algn="ctr" defTabSz="711200" rtl="0">
            <a:lnSpc>
              <a:spcPct val="90000"/>
            </a:lnSpc>
            <a:spcBef>
              <a:spcPct val="0"/>
            </a:spcBef>
            <a:spcAft>
              <a:spcPct val="35000"/>
            </a:spcAft>
            <a:buFont typeface="Symbol" panose="05050102010706020507" pitchFamily="18" charset="2"/>
            <a:buNone/>
          </a:pPr>
          <a:r>
            <a:rPr lang="en-GB" sz="1600" b="1" kern="1200" noProof="0" dirty="0">
              <a:latin typeface="+mn-lt"/>
            </a:rPr>
            <a:t>Exercise 1</a:t>
          </a:r>
          <a:r>
            <a:rPr lang="en-GB" sz="1600" kern="1200" noProof="0" dirty="0">
              <a:latin typeface="+mn-lt"/>
            </a:rPr>
            <a:t>: Identify the values of the stakeholders in the cases of Smart City The Hague and SSR </a:t>
          </a:r>
          <a:r>
            <a:rPr lang="en-GB" sz="1600" kern="1200" noProof="0" dirty="0" err="1">
              <a:latin typeface="+mn-lt"/>
            </a:rPr>
            <a:t>Mainport</a:t>
          </a:r>
          <a:r>
            <a:rPr lang="en-GB" sz="1600" kern="1200" noProof="0" dirty="0">
              <a:latin typeface="+mn-lt"/>
            </a:rPr>
            <a:t> Rotterdam (Ch. 5)</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nl-NL" sz="1800" kern="1200" dirty="0">
              <a:latin typeface="+mn-lt"/>
            </a:rPr>
            <a:t>16:05-16:10</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rtlCol="0" anchor="b" anchorCtr="1">
          <a:noAutofit/>
        </a:bodyPr>
        <a:lstStyle/>
        <a:p>
          <a:pPr marL="0" lvl="0" indent="0" algn="ctr" defTabSz="711200" rtl="0">
            <a:lnSpc>
              <a:spcPct val="90000"/>
            </a:lnSpc>
            <a:spcBef>
              <a:spcPct val="0"/>
            </a:spcBef>
            <a:spcAft>
              <a:spcPct val="35000"/>
            </a:spcAft>
            <a:buFont typeface="Symbol" panose="05050102010706020507" pitchFamily="18" charset="2"/>
            <a:buNone/>
          </a:pPr>
          <a:r>
            <a:rPr lang="en-GB" sz="1600" b="1" kern="1200" noProof="0" dirty="0">
              <a:latin typeface="+mn-lt"/>
            </a:rPr>
            <a:t>Break</a:t>
          </a:r>
          <a:endParaRPr lang="en-GB" sz="1600" kern="1200" noProof="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nl-NL" sz="1800" kern="1200" dirty="0">
              <a:latin typeface="+mn-lt"/>
            </a:rPr>
            <a:t>16:10-16:25</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0" numCol="1" spcCol="1270" rtlCol="0" anchor="t" anchorCtr="1">
          <a:noAutofit/>
        </a:bodyPr>
        <a:lstStyle/>
        <a:p>
          <a:pPr marL="0" lvl="0" indent="0" algn="ctr" defTabSz="711200">
            <a:lnSpc>
              <a:spcPct val="90000"/>
            </a:lnSpc>
            <a:spcBef>
              <a:spcPct val="0"/>
            </a:spcBef>
            <a:spcAft>
              <a:spcPct val="35000"/>
            </a:spcAft>
            <a:buFont typeface="Symbol" panose="05050102010706020507" pitchFamily="18" charset="2"/>
            <a:buNone/>
          </a:pPr>
          <a:r>
            <a:rPr lang="en-GB" sz="1600" b="1" kern="1200" noProof="0" dirty="0">
              <a:latin typeface="+mn-lt"/>
            </a:rPr>
            <a:t>Exercise 2</a:t>
          </a:r>
          <a:r>
            <a:rPr lang="en-GB" sz="1600" kern="1200" noProof="0" dirty="0">
              <a:latin typeface="+mn-lt"/>
            </a:rPr>
            <a:t>: Analyse, compare and discuss the advantages and disadvantages of the indicators from Ch. 1 and Ch. 7</a:t>
          </a: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nl-NL" sz="1800" kern="1200" dirty="0">
              <a:latin typeface="+mn-lt"/>
            </a:rPr>
            <a:t>16:25-17:00</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rtlCol="0" anchor="b" anchorCtr="1">
          <a:noAutofit/>
        </a:bodyPr>
        <a:lstStyle/>
        <a:p>
          <a:pPr marL="0" lvl="0" indent="0" algn="ctr" defTabSz="711200" rtl="0">
            <a:lnSpc>
              <a:spcPct val="90000"/>
            </a:lnSpc>
            <a:spcBef>
              <a:spcPct val="0"/>
            </a:spcBef>
            <a:spcAft>
              <a:spcPct val="35000"/>
            </a:spcAft>
            <a:buFont typeface="Symbol" panose="05050102010706020507" pitchFamily="18" charset="2"/>
            <a:buNone/>
          </a:pPr>
          <a:r>
            <a:rPr lang="en-GB" sz="1600" b="1" kern="1200" noProof="0" dirty="0">
              <a:latin typeface="+mn-lt"/>
            </a:rPr>
            <a:t>Exercise 3</a:t>
          </a:r>
          <a:r>
            <a:rPr lang="en-GB" sz="1600" kern="1200" noProof="0" dirty="0">
              <a:latin typeface="+mn-lt"/>
            </a:rPr>
            <a:t>: Analyse Smart City The Hague (Ch. 5) according the scheme from </a:t>
          </a:r>
          <a:r>
            <a:rPr lang="en-GB" sz="1600" kern="1200" noProof="0" dirty="0" err="1">
              <a:latin typeface="+mn-lt"/>
            </a:rPr>
            <a:t>Werker</a:t>
          </a:r>
          <a:r>
            <a:rPr lang="en-GB" sz="1600" kern="1200" noProof="0" dirty="0">
              <a:latin typeface="+mn-lt"/>
            </a:rPr>
            <a:t>, 2020 </a:t>
          </a: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Tijdlijn afgeronde rechthoek"/>
  <dgm:desc val="Gebruik deze om een lijst weer te geven met gebeurtenissen in chronologische volgorde. Een onzichtbaar vak bevat de beschrijving, terwijl de datum wordt weergegeven in rechthoeken, met uitzondering van het eerste en laatste knooppunt, waar de hoeken van de rechthoek rond zijn. Hiermee kan een grote hoeveelheid tekst met een datumnotatie van lange lengte worden weergegeven."/>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nl-NL"/>
          </a:p>
        </p:txBody>
      </p:sp>
      <p:sp>
        <p:nvSpPr>
          <p:cNvPr id="3" name="Tijdelijke aanduiding voor datum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B14C365-8EA9-488D-ABC0-36567FCB77C5}" type="datetime1">
              <a:rPr lang="nl-NL" smtClean="0"/>
              <a:t>13-10-2022</a:t>
            </a:fld>
            <a:endParaRPr lang="nl-NL"/>
          </a:p>
        </p:txBody>
      </p:sp>
      <p:sp>
        <p:nvSpPr>
          <p:cNvPr id="4" name="Tijdelijke aanduiding voor voettekst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nl-NL"/>
          </a:p>
        </p:txBody>
      </p:sp>
      <p:sp>
        <p:nvSpPr>
          <p:cNvPr id="5" name="Tijdelijke aanduiding voor dianumm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nl-NL" smtClean="0"/>
              <a:t>‹nr.›</a:t>
            </a:fld>
            <a:endParaRPr lang="nl-NL"/>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nl-NL" noProof="0"/>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80165F6-8298-4ED5-B817-AD85207BD51C}" type="datetime1">
              <a:rPr lang="nl-NL" noProof="0" smtClean="0"/>
              <a:t>13-10-2022</a:t>
            </a:fld>
            <a:endParaRPr lang="nl-NL" noProof="0"/>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nl-NL" noProof="0"/>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nl-NL" noProof="0"/>
              <a:t>Klik om de tekststijlen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nl-NL" noProof="0"/>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nl-NL" noProof="0" smtClean="0"/>
              <a:t>‹nr.›</a:t>
            </a:fld>
            <a:endParaRPr lang="nl-NL" noProof="0"/>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dirty="0"/>
          </a:p>
        </p:txBody>
      </p:sp>
      <p:sp>
        <p:nvSpPr>
          <p:cNvPr id="4" name="Tijdelijke aanduiding voor dianummer 3"/>
          <p:cNvSpPr>
            <a:spLocks noGrp="1"/>
          </p:cNvSpPr>
          <p:nvPr>
            <p:ph type="sldNum" sz="quarter" idx="5"/>
          </p:nvPr>
        </p:nvSpPr>
        <p:spPr/>
        <p:txBody>
          <a:bodyPr rtlCol="0"/>
          <a:lstStyle/>
          <a:p>
            <a:pPr rtl="0"/>
            <a:fld id="{1983A999-5E0E-42CA-8400-604AE921FF7C}" type="slidenum">
              <a:rPr lang="nl-NL" smtClean="0"/>
              <a:t>2</a:t>
            </a:fld>
            <a:endParaRPr lang="nl-NL"/>
          </a:p>
        </p:txBody>
      </p:sp>
      <p:sp>
        <p:nvSpPr>
          <p:cNvPr id="5" name="Tijdelijke aanduiding voor datum 4">
            <a:extLst>
              <a:ext uri="{FF2B5EF4-FFF2-40B4-BE49-F238E27FC236}">
                <a16:creationId xmlns:a16="http://schemas.microsoft.com/office/drawing/2014/main" id="{393B6192-14A9-4AA8-8398-01C50A432738}"/>
              </a:ext>
            </a:extLst>
          </p:cNvPr>
          <p:cNvSpPr>
            <a:spLocks noGrp="1"/>
          </p:cNvSpPr>
          <p:nvPr>
            <p:ph type="dt" idx="1"/>
          </p:nvPr>
        </p:nvSpPr>
        <p:spPr/>
        <p:txBody>
          <a:bodyPr/>
          <a:lstStyle/>
          <a:p>
            <a:pPr rtl="0"/>
            <a:fld id="{76C5FD17-BF5B-48E8-A0EE-6C5C3338004F}" type="datetime1">
              <a:rPr lang="nl-NL" smtClean="0"/>
              <a:t>13-10-2022</a:t>
            </a:fld>
            <a:endParaRPr lang="nl-NL"/>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10"/>
          </p:nvPr>
        </p:nvSpPr>
        <p:spPr/>
        <p:txBody>
          <a:bodyPr rtlCol="0"/>
          <a:lstStyle/>
          <a:p>
            <a:pPr rtl="0"/>
            <a:fld id="{32DC0559-D619-4E56-BF6F-3712370C2150}" type="slidenum">
              <a:rPr lang="nl-NL" smtClean="0"/>
              <a:t>3</a:t>
            </a:fld>
            <a:endParaRPr lang="nl-NL"/>
          </a:p>
        </p:txBody>
      </p:sp>
      <p:sp>
        <p:nvSpPr>
          <p:cNvPr id="5" name="Tijdelijke aanduiding voor datum 4">
            <a:extLst>
              <a:ext uri="{FF2B5EF4-FFF2-40B4-BE49-F238E27FC236}">
                <a16:creationId xmlns:a16="http://schemas.microsoft.com/office/drawing/2014/main" id="{89D70888-4821-4E33-B0D9-BAE136A2E2CD}"/>
              </a:ext>
            </a:extLst>
          </p:cNvPr>
          <p:cNvSpPr>
            <a:spLocks noGrp="1"/>
          </p:cNvSpPr>
          <p:nvPr>
            <p:ph type="dt" idx="1"/>
          </p:nvPr>
        </p:nvSpPr>
        <p:spPr/>
        <p:txBody>
          <a:bodyPr/>
          <a:lstStyle/>
          <a:p>
            <a:pPr rtl="0"/>
            <a:fld id="{56E2C69E-6828-42D1-939D-B3BBBA7708AD}" type="datetime1">
              <a:rPr lang="nl-NL" smtClean="0"/>
              <a:t>13-10-2022</a:t>
            </a:fld>
            <a:endParaRPr lang="nl-NL"/>
          </a:p>
        </p:txBody>
      </p:sp>
    </p:spTree>
    <p:extLst>
      <p:ext uri="{BB962C8B-B14F-4D97-AF65-F5344CB8AC3E}">
        <p14:creationId xmlns:p14="http://schemas.microsoft.com/office/powerpoint/2010/main" val="514541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dirty="0"/>
          </a:p>
        </p:txBody>
      </p:sp>
      <p:sp>
        <p:nvSpPr>
          <p:cNvPr id="4" name="Tijdelijke aanduiding voor dianummer 3"/>
          <p:cNvSpPr>
            <a:spLocks noGrp="1"/>
          </p:cNvSpPr>
          <p:nvPr>
            <p:ph type="sldNum" sz="quarter" idx="5"/>
          </p:nvPr>
        </p:nvSpPr>
        <p:spPr/>
        <p:txBody>
          <a:bodyPr rtlCol="0"/>
          <a:lstStyle/>
          <a:p>
            <a:pPr rtl="0"/>
            <a:fld id="{1983A999-5E0E-42CA-8400-604AE921FF7C}" type="slidenum">
              <a:rPr lang="nl-NL" smtClean="0"/>
              <a:t>6</a:t>
            </a:fld>
            <a:endParaRPr lang="nl-NL"/>
          </a:p>
        </p:txBody>
      </p:sp>
      <p:sp>
        <p:nvSpPr>
          <p:cNvPr id="5" name="Tijdelijke aanduiding voor datum 4">
            <a:extLst>
              <a:ext uri="{FF2B5EF4-FFF2-40B4-BE49-F238E27FC236}">
                <a16:creationId xmlns:a16="http://schemas.microsoft.com/office/drawing/2014/main" id="{392063EF-F3E4-4352-A9E9-BCF2E3155ACB}"/>
              </a:ext>
            </a:extLst>
          </p:cNvPr>
          <p:cNvSpPr>
            <a:spLocks noGrp="1"/>
          </p:cNvSpPr>
          <p:nvPr>
            <p:ph type="dt" idx="1"/>
          </p:nvPr>
        </p:nvSpPr>
        <p:spPr/>
        <p:txBody>
          <a:bodyPr/>
          <a:lstStyle/>
          <a:p>
            <a:pPr rtl="0"/>
            <a:fld id="{06F1BB41-D094-4C9A-A0F1-CF236E19524E}" type="datetime1">
              <a:rPr lang="nl-NL" smtClean="0"/>
              <a:t>13-10-2022</a:t>
            </a:fld>
            <a:endParaRPr lang="nl-NL"/>
          </a:p>
        </p:txBody>
      </p:sp>
    </p:spTree>
    <p:extLst>
      <p:ext uri="{BB962C8B-B14F-4D97-AF65-F5344CB8AC3E}">
        <p14:creationId xmlns:p14="http://schemas.microsoft.com/office/powerpoint/2010/main" val="1586550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nl-NL" sz="4800" noProof="0"/>
              <a:t>3D-float</a:t>
            </a:r>
          </a:p>
        </p:txBody>
      </p:sp>
      <p:sp>
        <p:nvSpPr>
          <p:cNvPr id="14" name="Tijdelijke aanduiding voor afbeelding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nl-NL" noProof="0"/>
              <a:t>Klik op het pictogram als u een afbeelding wilt toevoegen</a:t>
            </a:r>
          </a:p>
        </p:txBody>
      </p:sp>
      <p:sp>
        <p:nvSpPr>
          <p:cNvPr id="8" name="Ova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grpSp>
        <p:nvGrpSpPr>
          <p:cNvPr id="9" name="Groe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Vrije v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sp>
          <p:nvSpPr>
            <p:cNvPr id="11" name="Ova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grpSp>
      <p:sp>
        <p:nvSpPr>
          <p:cNvPr id="3" name="Tijdelijke aanduiding voor tekst 2">
            <a:extLst>
              <a:ext uri="{FF2B5EF4-FFF2-40B4-BE49-F238E27FC236}">
                <a16:creationId xmlns:a16="http://schemas.microsoft.com/office/drawing/2014/main" id="{5B16EB97-6E8A-4B50-8701-7CB158044DCA}"/>
              </a:ext>
            </a:extLst>
          </p:cNvPr>
          <p:cNvSpPr>
            <a:spLocks noGrp="1"/>
          </p:cNvSpPr>
          <p:nvPr>
            <p:ph type="body" sz="quarter" idx="14" hasCustomPrompt="1"/>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nl-NL" noProof="0"/>
              <a:t>Klik om de tekststijlen van het model te bewerken</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Inhoud 3 kolom">
    <p:spTree>
      <p:nvGrpSpPr>
        <p:cNvPr id="1" name=""/>
        <p:cNvGrpSpPr/>
        <p:nvPr/>
      </p:nvGrpSpPr>
      <p:grpSpPr>
        <a:xfrm>
          <a:off x="0" y="0"/>
          <a:ext cx="0" cy="0"/>
          <a:chOff x="0" y="0"/>
          <a:chExt cx="0" cy="0"/>
        </a:xfrm>
      </p:grpSpPr>
      <p:grpSp>
        <p:nvGrpSpPr>
          <p:cNvPr id="34" name="Groe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Vrije v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nl-NL" noProof="0"/>
            </a:p>
          </p:txBody>
        </p:sp>
        <p:sp>
          <p:nvSpPr>
            <p:cNvPr id="36" name="Vrije vorm: Vorm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nl-NL" noProof="0">
                <a:solidFill>
                  <a:schemeClr val="tx1"/>
                </a:solidFill>
              </a:endParaRPr>
            </a:p>
          </p:txBody>
        </p:sp>
        <p:sp>
          <p:nvSpPr>
            <p:cNvPr id="37" name="Ova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sp>
          <p:nvSpPr>
            <p:cNvPr id="38" name="Ova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grpSp>
      <p:sp>
        <p:nvSpPr>
          <p:cNvPr id="19" name="Vrije v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sp>
        <p:nvSpPr>
          <p:cNvPr id="20" name="Ova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sp>
        <p:nvSpPr>
          <p:cNvPr id="25" name="Ova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sp>
        <p:nvSpPr>
          <p:cNvPr id="15" name="Titel 1">
            <a:extLst>
              <a:ext uri="{FF2B5EF4-FFF2-40B4-BE49-F238E27FC236}">
                <a16:creationId xmlns:a16="http://schemas.microsoft.com/office/drawing/2014/main" id="{EBCCE83C-72C8-4181-8D03-7CFB23A6FF2D}"/>
              </a:ext>
            </a:extLst>
          </p:cNvPr>
          <p:cNvSpPr>
            <a:spLocks noGrp="1"/>
          </p:cNvSpPr>
          <p:nvPr>
            <p:ph type="title" hasCustomPrompt="1"/>
          </p:nvPr>
        </p:nvSpPr>
        <p:spPr>
          <a:xfrm>
            <a:off x="550862" y="549275"/>
            <a:ext cx="11097551" cy="1332000"/>
          </a:xfrm>
        </p:spPr>
        <p:txBody>
          <a:bodyPr vert="horz" wrap="square" lIns="0" tIns="0" rIns="0" bIns="0" rtlCol="0" anchor="t" anchorCtr="0">
            <a:noAutofit/>
          </a:bodyPr>
          <a:lstStyle>
            <a:lvl1pPr>
              <a:defRPr lang="nl-NL" sz="4800" dirty="0"/>
            </a:lvl1pPr>
          </a:lstStyle>
          <a:p>
            <a:pPr lvl="0" rtl="0">
              <a:lnSpc>
                <a:spcPct val="100000"/>
              </a:lnSpc>
            </a:pPr>
            <a:r>
              <a:rPr lang="nl-NL" noProof="0"/>
              <a:t>Klik om de titelstijl van het model te bewerken</a:t>
            </a:r>
          </a:p>
        </p:txBody>
      </p:sp>
      <p:sp>
        <p:nvSpPr>
          <p:cNvPr id="16" name="Tijdelijke aanduiding voor tekst 2">
            <a:extLst>
              <a:ext uri="{FF2B5EF4-FFF2-40B4-BE49-F238E27FC236}">
                <a16:creationId xmlns:a16="http://schemas.microsoft.com/office/drawing/2014/main" id="{C6FCDFCC-38D1-43A4-918F-491DBA6B2CF6}"/>
              </a:ext>
            </a:extLst>
          </p:cNvPr>
          <p:cNvSpPr>
            <a:spLocks noGrp="1"/>
          </p:cNvSpPr>
          <p:nvPr>
            <p:ph type="body" idx="1" hasCustomPrompt="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NL" noProof="0"/>
              <a:t>Klik om te bewerken</a:t>
            </a:r>
          </a:p>
        </p:txBody>
      </p:sp>
      <p:sp>
        <p:nvSpPr>
          <p:cNvPr id="17" name="Tijdelijke aanduiding voor inhoud 3">
            <a:extLst>
              <a:ext uri="{FF2B5EF4-FFF2-40B4-BE49-F238E27FC236}">
                <a16:creationId xmlns:a16="http://schemas.microsoft.com/office/drawing/2014/main" id="{8A9CB740-8581-4D62-8481-7ECBBEDA7219}"/>
              </a:ext>
            </a:extLst>
          </p:cNvPr>
          <p:cNvSpPr>
            <a:spLocks noGrp="1"/>
          </p:cNvSpPr>
          <p:nvPr>
            <p:ph sz="half" idx="2" hasCustomPrompt="1"/>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nl-NL" noProof="0"/>
              <a:t>Klik om de tekststijlen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22" name="Tijdelijke aanduiding voor tekst 4">
            <a:extLst>
              <a:ext uri="{FF2B5EF4-FFF2-40B4-BE49-F238E27FC236}">
                <a16:creationId xmlns:a16="http://schemas.microsoft.com/office/drawing/2014/main" id="{AB16E493-D962-46EC-BBB8-D7E68A640438}"/>
              </a:ext>
            </a:extLst>
          </p:cNvPr>
          <p:cNvSpPr>
            <a:spLocks noGrp="1"/>
          </p:cNvSpPr>
          <p:nvPr>
            <p:ph type="body" sz="quarter" idx="13" hasCustomPrompt="1"/>
          </p:nvPr>
        </p:nvSpPr>
        <p:spPr>
          <a:xfrm>
            <a:off x="4341573" y="1731375"/>
            <a:ext cx="3566160" cy="535354"/>
          </a:xfrm>
        </p:spPr>
        <p:txBody>
          <a:bodyPr vert="horz" wrap="square" lIns="0" tIns="0" rIns="0" bIns="0" rtlCol="0" anchor="b">
            <a:noAutofit/>
          </a:bodyPr>
          <a:lstStyle>
            <a:lvl1pPr>
              <a:buNone/>
              <a:defRPr lang="nl-NL" sz="2000" b="0" cap="all" spc="200" baseline="0" dirty="0">
                <a:solidFill>
                  <a:schemeClr val="tx1"/>
                </a:solidFill>
              </a:defRPr>
            </a:lvl1pPr>
          </a:lstStyle>
          <a:p>
            <a:pPr marL="228600" lvl="0" indent="-228600" rtl="0"/>
            <a:r>
              <a:rPr lang="nl-NL" noProof="0"/>
              <a:t>Klik om te bewerken</a:t>
            </a:r>
          </a:p>
        </p:txBody>
      </p:sp>
      <p:sp>
        <p:nvSpPr>
          <p:cNvPr id="23" name="Tijdelijke aanduiding voor inhoud 5">
            <a:extLst>
              <a:ext uri="{FF2B5EF4-FFF2-40B4-BE49-F238E27FC236}">
                <a16:creationId xmlns:a16="http://schemas.microsoft.com/office/drawing/2014/main" id="{88CC7C67-1BA6-42A6-B9D3-8EDF70A3DB38}"/>
              </a:ext>
            </a:extLst>
          </p:cNvPr>
          <p:cNvSpPr>
            <a:spLocks noGrp="1"/>
          </p:cNvSpPr>
          <p:nvPr>
            <p:ph sz="quarter" idx="14" hasCustomPrompt="1"/>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nl-NL" noProof="0"/>
              <a:t>Klik om de tekststijlen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18" name="Tijdelijke aanduiding voor tekst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nl-NL" sz="2000" b="0" cap="all" spc="200" baseline="0" dirty="0">
                <a:solidFill>
                  <a:schemeClr val="tx1"/>
                </a:solidFill>
              </a:defRPr>
            </a:lvl1pPr>
          </a:lstStyle>
          <a:p>
            <a:pPr marL="228600" lvl="0" indent="-228600" rtl="0"/>
            <a:r>
              <a:rPr lang="nl-NL" noProof="0"/>
              <a:t>Klik om te BEWERKEN</a:t>
            </a:r>
          </a:p>
        </p:txBody>
      </p:sp>
      <p:sp>
        <p:nvSpPr>
          <p:cNvPr id="21" name="Tijdelijke aanduiding voor inhoud 5">
            <a:extLst>
              <a:ext uri="{FF2B5EF4-FFF2-40B4-BE49-F238E27FC236}">
                <a16:creationId xmlns:a16="http://schemas.microsoft.com/office/drawing/2014/main" id="{4534254A-2561-400F-87CB-18A8D3538124}"/>
              </a:ext>
            </a:extLst>
          </p:cNvPr>
          <p:cNvSpPr>
            <a:spLocks noGrp="1"/>
          </p:cNvSpPr>
          <p:nvPr>
            <p:ph sz="quarter" idx="4" hasCustomPrompt="1"/>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nl-NL" noProof="0"/>
              <a:t>Klik om de tekststijlen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4" name="Tijdelijke aanduiding voor datum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nl-NL" noProof="0"/>
              <a:t>dinsdag 2 februari 20XX</a:t>
            </a:r>
          </a:p>
        </p:txBody>
      </p:sp>
      <p:sp>
        <p:nvSpPr>
          <p:cNvPr id="5" name="Tijdelijke aanduiding voor voettekst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nl-NL" noProof="0"/>
              <a:t>Voorbeeld van voettekst</a:t>
            </a:r>
          </a:p>
        </p:txBody>
      </p:sp>
      <p:sp>
        <p:nvSpPr>
          <p:cNvPr id="6" name="Tijdelijke aanduiding voor dianumm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nl-NL" noProof="0" smtClean="0"/>
              <a:t>‹nr.›</a:t>
            </a:fld>
            <a:endParaRPr lang="nl-NL" noProof="0"/>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amenvatting">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nl-NL" noProof="0"/>
              <a:t>Klik om stijl te bewerken</a:t>
            </a:r>
          </a:p>
        </p:txBody>
      </p:sp>
      <p:sp>
        <p:nvSpPr>
          <p:cNvPr id="10" name="Tijdelijke aanduiding voor afbeelding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nl-NL" noProof="0"/>
              <a:t>Klik op het pictogram als u een afbeelding wilt toevoegen</a:t>
            </a:r>
          </a:p>
        </p:txBody>
      </p:sp>
      <p:sp>
        <p:nvSpPr>
          <p:cNvPr id="7" name="Tijdelijke aanduiding voor inhoud 6">
            <a:extLst>
              <a:ext uri="{FF2B5EF4-FFF2-40B4-BE49-F238E27FC236}">
                <a16:creationId xmlns:a16="http://schemas.microsoft.com/office/drawing/2014/main" id="{3BD763BD-EAC5-4DB8-81AF-9743BB6A9576}"/>
              </a:ext>
            </a:extLst>
          </p:cNvPr>
          <p:cNvSpPr>
            <a:spLocks noGrp="1"/>
          </p:cNvSpPr>
          <p:nvPr>
            <p:ph sz="quarter" idx="15" hasCustomPrompt="1"/>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nl-NL" noProof="0"/>
              <a:t>Klik om de tekststijlen van het model te bewerken</a:t>
            </a:r>
          </a:p>
        </p:txBody>
      </p:sp>
      <p:sp>
        <p:nvSpPr>
          <p:cNvPr id="2" name="Tijdelijke aanduiding voor datum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nl-NL" noProof="0"/>
              <a:t>dinsdag 2 februari 20XX</a:t>
            </a:r>
          </a:p>
        </p:txBody>
      </p:sp>
      <p:sp>
        <p:nvSpPr>
          <p:cNvPr id="3" name="Tijdelijke aanduiding voor voettekst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nl-NL" noProof="0"/>
              <a:t>Voorbeeld van voettekst</a:t>
            </a:r>
          </a:p>
        </p:txBody>
      </p:sp>
      <p:sp>
        <p:nvSpPr>
          <p:cNvPr id="4" name="Tijdelijke aanduiding voor dianumm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nl-NL" noProof="0" smtClean="0"/>
              <a:t>‹nr.›</a:t>
            </a:fld>
            <a:endParaRPr lang="nl-NL" noProof="0"/>
          </a:p>
        </p:txBody>
      </p:sp>
      <p:sp>
        <p:nvSpPr>
          <p:cNvPr id="8" name="Ova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Afsluiting">
    <p:spTree>
      <p:nvGrpSpPr>
        <p:cNvPr id="1" name=""/>
        <p:cNvGrpSpPr/>
        <p:nvPr/>
      </p:nvGrpSpPr>
      <p:grpSpPr>
        <a:xfrm>
          <a:off x="0" y="0"/>
          <a:ext cx="0" cy="0"/>
          <a:chOff x="0" y="0"/>
          <a:chExt cx="0" cy="0"/>
        </a:xfrm>
      </p:grpSpPr>
      <p:sp>
        <p:nvSpPr>
          <p:cNvPr id="28" name="Titel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nl-NL" noProof="0"/>
              <a:t>Klik om stijl te bewerken</a:t>
            </a:r>
          </a:p>
        </p:txBody>
      </p:sp>
      <p:sp>
        <p:nvSpPr>
          <p:cNvPr id="31" name="Subtitel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nl-NL" noProof="0">
                <a:solidFill>
                  <a:schemeClr val="tx1">
                    <a:alpha val="60000"/>
                  </a:schemeClr>
                </a:solidFill>
              </a:rPr>
              <a:t>Klikken om de ondertitelstijl van het model te bewerken</a:t>
            </a:r>
          </a:p>
        </p:txBody>
      </p:sp>
      <p:sp>
        <p:nvSpPr>
          <p:cNvPr id="40" name="Tijdelijke aanduiding voor afbeelding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nl-NL" noProof="0"/>
              <a:t>Klik op het pictogram als u een afbeelding wilt toevoegen</a:t>
            </a:r>
          </a:p>
        </p:txBody>
      </p:sp>
      <p:sp>
        <p:nvSpPr>
          <p:cNvPr id="42" name="Tijdelijke aanduiding voor afbeelding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nl-NL" noProof="0"/>
              <a:t>Klik op het pictogram als u een afbeelding wilt toevoegen</a:t>
            </a:r>
          </a:p>
        </p:txBody>
      </p:sp>
      <p:grpSp>
        <p:nvGrpSpPr>
          <p:cNvPr id="43" name="Groe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Vrije vorm: Vorm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nl-NL" noProof="0">
                <a:solidFill>
                  <a:schemeClr val="tx1"/>
                </a:solidFill>
              </a:endParaRPr>
            </a:p>
          </p:txBody>
        </p:sp>
        <p:sp>
          <p:nvSpPr>
            <p:cNvPr id="45" name="Ova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sp>
          <p:nvSpPr>
            <p:cNvPr id="46" name="Vrije v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nl-NL" noProof="0">
                <a:solidFill>
                  <a:schemeClr val="tx1"/>
                </a:solidFill>
              </a:endParaRPr>
            </a:p>
          </p:txBody>
        </p:sp>
      </p:grpSp>
      <p:grpSp>
        <p:nvGrpSpPr>
          <p:cNvPr id="15" name="Groe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Vrije v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sp>
          <p:nvSpPr>
            <p:cNvPr id="21" name="Ova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grpSp>
      <p:sp>
        <p:nvSpPr>
          <p:cNvPr id="5" name="Tijdelijke aanduiding voor datum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nl-NL" noProof="0"/>
              <a:t>dinsdag 2 februari 20XX</a:t>
            </a:r>
          </a:p>
        </p:txBody>
      </p:sp>
      <p:sp>
        <p:nvSpPr>
          <p:cNvPr id="6" name="Tijdelijke aanduiding voor voettekst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nl-NL" noProof="0"/>
              <a:t>Voorbeeld van voettekst</a:t>
            </a:r>
          </a:p>
        </p:txBody>
      </p:sp>
      <p:sp>
        <p:nvSpPr>
          <p:cNvPr id="7" name="Tijdelijke aanduiding voor dianumm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nl-NL" noProof="0" smtClean="0"/>
              <a:t>‹nr.›</a:t>
            </a:fld>
            <a:endParaRPr lang="nl-NL" noProof="0"/>
          </a:p>
        </p:txBody>
      </p:sp>
      <p:sp>
        <p:nvSpPr>
          <p:cNvPr id="17" name="Ova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577394-0A20-4CF6-9066-CFC2C1C9D30F}"/>
              </a:ext>
            </a:extLst>
          </p:cNvPr>
          <p:cNvSpPr>
            <a:spLocks noGrp="1"/>
          </p:cNvSpPr>
          <p:nvPr>
            <p:ph type="ctrTitle" hasCustomPrompt="1"/>
          </p:nvPr>
        </p:nvSpPr>
        <p:spPr>
          <a:xfrm>
            <a:off x="3359149" y="389840"/>
            <a:ext cx="8281987" cy="2954655"/>
          </a:xfrm>
        </p:spPr>
        <p:txBody>
          <a:bodyPr rtlCol="0" anchor="t" anchorCtr="0">
            <a:noAutofit/>
          </a:bodyPr>
          <a:lstStyle>
            <a:lvl1pPr algn="l">
              <a:lnSpc>
                <a:spcPct val="100000"/>
              </a:lnSpc>
              <a:defRPr sz="6400"/>
            </a:lvl1pPr>
          </a:lstStyle>
          <a:p>
            <a:pPr rtl="0"/>
            <a:r>
              <a:rPr lang="nl-NL" noProof="0"/>
              <a:t>Klik om de titelstijl van het model te bewerken</a:t>
            </a:r>
          </a:p>
        </p:txBody>
      </p:sp>
      <p:sp>
        <p:nvSpPr>
          <p:cNvPr id="3" name="Subtitel 2">
            <a:extLst>
              <a:ext uri="{FF2B5EF4-FFF2-40B4-BE49-F238E27FC236}">
                <a16:creationId xmlns:a16="http://schemas.microsoft.com/office/drawing/2014/main" id="{3F10971F-8922-4B23-9C80-0643D7E35026}"/>
              </a:ext>
            </a:extLst>
          </p:cNvPr>
          <p:cNvSpPr>
            <a:spLocks noGrp="1"/>
          </p:cNvSpPr>
          <p:nvPr>
            <p:ph type="subTitle" idx="1" hasCustomPrompt="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nl-NL" noProof="0"/>
              <a:t>Klik om de subtitelstijl van het model te bewerken</a:t>
            </a:r>
          </a:p>
        </p:txBody>
      </p:sp>
      <p:sp>
        <p:nvSpPr>
          <p:cNvPr id="4" name="Tijdelijke aanduiding voor datum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nl-NL" noProof="0"/>
              <a:t>dinsdag 2 februari 20XX</a:t>
            </a:r>
          </a:p>
        </p:txBody>
      </p:sp>
      <p:sp>
        <p:nvSpPr>
          <p:cNvPr id="5" name="Tijdelijke aanduiding voor voettekst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nl-NL" noProof="0"/>
              <a:t>Voorbeeld van voettekst</a:t>
            </a:r>
          </a:p>
        </p:txBody>
      </p:sp>
      <p:sp>
        <p:nvSpPr>
          <p:cNvPr id="6" name="Tijdelijke aanduiding voor dianumm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nl-NL" noProof="0" smtClean="0"/>
              <a:t>‹nr.›</a:t>
            </a:fld>
            <a:endParaRPr lang="nl-NL" noProof="0"/>
          </a:p>
        </p:txBody>
      </p:sp>
      <p:sp>
        <p:nvSpPr>
          <p:cNvPr id="19" name="Vrije v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sp>
        <p:nvSpPr>
          <p:cNvPr id="20" name="Ova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sp>
        <p:nvSpPr>
          <p:cNvPr id="25" name="Ova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grpSp>
        <p:nvGrpSpPr>
          <p:cNvPr id="34" name="Groe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Vrije v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nl-NL" noProof="0"/>
            </a:p>
          </p:txBody>
        </p:sp>
        <p:sp>
          <p:nvSpPr>
            <p:cNvPr id="36" name="Vrije vorm: Vorm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nl-NL" noProof="0">
                <a:solidFill>
                  <a:schemeClr val="tx1"/>
                </a:solidFill>
              </a:endParaRPr>
            </a:p>
          </p:txBody>
        </p:sp>
        <p:sp>
          <p:nvSpPr>
            <p:cNvPr id="37" name="Ova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sp>
          <p:nvSpPr>
            <p:cNvPr id="38" name="Ova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ee, inhoud">
    <p:spTree>
      <p:nvGrpSpPr>
        <p:cNvPr id="1" name=""/>
        <p:cNvGrpSpPr/>
        <p:nvPr/>
      </p:nvGrpSpPr>
      <p:grpSpPr>
        <a:xfrm>
          <a:off x="0" y="0"/>
          <a:ext cx="0" cy="0"/>
          <a:chOff x="0" y="0"/>
          <a:chExt cx="0" cy="0"/>
        </a:xfrm>
      </p:grpSpPr>
      <p:sp>
        <p:nvSpPr>
          <p:cNvPr id="22" name="Ova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grpSp>
        <p:nvGrpSpPr>
          <p:cNvPr id="13" name="Groe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Vrije v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sp>
          <p:nvSpPr>
            <p:cNvPr id="21" name="Ova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grpSp>
      <p:sp>
        <p:nvSpPr>
          <p:cNvPr id="2" name="Titel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549275"/>
            <a:ext cx="11090274" cy="1332000"/>
          </a:xfrm>
        </p:spPr>
        <p:txBody>
          <a:bodyPr rtlCol="0">
            <a:noAutofit/>
          </a:bodyPr>
          <a:lstStyle>
            <a:lvl1pPr>
              <a:lnSpc>
                <a:spcPct val="100000"/>
              </a:lnSpc>
              <a:defRPr/>
            </a:lvl1pPr>
          </a:lstStyle>
          <a:p>
            <a:pPr rtl="0"/>
            <a:r>
              <a:rPr lang="nl-NL" noProof="0"/>
              <a:t>Klik om de titelstijl van het model te bewerken</a:t>
            </a:r>
          </a:p>
        </p:txBody>
      </p:sp>
      <p:sp>
        <p:nvSpPr>
          <p:cNvPr id="3" name="Tijdelijke aanduiding voor inhoud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2097175"/>
            <a:ext cx="5435600" cy="3995650"/>
          </a:xfrm>
        </p:spPr>
        <p:txBody>
          <a:bodyPr rtlCol="0">
            <a:noAutofit/>
          </a:bodyPr>
          <a:lstStyle/>
          <a:p>
            <a:pPr lvl="0" rtl="0"/>
            <a:r>
              <a:rPr lang="nl-NL" noProof="0"/>
              <a:t>Klik om de tekststijlen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4" name="Tijdelijke aanduiding voor inhoud 3">
            <a:extLst>
              <a:ext uri="{FF2B5EF4-FFF2-40B4-BE49-F238E27FC236}">
                <a16:creationId xmlns:a16="http://schemas.microsoft.com/office/drawing/2014/main" id="{F8362910-87AA-4E67-992D-8D4822FD89FE}"/>
              </a:ext>
            </a:extLst>
          </p:cNvPr>
          <p:cNvSpPr>
            <a:spLocks noGrp="1"/>
          </p:cNvSpPr>
          <p:nvPr>
            <p:ph sz="half" idx="2" hasCustomPrompt="1"/>
          </p:nvPr>
        </p:nvSpPr>
        <p:spPr>
          <a:xfrm>
            <a:off x="6205538" y="2097175"/>
            <a:ext cx="5435600" cy="3995650"/>
          </a:xfrm>
        </p:spPr>
        <p:txBody>
          <a:bodyPr rtlCol="0">
            <a:noAutofit/>
          </a:bodyPr>
          <a:lstStyle/>
          <a:p>
            <a:pPr lvl="0" rtl="0"/>
            <a:r>
              <a:rPr lang="nl-NL" noProof="0"/>
              <a:t>Klik om de tekststijlen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5" name="Tijdelijke aanduiding voor datum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r>
              <a:rPr lang="nl-NL" noProof="0"/>
              <a:t>dinsdag 2 februari 20XX</a:t>
            </a:r>
          </a:p>
        </p:txBody>
      </p:sp>
      <p:sp>
        <p:nvSpPr>
          <p:cNvPr id="6" name="Tijdelijke aanduiding voor voettekst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nl-NL" noProof="0"/>
              <a:t>Voorbeeld van voettekst</a:t>
            </a:r>
          </a:p>
        </p:txBody>
      </p:sp>
      <p:sp>
        <p:nvSpPr>
          <p:cNvPr id="7" name="Tijdelijke aanduiding voor dianumm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nl-NL" noProof="0" smtClean="0"/>
              <a:t>‹nr.›</a:t>
            </a:fld>
            <a:endParaRPr lang="nl-NL" noProof="0"/>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nl-NL" noProof="0"/>
              <a:t>dinsdag 2 februari 20XX</a:t>
            </a:r>
          </a:p>
        </p:txBody>
      </p:sp>
      <p:sp>
        <p:nvSpPr>
          <p:cNvPr id="3" name="Tijdelijke aanduiding voor voettekst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nl-NL" noProof="0"/>
              <a:t>Voorbeeld van voettekst</a:t>
            </a:r>
          </a:p>
        </p:txBody>
      </p:sp>
      <p:sp>
        <p:nvSpPr>
          <p:cNvPr id="4" name="Tijdelijke aanduiding voor dianumm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nl-NL" noProof="0" smtClean="0"/>
              <a:t>‹nr.›</a:t>
            </a:fld>
            <a:endParaRPr lang="nl-NL" noProof="0"/>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grpSp>
        <p:nvGrpSpPr>
          <p:cNvPr id="8" name="Groe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Vrije v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sp>
          <p:nvSpPr>
            <p:cNvPr id="12" name="Ova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grpSp>
      <p:sp>
        <p:nvSpPr>
          <p:cNvPr id="2" name="Titel 1">
            <a:extLst>
              <a:ext uri="{FF2B5EF4-FFF2-40B4-BE49-F238E27FC236}">
                <a16:creationId xmlns:a16="http://schemas.microsoft.com/office/drawing/2014/main" id="{BF3FF76C-A012-4CDA-8AE7-E9413955716A}"/>
              </a:ext>
            </a:extLst>
          </p:cNvPr>
          <p:cNvSpPr>
            <a:spLocks noGrp="1"/>
          </p:cNvSpPr>
          <p:nvPr>
            <p:ph type="title" hasCustomPrompt="1"/>
          </p:nvPr>
        </p:nvSpPr>
        <p:spPr>
          <a:xfrm>
            <a:off x="550863" y="549275"/>
            <a:ext cx="11090275" cy="984885"/>
          </a:xfrm>
        </p:spPr>
        <p:txBody>
          <a:bodyPr rtlCol="0" anchor="t">
            <a:noAutofit/>
          </a:bodyPr>
          <a:lstStyle>
            <a:lvl1pPr>
              <a:lnSpc>
                <a:spcPct val="100000"/>
              </a:lnSpc>
              <a:defRPr sz="3200"/>
            </a:lvl1pPr>
          </a:lstStyle>
          <a:p>
            <a:pPr rtl="0"/>
            <a:r>
              <a:rPr lang="nl-NL" noProof="0"/>
              <a:t>Klik om de titelstijl van het model te bewerken</a:t>
            </a:r>
          </a:p>
        </p:txBody>
      </p:sp>
      <p:sp>
        <p:nvSpPr>
          <p:cNvPr id="3" name="Tijdelijke aanduiding voor inhoud 2">
            <a:extLst>
              <a:ext uri="{FF2B5EF4-FFF2-40B4-BE49-F238E27FC236}">
                <a16:creationId xmlns:a16="http://schemas.microsoft.com/office/drawing/2014/main" id="{611A4C80-DC38-4641-924F-90D6078CF592}"/>
              </a:ext>
            </a:extLst>
          </p:cNvPr>
          <p:cNvSpPr>
            <a:spLocks noGrp="1"/>
          </p:cNvSpPr>
          <p:nvPr>
            <p:ph idx="1" hasCustomPrompt="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nl-NL" noProof="0"/>
              <a:t>Klik om de tekststijlen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4" name="Tijdelijke aanduiding voor tekst 3">
            <a:extLst>
              <a:ext uri="{FF2B5EF4-FFF2-40B4-BE49-F238E27FC236}">
                <a16:creationId xmlns:a16="http://schemas.microsoft.com/office/drawing/2014/main" id="{82C42771-D3A7-4072-85DC-B7C5E530E8AA}"/>
              </a:ext>
            </a:extLst>
          </p:cNvPr>
          <p:cNvSpPr>
            <a:spLocks noGrp="1"/>
          </p:cNvSpPr>
          <p:nvPr>
            <p:ph type="body" sz="half" idx="2" hasCustomPrompt="1"/>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nl-NL" noProof="0"/>
              <a:t>Klik om de tekststijlen van het model te bewerken</a:t>
            </a:r>
          </a:p>
        </p:txBody>
      </p:sp>
      <p:sp>
        <p:nvSpPr>
          <p:cNvPr id="5" name="Tijdelijke aanduiding voor datum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r>
              <a:rPr lang="nl-NL" noProof="0"/>
              <a:t>dinsdag 2 februari 20XX</a:t>
            </a:r>
          </a:p>
        </p:txBody>
      </p:sp>
      <p:sp>
        <p:nvSpPr>
          <p:cNvPr id="6" name="Tijdelijke aanduiding voor voettekst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nl-NL" noProof="0"/>
              <a:t>Voorbeeld van voettekst</a:t>
            </a:r>
          </a:p>
        </p:txBody>
      </p:sp>
      <p:sp>
        <p:nvSpPr>
          <p:cNvPr id="7" name="Tijdelijke aanduiding voor dianumm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nl-NL" noProof="0" smtClean="0"/>
              <a:t>‹nr.›</a:t>
            </a:fld>
            <a:endParaRPr lang="nl-NL" noProof="0"/>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nl-NL" noProof="0"/>
              <a:t>Klik om titel toe te voegen</a:t>
            </a:r>
          </a:p>
        </p:txBody>
      </p:sp>
      <p:sp>
        <p:nvSpPr>
          <p:cNvPr id="7" name="Tijdelijke aanduiding voor inhoud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nl-NL" sz="1600" noProof="0"/>
              <a:t>Klik om tekst toe te voegen</a:t>
            </a:r>
          </a:p>
        </p:txBody>
      </p:sp>
      <p:sp>
        <p:nvSpPr>
          <p:cNvPr id="17" name="Tijdelijke aanduiding voor afbeelding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nl-NL" noProof="0"/>
              <a:t>Klik op het pictogram als u een afbeelding wilt toevoegen</a:t>
            </a:r>
          </a:p>
        </p:txBody>
      </p:sp>
      <p:sp>
        <p:nvSpPr>
          <p:cNvPr id="22" name="Tijdelijke aanduiding voor afbeelding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nl-NL" noProof="0"/>
              <a:t>Klik op het pictogram als u een afbeelding wilt toevoegen</a:t>
            </a:r>
          </a:p>
        </p:txBody>
      </p:sp>
      <p:sp>
        <p:nvSpPr>
          <p:cNvPr id="25" name="Tijdelijke aanduiding voor afbeelding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nl-NL" noProof="0"/>
              <a:t>Klik op het pictogram als u een afbeelding wilt toevoegen</a:t>
            </a:r>
          </a:p>
        </p:txBody>
      </p:sp>
      <p:sp>
        <p:nvSpPr>
          <p:cNvPr id="2" name="Tijdelijke aanduiding voor datum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nl-NL" noProof="0"/>
              <a:t>dinsdag 2 februari 20XX</a:t>
            </a:r>
          </a:p>
        </p:txBody>
      </p:sp>
      <p:sp>
        <p:nvSpPr>
          <p:cNvPr id="3" name="Tijdelijke aanduiding voor voettekst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nl-NL" noProof="0"/>
              <a:t>Voorbeeld van voettekst</a:t>
            </a:r>
          </a:p>
        </p:txBody>
      </p:sp>
      <p:sp>
        <p:nvSpPr>
          <p:cNvPr id="4" name="Tijdelijke aanduiding voor dianumm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nl-NL" noProof="0" smtClean="0"/>
              <a:t>‹nr.›</a:t>
            </a:fld>
            <a:endParaRPr lang="nl-NL" noProof="0"/>
          </a:p>
        </p:txBody>
      </p:sp>
      <p:sp>
        <p:nvSpPr>
          <p:cNvPr id="6" name="Ova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grpSp>
        <p:nvGrpSpPr>
          <p:cNvPr id="10" name="Groe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Vrije v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sp>
          <p:nvSpPr>
            <p:cNvPr id="12" name="Ova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leiding">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nl-NL" noProof="0"/>
              <a:t>Klik om stijl te bewerken</a:t>
            </a:r>
          </a:p>
        </p:txBody>
      </p:sp>
      <p:sp>
        <p:nvSpPr>
          <p:cNvPr id="12" name="Tijdelijke aanduiding voor afbeelding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nl-NL" noProof="0"/>
              <a:t>Klik op het pictogram als u een afbeelding wilt toevoegen</a:t>
            </a:r>
          </a:p>
        </p:txBody>
      </p:sp>
      <p:sp>
        <p:nvSpPr>
          <p:cNvPr id="18" name="Tijdelijke aanduiding voor afbeelding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nl-NL" noProof="0"/>
              <a:t>Klik op het pictogram als u een afbeelding wilt toevoegen</a:t>
            </a:r>
          </a:p>
        </p:txBody>
      </p:sp>
      <p:sp>
        <p:nvSpPr>
          <p:cNvPr id="19" name="Tijdelijke aanduiding voor afbeelding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nl-NL" noProof="0"/>
              <a:t>Klik op het pictogram als u een afbeelding wilt toevoegen</a:t>
            </a:r>
          </a:p>
        </p:txBody>
      </p:sp>
      <p:sp>
        <p:nvSpPr>
          <p:cNvPr id="20" name="Tijdelijke aanduiding voor afbeelding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nl-NL" noProof="0"/>
              <a:t>Klik op het pictogram als u een afbeelding wilt toevoegen</a:t>
            </a:r>
          </a:p>
        </p:txBody>
      </p:sp>
      <p:sp>
        <p:nvSpPr>
          <p:cNvPr id="2" name="Tijdelijke aanduiding voor datum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nl-NL" noProof="0"/>
              <a:t>dinsdag 2 februari 20XX</a:t>
            </a:r>
          </a:p>
        </p:txBody>
      </p:sp>
      <p:sp>
        <p:nvSpPr>
          <p:cNvPr id="3" name="Tijdelijke aanduiding voor voettekst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nl-NL" noProof="0"/>
              <a:t>Voorbeeld van voettekst</a:t>
            </a:r>
          </a:p>
        </p:txBody>
      </p:sp>
      <p:sp>
        <p:nvSpPr>
          <p:cNvPr id="4" name="Tijdelijke aanduiding voor dianumm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nl-NL" noProof="0" smtClean="0"/>
              <a:t>‹nr.›</a:t>
            </a:fld>
            <a:endParaRPr lang="nl-NL" noProof="0"/>
          </a:p>
        </p:txBody>
      </p:sp>
      <p:sp>
        <p:nvSpPr>
          <p:cNvPr id="11" name="Tijdelijke aanduiding voor inhoud 6">
            <a:extLst>
              <a:ext uri="{FF2B5EF4-FFF2-40B4-BE49-F238E27FC236}">
                <a16:creationId xmlns:a16="http://schemas.microsoft.com/office/drawing/2014/main" id="{1B1AE41C-3196-4E6F-A3A8-313A92677FF3}"/>
              </a:ext>
            </a:extLst>
          </p:cNvPr>
          <p:cNvSpPr>
            <a:spLocks noGrp="1"/>
          </p:cNvSpPr>
          <p:nvPr>
            <p:ph sz="quarter" idx="15" hasCustomPrompt="1"/>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nl-NL" noProof="0"/>
              <a:t>Klik om de tekststijlen van het model te bewerken</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e-einde">
    <p:bg>
      <p:bgRef idx="1001">
        <a:schemeClr val="bg1"/>
      </p:bgRef>
    </p:bg>
    <p:spTree>
      <p:nvGrpSpPr>
        <p:cNvPr id="1" name=""/>
        <p:cNvGrpSpPr/>
        <p:nvPr/>
      </p:nvGrpSpPr>
      <p:grpSpPr>
        <a:xfrm>
          <a:off x="0" y="0"/>
          <a:ext cx="0" cy="0"/>
          <a:chOff x="0" y="0"/>
          <a:chExt cx="0" cy="0"/>
        </a:xfrm>
      </p:grpSpPr>
      <p:sp>
        <p:nvSpPr>
          <p:cNvPr id="8" name="Tijdelijke aanduiding voor afbeelding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nl-NL" noProof="0"/>
              <a:t>Klik op het pictogram als u een afbeelding wilt toevoegen</a:t>
            </a:r>
          </a:p>
        </p:txBody>
      </p:sp>
      <p:sp>
        <p:nvSpPr>
          <p:cNvPr id="4" name="Tijdelijke aanduiding voor datum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nl-NL" noProof="0"/>
              <a:t>dinsdag 2 februari 20XX</a:t>
            </a:r>
          </a:p>
        </p:txBody>
      </p:sp>
      <p:sp>
        <p:nvSpPr>
          <p:cNvPr id="5" name="Tijdelijke aanduiding voor voettekst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nl-NL" noProof="0"/>
              <a:t>Voorbeeld van voettekst</a:t>
            </a:r>
          </a:p>
        </p:txBody>
      </p:sp>
      <p:sp>
        <p:nvSpPr>
          <p:cNvPr id="6" name="Tijdelijke aanduiding voor dianumm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nl-NL" noProof="0" smtClean="0"/>
              <a:t>‹nr.›</a:t>
            </a:fld>
            <a:endParaRPr lang="nl-NL" noProof="0"/>
          </a:p>
        </p:txBody>
      </p:sp>
      <p:sp>
        <p:nvSpPr>
          <p:cNvPr id="13" name="Rechthoek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14" name="Rechthoek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noProof="0"/>
          </a:p>
        </p:txBody>
      </p:sp>
      <p:sp>
        <p:nvSpPr>
          <p:cNvPr id="15" name="Titel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nl-NL" noProof="0"/>
              <a:t>Klik om stijl te bewerken</a:t>
            </a:r>
          </a:p>
        </p:txBody>
      </p:sp>
      <p:sp>
        <p:nvSpPr>
          <p:cNvPr id="16" name="Subtitel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nl-NL" noProof="0">
                <a:solidFill>
                  <a:schemeClr val="tx1">
                    <a:alpha val="60000"/>
                  </a:schemeClr>
                </a:solidFill>
              </a:rPr>
              <a:t>Klikken om de ondertitelstijl van het model te bewerken</a:t>
            </a: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e-einde">
    <p:bg>
      <p:bgRef idx="1001">
        <a:schemeClr val="bg1"/>
      </p:bgRef>
    </p:bg>
    <p:spTree>
      <p:nvGrpSpPr>
        <p:cNvPr id="1" name=""/>
        <p:cNvGrpSpPr/>
        <p:nvPr/>
      </p:nvGrpSpPr>
      <p:grpSpPr>
        <a:xfrm>
          <a:off x="0" y="0"/>
          <a:ext cx="0" cy="0"/>
          <a:chOff x="0" y="0"/>
          <a:chExt cx="0" cy="0"/>
        </a:xfrm>
      </p:grpSpPr>
      <p:sp>
        <p:nvSpPr>
          <p:cNvPr id="8" name="Tijdelijke aanduiding voor afbeelding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nl-NL" noProof="0"/>
              <a:t>Klik op het pictogram als u een afbeelding wilt toevoegen</a:t>
            </a:r>
          </a:p>
        </p:txBody>
      </p:sp>
      <p:sp>
        <p:nvSpPr>
          <p:cNvPr id="16" name="Subtitel 2">
            <a:extLst>
              <a:ext uri="{FF2B5EF4-FFF2-40B4-BE49-F238E27FC236}">
                <a16:creationId xmlns:a16="http://schemas.microsoft.com/office/drawing/2014/main" id="{93411FC5-0B5A-4566-9984-827485AF9265}"/>
              </a:ext>
            </a:extLst>
          </p:cNvPr>
          <p:cNvSpPr>
            <a:spLocks noGrp="1"/>
          </p:cNvSpPr>
          <p:nvPr>
            <p:ph type="subTitle" idx="1" hasCustomPrompt="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nl-NL" noProof="0" dirty="0">
                <a:solidFill>
                  <a:schemeClr val="tx1">
                    <a:alpha val="60000"/>
                  </a:schemeClr>
                </a:solidFill>
              </a:rPr>
              <a:t>a</a:t>
            </a:r>
          </a:p>
        </p:txBody>
      </p:sp>
      <p:sp>
        <p:nvSpPr>
          <p:cNvPr id="15" name="Titel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nl-NL" noProof="0"/>
              <a:t>Klik om stijl te bewerken</a:t>
            </a:r>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Grafiektabel tijdlijn">
    <p:spTree>
      <p:nvGrpSpPr>
        <p:cNvPr id="1" name=""/>
        <p:cNvGrpSpPr/>
        <p:nvPr/>
      </p:nvGrpSpPr>
      <p:grpSpPr>
        <a:xfrm>
          <a:off x="0" y="0"/>
          <a:ext cx="0" cy="0"/>
          <a:chOff x="0" y="0"/>
          <a:chExt cx="0" cy="0"/>
        </a:xfrm>
      </p:grpSpPr>
      <p:grpSp>
        <p:nvGrpSpPr>
          <p:cNvPr id="12" name="Groe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Vrije v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nl-NL" noProof="0">
                <a:solidFill>
                  <a:schemeClr val="tx1"/>
                </a:solidFill>
              </a:endParaRPr>
            </a:p>
          </p:txBody>
        </p:sp>
        <p:sp>
          <p:nvSpPr>
            <p:cNvPr id="14" name="Ova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sp>
          <p:nvSpPr>
            <p:cNvPr id="15" name="Ova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sp>
          <p:nvSpPr>
            <p:cNvPr id="16" name="Vrije vorm: Vorm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nl-NL" noProof="0">
                <a:solidFill>
                  <a:schemeClr val="tx1"/>
                </a:solidFill>
              </a:endParaRPr>
            </a:p>
          </p:txBody>
        </p:sp>
      </p:grpSp>
      <p:sp>
        <p:nvSpPr>
          <p:cNvPr id="2" name="Titel 1">
            <a:extLst>
              <a:ext uri="{FF2B5EF4-FFF2-40B4-BE49-F238E27FC236}">
                <a16:creationId xmlns:a16="http://schemas.microsoft.com/office/drawing/2014/main" id="{B1A4B040-51E3-4DA0-B21D-EEE173E7536F}"/>
              </a:ext>
            </a:extLst>
          </p:cNvPr>
          <p:cNvSpPr>
            <a:spLocks noGrp="1"/>
          </p:cNvSpPr>
          <p:nvPr>
            <p:ph type="title" hasCustomPrompt="1"/>
          </p:nvPr>
        </p:nvSpPr>
        <p:spPr>
          <a:xfrm>
            <a:off x="550862" y="549275"/>
            <a:ext cx="11091600" cy="1332000"/>
          </a:xfrm>
        </p:spPr>
        <p:txBody>
          <a:bodyPr vert="horz" wrap="square" lIns="0" tIns="0" rIns="0" bIns="0" rtlCol="0" anchor="t" anchorCtr="0">
            <a:noAutofit/>
          </a:bodyPr>
          <a:lstStyle>
            <a:lvl1pPr>
              <a:defRPr lang="nl-NL" dirty="0"/>
            </a:lvl1pPr>
          </a:lstStyle>
          <a:p>
            <a:pPr lvl="0" rtl="0">
              <a:lnSpc>
                <a:spcPct val="100000"/>
              </a:lnSpc>
            </a:pPr>
            <a:r>
              <a:rPr lang="nl-NL" noProof="0"/>
              <a:t>Klik om de titelstijl van het model te bewerken</a:t>
            </a:r>
          </a:p>
        </p:txBody>
      </p:sp>
      <p:sp>
        <p:nvSpPr>
          <p:cNvPr id="3" name="Tijdelijke aanduiding voor inhoud 2">
            <a:extLst>
              <a:ext uri="{FF2B5EF4-FFF2-40B4-BE49-F238E27FC236}">
                <a16:creationId xmlns:a16="http://schemas.microsoft.com/office/drawing/2014/main" id="{F8A2CD90-429B-4A55-B6C8-DD6CE6994118}"/>
              </a:ext>
            </a:extLst>
          </p:cNvPr>
          <p:cNvSpPr>
            <a:spLocks noGrp="1"/>
          </p:cNvSpPr>
          <p:nvPr>
            <p:ph idx="1" hasCustomPrompt="1"/>
          </p:nvPr>
        </p:nvSpPr>
        <p:spPr>
          <a:xfrm>
            <a:off x="550863" y="2113199"/>
            <a:ext cx="11090274" cy="3979625"/>
          </a:xfrm>
        </p:spPr>
        <p:txBody>
          <a:bodyPr rtlCol="0">
            <a:noAutofit/>
          </a:bodyPr>
          <a:lstStyle/>
          <a:p>
            <a:pPr lvl="0" rtl="0"/>
            <a:r>
              <a:rPr lang="nl-NL" noProof="0"/>
              <a:t>Klik om de tekststijlen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4" name="Tijdelijke aanduiding voor datum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r>
              <a:rPr lang="nl-NL" noProof="0"/>
              <a:t>dinsdag 2 februari 20XX</a:t>
            </a:r>
          </a:p>
        </p:txBody>
      </p:sp>
      <p:sp>
        <p:nvSpPr>
          <p:cNvPr id="5" name="Tijdelijke aanduiding voor voettekst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nl-NL" noProof="0"/>
              <a:t>Voorbeeld van voettekst</a:t>
            </a:r>
          </a:p>
        </p:txBody>
      </p:sp>
      <p:sp>
        <p:nvSpPr>
          <p:cNvPr id="6" name="Tijdelijke aanduiding voor dianumm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nl-NL" noProof="0" smtClean="0"/>
              <a:t>‹nr.›</a:t>
            </a:fld>
            <a:endParaRPr lang="nl-NL" noProof="0"/>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itaat">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nl-NL" noProof="0"/>
              <a:t>Klik om stijl te bewerken</a:t>
            </a:r>
          </a:p>
        </p:txBody>
      </p:sp>
      <p:grpSp>
        <p:nvGrpSpPr>
          <p:cNvPr id="8" name="Groe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Vrije v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sp>
          <p:nvSpPr>
            <p:cNvPr id="10" name="Vrije v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sp>
          <p:nvSpPr>
            <p:cNvPr id="11" name="Vrije v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grpSp>
      <p:sp>
        <p:nvSpPr>
          <p:cNvPr id="12" name="Ova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sp>
        <p:nvSpPr>
          <p:cNvPr id="17" name="Tijdelijke aanduiding voor inhoud 16">
            <a:extLst>
              <a:ext uri="{FF2B5EF4-FFF2-40B4-BE49-F238E27FC236}">
                <a16:creationId xmlns:a16="http://schemas.microsoft.com/office/drawing/2014/main" id="{439C8C03-81B3-4DE8-B96A-78258E4467CC}"/>
              </a:ext>
            </a:extLst>
          </p:cNvPr>
          <p:cNvSpPr>
            <a:spLocks noGrp="1"/>
          </p:cNvSpPr>
          <p:nvPr>
            <p:ph sz="quarter" idx="15" hasCustomPrompt="1"/>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nl-NL" noProof="0"/>
              <a:t>Klik om de tekststijlen van het model te bewerken</a:t>
            </a:r>
          </a:p>
        </p:txBody>
      </p:sp>
      <p:sp>
        <p:nvSpPr>
          <p:cNvPr id="15" name="Tijdelijke aanduiding voor afbeelding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nl-NL" noProof="0"/>
              <a:t>Klik op het pictogram als u een afbeelding wilt toevoegen</a:t>
            </a:r>
          </a:p>
        </p:txBody>
      </p:sp>
      <p:sp>
        <p:nvSpPr>
          <p:cNvPr id="2" name="Tijdelijke aanduiding voor datum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nl-NL" noProof="0"/>
              <a:t>dinsdag 2 februari 20XX</a:t>
            </a:r>
          </a:p>
        </p:txBody>
      </p:sp>
      <p:sp>
        <p:nvSpPr>
          <p:cNvPr id="3" name="Tijdelijke aanduiding voor voettekst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nl-NL" noProof="0"/>
              <a:t>Voorbeeld van voettekst</a:t>
            </a:r>
          </a:p>
        </p:txBody>
      </p:sp>
      <p:sp>
        <p:nvSpPr>
          <p:cNvPr id="4" name="Tijdelijke aanduiding voor dianumm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nl-NL" noProof="0" smtClean="0"/>
              <a:t>‹nr.›</a:t>
            </a:fld>
            <a:endParaRPr lang="nl-NL" noProof="0"/>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hthoek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nl-NL" noProof="0"/>
          </a:p>
        </p:txBody>
      </p:sp>
      <p:sp>
        <p:nvSpPr>
          <p:cNvPr id="34" name="Ova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sp>
        <p:nvSpPr>
          <p:cNvPr id="40" name="Titel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nl-NL" noProof="0"/>
              <a:t>Team</a:t>
            </a:r>
          </a:p>
        </p:txBody>
      </p:sp>
      <p:grpSp>
        <p:nvGrpSpPr>
          <p:cNvPr id="51" name="Groe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Vrije v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nl-NL" noProof="0"/>
            </a:p>
          </p:txBody>
        </p:sp>
        <p:sp>
          <p:nvSpPr>
            <p:cNvPr id="53" name="Vrije vorm: Vorm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nl-NL" noProof="0">
                <a:solidFill>
                  <a:schemeClr val="tx1"/>
                </a:solidFill>
              </a:endParaRPr>
            </a:p>
          </p:txBody>
        </p:sp>
        <p:sp>
          <p:nvSpPr>
            <p:cNvPr id="54" name="Ova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sp>
          <p:nvSpPr>
            <p:cNvPr id="55" name="Ova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grpSp>
      <p:sp>
        <p:nvSpPr>
          <p:cNvPr id="56" name="Tijdelijke aanduiding voor afbeelding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nl-NL" noProof="0"/>
              <a:t>Klik op het pictogram als u een afbeelding wilt toevoegen</a:t>
            </a:r>
          </a:p>
        </p:txBody>
      </p:sp>
      <p:sp>
        <p:nvSpPr>
          <p:cNvPr id="57" name="Tijdelijke aanduiding voor afbeelding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nl-NL" noProof="0"/>
              <a:t>Klik op het pictogram als u een afbeelding wilt toevoegen</a:t>
            </a:r>
          </a:p>
        </p:txBody>
      </p:sp>
      <p:sp>
        <p:nvSpPr>
          <p:cNvPr id="58" name="Tijdelijke aanduiding voor afbeelding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nl-NL" noProof="0"/>
              <a:t>Klik op het pictogram als u een afbeelding wilt toevoegen</a:t>
            </a:r>
          </a:p>
        </p:txBody>
      </p:sp>
      <p:sp>
        <p:nvSpPr>
          <p:cNvPr id="59" name="Tijdelijke aanduiding voor afbeelding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nl-NL" noProof="0"/>
              <a:t>Klik op het pictogram als u een afbeelding wilt toevoegen</a:t>
            </a:r>
          </a:p>
        </p:txBody>
      </p:sp>
      <p:sp>
        <p:nvSpPr>
          <p:cNvPr id="63" name="Tijdelijke aanduiding voor tekst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nl-NL" noProof="0"/>
              <a:t>Naam</a:t>
            </a:r>
          </a:p>
        </p:txBody>
      </p:sp>
      <p:sp>
        <p:nvSpPr>
          <p:cNvPr id="61" name="Tijdelijke aanduiding voor tekst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nl-NL" noProof="0"/>
              <a:t>Titel</a:t>
            </a:r>
          </a:p>
        </p:txBody>
      </p:sp>
      <p:sp>
        <p:nvSpPr>
          <p:cNvPr id="65" name="Tijdelijke aanduiding voor tekst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nl-NL" noProof="0"/>
              <a:t>Naam</a:t>
            </a:r>
          </a:p>
        </p:txBody>
      </p:sp>
      <p:sp>
        <p:nvSpPr>
          <p:cNvPr id="64" name="Tijdelijke aanduiding voor tekst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nl-NL" noProof="0"/>
              <a:t>Titel</a:t>
            </a:r>
          </a:p>
        </p:txBody>
      </p:sp>
      <p:sp>
        <p:nvSpPr>
          <p:cNvPr id="67" name="Tijdelijke aanduiding voor tekst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nl-NL" noProof="0"/>
              <a:t>Naam</a:t>
            </a:r>
          </a:p>
        </p:txBody>
      </p:sp>
      <p:sp>
        <p:nvSpPr>
          <p:cNvPr id="66" name="Tijdelijke aanduiding voor tekst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nl-NL" noProof="0"/>
              <a:t>Titel</a:t>
            </a:r>
          </a:p>
        </p:txBody>
      </p:sp>
      <p:sp>
        <p:nvSpPr>
          <p:cNvPr id="69" name="Tijdelijke aanduiding voor tekst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nl-NL" noProof="0"/>
              <a:t>Naam</a:t>
            </a:r>
          </a:p>
        </p:txBody>
      </p:sp>
      <p:sp>
        <p:nvSpPr>
          <p:cNvPr id="68" name="Tijdelijke aanduiding voor tekst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nl-NL" noProof="0"/>
              <a:t>Titel</a:t>
            </a:r>
          </a:p>
        </p:txBody>
      </p:sp>
      <p:sp>
        <p:nvSpPr>
          <p:cNvPr id="4" name="Tijdelijke aanduiding voor datum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nl-NL" noProof="0"/>
              <a:t>dinsdag 2 februari 20XX</a:t>
            </a:r>
          </a:p>
        </p:txBody>
      </p:sp>
      <p:sp>
        <p:nvSpPr>
          <p:cNvPr id="5" name="Tijdelijke aanduiding voor voettekst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nl-NL" noProof="0"/>
              <a:t>Voorbeeld van voettekst</a:t>
            </a:r>
          </a:p>
        </p:txBody>
      </p:sp>
      <p:sp>
        <p:nvSpPr>
          <p:cNvPr id="6" name="Tijdelijke aanduiding voor dianumm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nl-NL" noProof="0" smtClean="0"/>
              <a:t>‹nr.›</a:t>
            </a:fld>
            <a:endParaRPr lang="nl-NL" noProof="0"/>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Inhoud 2 kolom (vergelijkingsdia)">
    <p:spTree>
      <p:nvGrpSpPr>
        <p:cNvPr id="1" name=""/>
        <p:cNvGrpSpPr/>
        <p:nvPr/>
      </p:nvGrpSpPr>
      <p:grpSpPr>
        <a:xfrm>
          <a:off x="0" y="0"/>
          <a:ext cx="0" cy="0"/>
          <a:chOff x="0" y="0"/>
          <a:chExt cx="0" cy="0"/>
        </a:xfrm>
      </p:grpSpPr>
      <p:sp>
        <p:nvSpPr>
          <p:cNvPr id="12" name="Ova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noProof="0"/>
          </a:p>
        </p:txBody>
      </p:sp>
      <p:sp>
        <p:nvSpPr>
          <p:cNvPr id="11" name="Rechthoek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nl-NL" noProof="0"/>
          </a:p>
        </p:txBody>
      </p:sp>
      <p:sp>
        <p:nvSpPr>
          <p:cNvPr id="2" name="Titel 1">
            <a:extLst>
              <a:ext uri="{FF2B5EF4-FFF2-40B4-BE49-F238E27FC236}">
                <a16:creationId xmlns:a16="http://schemas.microsoft.com/office/drawing/2014/main" id="{DDE62014-F04C-495A-964E-6B888D49CDE9}"/>
              </a:ext>
            </a:extLst>
          </p:cNvPr>
          <p:cNvSpPr>
            <a:spLocks noGrp="1"/>
          </p:cNvSpPr>
          <p:nvPr>
            <p:ph type="title" hasCustomPrompt="1"/>
          </p:nvPr>
        </p:nvSpPr>
        <p:spPr>
          <a:xfrm>
            <a:off x="550862" y="549275"/>
            <a:ext cx="11097551" cy="1332000"/>
          </a:xfrm>
        </p:spPr>
        <p:txBody>
          <a:bodyPr vert="horz" wrap="square" lIns="0" tIns="0" rIns="0" bIns="0" rtlCol="0" anchor="t" anchorCtr="0">
            <a:noAutofit/>
          </a:bodyPr>
          <a:lstStyle>
            <a:lvl1pPr>
              <a:defRPr lang="nl-NL" sz="4800" dirty="0"/>
            </a:lvl1pPr>
          </a:lstStyle>
          <a:p>
            <a:pPr lvl="0" rtl="0">
              <a:lnSpc>
                <a:spcPct val="100000"/>
              </a:lnSpc>
            </a:pPr>
            <a:r>
              <a:rPr lang="nl-NL" noProof="0"/>
              <a:t>Klik om de titelstijl van het model te bewerken</a:t>
            </a:r>
          </a:p>
        </p:txBody>
      </p:sp>
      <p:sp>
        <p:nvSpPr>
          <p:cNvPr id="3" name="Tijdelijke aanduiding voor tekst 2">
            <a:extLst>
              <a:ext uri="{FF2B5EF4-FFF2-40B4-BE49-F238E27FC236}">
                <a16:creationId xmlns:a16="http://schemas.microsoft.com/office/drawing/2014/main" id="{555DF027-E633-44EE-ACA0-C205930AA93E}"/>
              </a:ext>
            </a:extLst>
          </p:cNvPr>
          <p:cNvSpPr>
            <a:spLocks noGrp="1"/>
          </p:cNvSpPr>
          <p:nvPr>
            <p:ph type="body" idx="1" hasCustomPrompt="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NL" noProof="0"/>
              <a:t>Klik om de tekststijlen van het model te bewerken</a:t>
            </a:r>
          </a:p>
        </p:txBody>
      </p:sp>
      <p:sp>
        <p:nvSpPr>
          <p:cNvPr id="4" name="Tijdelijke aanduiding voor inhoud 3">
            <a:extLst>
              <a:ext uri="{FF2B5EF4-FFF2-40B4-BE49-F238E27FC236}">
                <a16:creationId xmlns:a16="http://schemas.microsoft.com/office/drawing/2014/main" id="{9BA4F363-FEEF-4CD2-A18E-17AE8D485171}"/>
              </a:ext>
            </a:extLst>
          </p:cNvPr>
          <p:cNvSpPr>
            <a:spLocks noGrp="1"/>
          </p:cNvSpPr>
          <p:nvPr>
            <p:ph sz="half" idx="2" hasCustomPrompt="1"/>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nl-NL" noProof="0"/>
              <a:t>Klik om de tekststijlen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5" name="Tijdelijke aanduiding voor tekst 4">
            <a:extLst>
              <a:ext uri="{FF2B5EF4-FFF2-40B4-BE49-F238E27FC236}">
                <a16:creationId xmlns:a16="http://schemas.microsoft.com/office/drawing/2014/main" id="{34E50F8C-4D64-40FD-AE8C-6A1F3C2A84ED}"/>
              </a:ext>
            </a:extLst>
          </p:cNvPr>
          <p:cNvSpPr>
            <a:spLocks noGrp="1"/>
          </p:cNvSpPr>
          <p:nvPr>
            <p:ph type="body" sz="quarter" idx="3" hasCustomPrompt="1"/>
          </p:nvPr>
        </p:nvSpPr>
        <p:spPr>
          <a:xfrm>
            <a:off x="6212024" y="1731375"/>
            <a:ext cx="5436392" cy="535354"/>
          </a:xfrm>
        </p:spPr>
        <p:txBody>
          <a:bodyPr vert="horz" wrap="square" lIns="0" tIns="0" rIns="0" bIns="0" rtlCol="0" anchor="b">
            <a:noAutofit/>
          </a:bodyPr>
          <a:lstStyle>
            <a:lvl1pPr>
              <a:buNone/>
              <a:defRPr lang="nl-NL" sz="1400" b="0" cap="all" spc="200" baseline="0" dirty="0">
                <a:solidFill>
                  <a:schemeClr val="tx1"/>
                </a:solidFill>
              </a:defRPr>
            </a:lvl1pPr>
          </a:lstStyle>
          <a:p>
            <a:pPr marL="228600" lvl="0" indent="-228600" rtl="0"/>
            <a:r>
              <a:rPr lang="nl-NL" noProof="0"/>
              <a:t>Klik om de tekststijlen van het model te bewerken</a:t>
            </a:r>
          </a:p>
        </p:txBody>
      </p:sp>
      <p:sp>
        <p:nvSpPr>
          <p:cNvPr id="6" name="Tijdelijke aanduiding voor inhoud 5">
            <a:extLst>
              <a:ext uri="{FF2B5EF4-FFF2-40B4-BE49-F238E27FC236}">
                <a16:creationId xmlns:a16="http://schemas.microsoft.com/office/drawing/2014/main" id="{A7AC943E-DB2B-40E0-907F-8EA1404791DE}"/>
              </a:ext>
            </a:extLst>
          </p:cNvPr>
          <p:cNvSpPr>
            <a:spLocks noGrp="1"/>
          </p:cNvSpPr>
          <p:nvPr>
            <p:ph sz="quarter" idx="4" hasCustomPrompt="1"/>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nl-NL" noProof="0"/>
              <a:t>Klik om de tekststijlen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7" name="Tijdelijke aanduiding voor datum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nl-NL" noProof="0"/>
              <a:t>dinsdag 2 februari 20XX</a:t>
            </a:r>
          </a:p>
        </p:txBody>
      </p:sp>
      <p:sp>
        <p:nvSpPr>
          <p:cNvPr id="8" name="Tijdelijke aanduiding voor voettekst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nl-NL" noProof="0"/>
              <a:t>Voorbeeld van voettekst</a:t>
            </a:r>
          </a:p>
        </p:txBody>
      </p:sp>
      <p:sp>
        <p:nvSpPr>
          <p:cNvPr id="9" name="Tijdelijke aanduiding voor dianumm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nl-NL" noProof="0" smtClean="0"/>
              <a:t>‹nr.›</a:t>
            </a:fld>
            <a:endParaRPr lang="nl-NL" noProof="0"/>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nl-NL" noProof="0"/>
              <a:t>Klik om de titelstijl van het model te bewerken</a:t>
            </a:r>
          </a:p>
        </p:txBody>
      </p:sp>
      <p:sp>
        <p:nvSpPr>
          <p:cNvPr id="3" name="Tijdelijke aanduiding voor tekst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nl-NL" noProof="0"/>
              <a:t>Klik om de tekststijlen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4" name="Tijdelijke aanduiding voor datum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nl-NL" noProof="0"/>
              <a:t>dinsdag 2 februari 20XX</a:t>
            </a:r>
          </a:p>
        </p:txBody>
      </p:sp>
      <p:sp>
        <p:nvSpPr>
          <p:cNvPr id="5" name="Tijdelijke aanduiding voor voettekst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nl-NL" noProof="0"/>
              <a:t>Voorbeeld van voettekst</a:t>
            </a:r>
          </a:p>
        </p:txBody>
      </p:sp>
      <p:sp>
        <p:nvSpPr>
          <p:cNvPr id="6" name="Tijdelijke aanduiding voor dianumm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nl-NL" noProof="0" smtClean="0"/>
              <a:pPr rtl="0"/>
              <a:t>‹nr.›</a:t>
            </a:fld>
            <a:endParaRPr lang="nl-NL" noProof="0"/>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nl-NL"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youtu.be/lJnLQse3ZoE" TargetMode="External"/><Relationship Id="rId2" Type="http://schemas.openxmlformats.org/officeDocument/2006/relationships/hyperlink" Target="https://youtu.be/CG73Z2zxx4U"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1">
            <a:extLst>
              <a:ext uri="{FF2B5EF4-FFF2-40B4-BE49-F238E27FC236}">
                <a16:creationId xmlns:a16="http://schemas.microsoft.com/office/drawing/2014/main" id="{F96383AD-10A7-1277-9941-703E62177BC9}"/>
              </a:ext>
            </a:extLst>
          </p:cNvPr>
          <p:cNvSpPr>
            <a:spLocks noGrp="1"/>
          </p:cNvSpPr>
          <p:nvPr>
            <p:ph type="title"/>
          </p:nvPr>
        </p:nvSpPr>
        <p:spPr>
          <a:xfrm>
            <a:off x="550862" y="549275"/>
            <a:ext cx="11091600" cy="826764"/>
          </a:xfrm>
        </p:spPr>
        <p:txBody>
          <a:bodyPr rtlCol="0"/>
          <a:lstStyle/>
          <a:p>
            <a:pPr rtl="0"/>
            <a:r>
              <a:rPr lang="en-GB" dirty="0"/>
              <a:t>Preparation Group’s Work 17-10-2022</a:t>
            </a:r>
          </a:p>
        </p:txBody>
      </p:sp>
      <p:sp>
        <p:nvSpPr>
          <p:cNvPr id="2" name="Tijdelijke aanduiding voor inhoud 11">
            <a:extLst>
              <a:ext uri="{FF2B5EF4-FFF2-40B4-BE49-F238E27FC236}">
                <a16:creationId xmlns:a16="http://schemas.microsoft.com/office/drawing/2014/main" id="{34EEE113-E89B-360E-8DDE-8C834B8FAEAB}"/>
              </a:ext>
            </a:extLst>
          </p:cNvPr>
          <p:cNvSpPr txBox="1">
            <a:spLocks/>
          </p:cNvSpPr>
          <p:nvPr/>
        </p:nvSpPr>
        <p:spPr>
          <a:xfrm>
            <a:off x="549538" y="1445703"/>
            <a:ext cx="11168986" cy="5319081"/>
          </a:xfrm>
          <a:prstGeom prst="rect">
            <a:avLst/>
          </a:prstGeom>
          <a:noFill/>
        </p:spPr>
        <p:txBody>
          <a:bodyPr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rtl="0">
              <a:buNone/>
            </a:pPr>
            <a:r>
              <a:rPr lang="en-GB" dirty="0"/>
              <a:t>To make the group assignment more efficient, please make sure you are prepared by completing the following steps: </a:t>
            </a:r>
          </a:p>
          <a:p>
            <a:pPr marL="457200" indent="-457200" rtl="0">
              <a:buFont typeface="+mj-lt"/>
              <a:buAutoNum type="arabicPeriod"/>
            </a:pPr>
            <a:r>
              <a:rPr lang="en-GB" dirty="0"/>
              <a:t>For exercise 1:</a:t>
            </a:r>
          </a:p>
          <a:p>
            <a:pPr marL="914400" lvl="1" indent="-457200">
              <a:buFont typeface="+mj-lt"/>
              <a:buAutoNum type="arabicPeriod"/>
            </a:pPr>
            <a:r>
              <a:rPr lang="en-GB" dirty="0"/>
              <a:t>Make sure you watched both interviews in Chapter 5 (</a:t>
            </a:r>
            <a:r>
              <a:rPr lang="en-US" dirty="0"/>
              <a:t>SSR </a:t>
            </a:r>
            <a:r>
              <a:rPr lang="en-US" dirty="0" err="1"/>
              <a:t>Mainports</a:t>
            </a:r>
            <a:r>
              <a:rPr lang="en-US" dirty="0"/>
              <a:t> Rotterdam: </a:t>
            </a:r>
            <a:r>
              <a:rPr lang="en-US" dirty="0">
                <a:hlinkClick r:id="rId2"/>
              </a:rPr>
              <a:t>https://youtu.be/CG73Z2zxx4U</a:t>
            </a:r>
            <a:r>
              <a:rPr lang="en-US" dirty="0"/>
              <a:t> and Smart City The Hague: </a:t>
            </a:r>
            <a:r>
              <a:rPr lang="en-US" dirty="0">
                <a:hlinkClick r:id="rId3"/>
              </a:rPr>
              <a:t>https://youtu.be/lJnLQse3ZoE</a:t>
            </a:r>
            <a:r>
              <a:rPr lang="en-US" dirty="0"/>
              <a:t>).</a:t>
            </a:r>
            <a:endParaRPr lang="en-GB" dirty="0"/>
          </a:p>
          <a:p>
            <a:pPr marL="457200" indent="-457200" rtl="0">
              <a:buFont typeface="+mj-lt"/>
              <a:buAutoNum type="arabicPeriod"/>
            </a:pPr>
            <a:r>
              <a:rPr lang="en-GB" dirty="0"/>
              <a:t>For exercise 2:</a:t>
            </a:r>
          </a:p>
          <a:p>
            <a:pPr marL="914400" lvl="1" indent="-457200">
              <a:buFont typeface="+mj-lt"/>
              <a:buAutoNum type="arabicPeriod"/>
            </a:pPr>
            <a:r>
              <a:rPr lang="en-GB" dirty="0"/>
              <a:t>Look at the indicators mentioned in Chapter 1 of the reader;</a:t>
            </a:r>
          </a:p>
          <a:p>
            <a:pPr marL="914400" lvl="1" indent="-457200">
              <a:buFont typeface="+mj-lt"/>
              <a:buAutoNum type="arabicPeriod"/>
            </a:pPr>
            <a:r>
              <a:rPr lang="en-GB" dirty="0"/>
              <a:t>Look at the indicators mentioned in Chapter 7 (see the videos or the attached literature, or both).</a:t>
            </a:r>
          </a:p>
          <a:p>
            <a:pPr marL="457200" indent="-457200" rtl="0">
              <a:buFont typeface="+mj-lt"/>
              <a:buAutoNum type="arabicPeriod"/>
            </a:pPr>
            <a:r>
              <a:rPr lang="en-GB" dirty="0"/>
              <a:t>For exercise 3:</a:t>
            </a:r>
          </a:p>
          <a:p>
            <a:pPr marL="914400" lvl="1" indent="-457200">
              <a:buFont typeface="+mj-lt"/>
              <a:buAutoNum type="arabicPeriod"/>
            </a:pPr>
            <a:r>
              <a:rPr lang="en-GB" dirty="0"/>
              <a:t>Make sure you are familiar with the scheme (mentioned in Chapter 7, both literature and videos), we will use this one to work with;</a:t>
            </a:r>
          </a:p>
          <a:p>
            <a:pPr marL="914400" lvl="1" indent="-457200">
              <a:buFont typeface="+mj-lt"/>
              <a:buAutoNum type="arabicPeriod"/>
            </a:pPr>
            <a:r>
              <a:rPr lang="en-GB" dirty="0"/>
              <a:t>We will analyse the case of Smart City The Hague. Therefore, make sure you watched and understand the video (see the link above).</a:t>
            </a:r>
          </a:p>
          <a:p>
            <a:pPr marL="914400" lvl="1" indent="-457200">
              <a:buFont typeface="+mj-lt"/>
              <a:buAutoNum type="arabicPeriod"/>
            </a:pPr>
            <a:endParaRPr lang="en-GB" dirty="0"/>
          </a:p>
        </p:txBody>
      </p:sp>
    </p:spTree>
    <p:extLst>
      <p:ext uri="{BB962C8B-B14F-4D97-AF65-F5344CB8AC3E}">
        <p14:creationId xmlns:p14="http://schemas.microsoft.com/office/powerpoint/2010/main" val="1474447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rtlCol="0" anchor="b" anchorCtr="0">
            <a:normAutofit/>
          </a:bodyPr>
          <a:lstStyle/>
          <a:p>
            <a:pPr rtl="0"/>
            <a:r>
              <a:rPr lang="nl-NL" sz="4000" dirty="0"/>
              <a:t>17-10-2022</a:t>
            </a:r>
          </a:p>
        </p:txBody>
      </p:sp>
      <p:pic>
        <p:nvPicPr>
          <p:cNvPr id="14" name="Tijdelijke aanduiding voor afbeelding 13" descr="Digitale achtergrond gegevenspunten">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el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rtlCol="0">
            <a:normAutofit/>
          </a:bodyPr>
          <a:lstStyle/>
          <a:p>
            <a:pPr rtl="0"/>
            <a:r>
              <a:rPr lang="nl-NL" dirty="0"/>
              <a:t>Chairman: 	</a:t>
            </a:r>
            <a:r>
              <a:rPr lang="en-GB" dirty="0"/>
              <a:t>Stijn </a:t>
            </a:r>
          </a:p>
          <a:p>
            <a:pPr rtl="0"/>
            <a:r>
              <a:rPr lang="en-GB" dirty="0"/>
              <a:t>Taking notes: 	Roan</a:t>
            </a:r>
          </a:p>
          <a:p>
            <a:pPr rtl="0"/>
            <a:r>
              <a:rPr lang="en-GB" dirty="0"/>
              <a:t>Uploading: 	Tim</a:t>
            </a:r>
          </a:p>
          <a:p>
            <a:pPr rtl="0"/>
            <a:endParaRPr lang="en-GB" dirty="0"/>
          </a:p>
          <a:p>
            <a:pPr rtl="0"/>
            <a:endParaRPr lang="nl-NL" dirty="0"/>
          </a:p>
        </p:txBody>
      </p:sp>
    </p:spTree>
    <p:extLst>
      <p:ext uri="{BB962C8B-B14F-4D97-AF65-F5344CB8AC3E}">
        <p14:creationId xmlns:p14="http://schemas.microsoft.com/office/powerpoint/2010/main" val="752814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rtlCol="0"/>
          <a:lstStyle/>
          <a:p>
            <a:pPr rtl="0"/>
            <a:r>
              <a:rPr lang="en-GB" dirty="0"/>
              <a:t>Schedule group’s work 17-10-2022 </a:t>
            </a:r>
          </a:p>
        </p:txBody>
      </p:sp>
      <p:graphicFrame>
        <p:nvGraphicFramePr>
          <p:cNvPr id="4" name="Tijdelijke aanduiding voor inhoud 3" descr="Tijdelijke aanduiding voor tijdlijn-SmartArt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944121283"/>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jdelijke aanduiding voor dianumm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3</a:t>
            </a:fld>
            <a:endParaRPr lang="en-GB" dirty="0"/>
          </a:p>
        </p:txBody>
      </p:sp>
    </p:spTree>
    <p:extLst>
      <p:ext uri="{BB962C8B-B14F-4D97-AF65-F5344CB8AC3E}">
        <p14:creationId xmlns:p14="http://schemas.microsoft.com/office/powerpoint/2010/main" val="2624630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826764"/>
          </a:xfrm>
        </p:spPr>
        <p:txBody>
          <a:bodyPr rtlCol="0"/>
          <a:lstStyle/>
          <a:p>
            <a:pPr rtl="0"/>
            <a:r>
              <a:rPr lang="en-GB" dirty="0"/>
              <a:t>Exercise 1: Values Stakeholders</a:t>
            </a:r>
          </a:p>
        </p:txBody>
      </p:sp>
      <p:graphicFrame>
        <p:nvGraphicFramePr>
          <p:cNvPr id="13" name="Tabel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15829447"/>
              </p:ext>
            </p:extLst>
          </p:nvPr>
        </p:nvGraphicFramePr>
        <p:xfrm>
          <a:off x="549538" y="3473250"/>
          <a:ext cx="11090274" cy="2926080"/>
        </p:xfrm>
        <a:graphic>
          <a:graphicData uri="http://schemas.openxmlformats.org/drawingml/2006/table">
            <a:tbl>
              <a:tblPr firstRow="1" bandRow="1">
                <a:tableStyleId>{7DF18680-E054-41AD-8BC1-D1AEF772440D}</a:tableStyleId>
              </a:tblPr>
              <a:tblGrid>
                <a:gridCol w="1637667">
                  <a:extLst>
                    <a:ext uri="{9D8B030D-6E8A-4147-A177-3AD203B41FA5}">
                      <a16:colId xmlns:a16="http://schemas.microsoft.com/office/drawing/2014/main" val="562691606"/>
                    </a:ext>
                  </a:extLst>
                </a:gridCol>
                <a:gridCol w="4375266">
                  <a:extLst>
                    <a:ext uri="{9D8B030D-6E8A-4147-A177-3AD203B41FA5}">
                      <a16:colId xmlns:a16="http://schemas.microsoft.com/office/drawing/2014/main" val="3970149589"/>
                    </a:ext>
                  </a:extLst>
                </a:gridCol>
                <a:gridCol w="5077341">
                  <a:extLst>
                    <a:ext uri="{9D8B030D-6E8A-4147-A177-3AD203B41FA5}">
                      <a16:colId xmlns:a16="http://schemas.microsoft.com/office/drawing/2014/main" val="1552287268"/>
                    </a:ext>
                  </a:extLst>
                </a:gridCol>
              </a:tblGrid>
              <a:tr h="265200">
                <a:tc>
                  <a:txBody>
                    <a:bodyPr/>
                    <a:lstStyle/>
                    <a:p>
                      <a:pPr algn="ctr" rtl="0"/>
                      <a:endParaRPr lang="nl-NL" noProof="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rtl="0"/>
                      <a:r>
                        <a:rPr lang="nl-NL" noProof="0" dirty="0"/>
                        <a:t>Smart City The Hague</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rtl="0"/>
                      <a:r>
                        <a:rPr lang="nl-NL" noProof="0" dirty="0"/>
                        <a:t>SSR Mainport Rotterdam</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265200">
                <a:tc>
                  <a:txBody>
                    <a:bodyPr/>
                    <a:lstStyle/>
                    <a:p>
                      <a:pPr algn="ctr" rtl="0"/>
                      <a:r>
                        <a:rPr lang="nl-NL" noProof="0" dirty="0">
                          <a:solidFill>
                            <a:schemeClr val="tx1"/>
                          </a:solidFill>
                        </a:rPr>
                        <a:t>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endParaRPr lang="nl-NL" noProof="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endParaRPr lang="nl-NL" noProof="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265200">
                <a:tc>
                  <a:txBody>
                    <a:bodyPr/>
                    <a:lstStyle/>
                    <a:p>
                      <a:pPr algn="ctr" rtl="0"/>
                      <a:r>
                        <a:rPr lang="nl-NL" noProof="0" dirty="0">
                          <a:solidFill>
                            <a:schemeClr val="tx1"/>
                          </a:solidFill>
                        </a:rPr>
                        <a:t>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endParaRPr lang="nl-NL" noProof="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endParaRPr lang="nl-NL" noProof="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265200">
                <a:tc>
                  <a:txBody>
                    <a:bodyPr/>
                    <a:lstStyle/>
                    <a:p>
                      <a:pPr algn="ctr" rtl="0"/>
                      <a:r>
                        <a:rPr lang="nl-NL" noProof="0"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endParaRPr lang="nl-NL" noProof="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endParaRPr lang="nl-NL" noProof="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265200">
                <a:tc>
                  <a:txBody>
                    <a:bodyPr/>
                    <a:lstStyle/>
                    <a:p>
                      <a:pPr algn="ctr" rtl="0"/>
                      <a:r>
                        <a:rPr lang="nl-NL" noProof="0" dirty="0">
                          <a:solidFill>
                            <a:schemeClr val="tx1"/>
                          </a:solidFill>
                        </a:rPr>
                        <a:t>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endParaRPr lang="nl-NL" noProof="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endParaRPr lang="nl-NL" noProof="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r h="265200">
                <a:tc>
                  <a:txBody>
                    <a:bodyPr/>
                    <a:lstStyle/>
                    <a:p>
                      <a:pPr algn="ctr" rtl="0"/>
                      <a:r>
                        <a:rPr lang="nl-NL" noProof="0"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endParaRPr lang="nl-NL" noProof="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endParaRPr lang="nl-NL" noProof="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5034401"/>
                  </a:ext>
                </a:extLst>
              </a:tr>
              <a:tr h="265200">
                <a:tc>
                  <a:txBody>
                    <a:bodyPr/>
                    <a:lstStyle/>
                    <a:p>
                      <a:pPr algn="ctr" rtl="0"/>
                      <a:r>
                        <a:rPr lang="nl-NL" noProof="0" dirty="0">
                          <a:solidFill>
                            <a:schemeClr val="tx1"/>
                          </a:solidFill>
                        </a:rPr>
                        <a:t>6</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endParaRPr lang="nl-NL" noProof="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endParaRPr lang="nl-NL" noProof="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4711219"/>
                  </a:ext>
                </a:extLst>
              </a:tr>
              <a:tr h="265200">
                <a:tc>
                  <a:txBody>
                    <a:bodyPr/>
                    <a:lstStyle/>
                    <a:p>
                      <a:pPr algn="ctr" rtl="0"/>
                      <a:r>
                        <a:rPr lang="nl-NL" noProof="0"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endParaRPr lang="nl-NL" noProof="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endParaRPr lang="nl-NL" noProof="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4161194"/>
                  </a:ext>
                </a:extLst>
              </a:tr>
            </a:tbl>
          </a:graphicData>
        </a:graphic>
      </p:graphicFrame>
      <p:sp>
        <p:nvSpPr>
          <p:cNvPr id="16" name="Tijdelijke aanduiding voor dianumm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nl-NL" smtClean="0"/>
              <a:pPr rtl="0"/>
              <a:t>4</a:t>
            </a:fld>
            <a:endParaRPr lang="nl-NL"/>
          </a:p>
        </p:txBody>
      </p:sp>
      <p:sp>
        <p:nvSpPr>
          <p:cNvPr id="3" name="Tijdelijke aanduiding voor inhoud 11">
            <a:extLst>
              <a:ext uri="{FF2B5EF4-FFF2-40B4-BE49-F238E27FC236}">
                <a16:creationId xmlns:a16="http://schemas.microsoft.com/office/drawing/2014/main" id="{6EB45232-470D-941C-A543-564B869CA77B}"/>
              </a:ext>
            </a:extLst>
          </p:cNvPr>
          <p:cNvSpPr txBox="1">
            <a:spLocks/>
          </p:cNvSpPr>
          <p:nvPr/>
        </p:nvSpPr>
        <p:spPr>
          <a:xfrm>
            <a:off x="549538" y="1445704"/>
            <a:ext cx="11168986" cy="1563688"/>
          </a:xfrm>
          <a:prstGeom prst="rect">
            <a:avLst/>
          </a:prstGeom>
          <a:noFill/>
        </p:spPr>
        <p:txBody>
          <a:bodyPr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rtl="0">
              <a:buFont typeface="Arial" panose="020B0604020202020204" pitchFamily="34" charset="0"/>
              <a:buChar char="•"/>
            </a:pPr>
            <a:r>
              <a:rPr lang="en-GB" dirty="0"/>
              <a:t>What are the values that play a role fore the stakeholders in the cases of Ch. 5?</a:t>
            </a:r>
          </a:p>
          <a:p>
            <a:pPr marL="342900" indent="-342900" rtl="0">
              <a:buFont typeface="Arial" panose="020B0604020202020204" pitchFamily="34" charset="0"/>
              <a:buChar char="•"/>
            </a:pPr>
            <a:r>
              <a:rPr lang="en-GB" dirty="0"/>
              <a:t>What are the differences and similarities?</a:t>
            </a:r>
          </a:p>
        </p:txBody>
      </p:sp>
    </p:spTree>
    <p:extLst>
      <p:ext uri="{BB962C8B-B14F-4D97-AF65-F5344CB8AC3E}">
        <p14:creationId xmlns:p14="http://schemas.microsoft.com/office/powerpoint/2010/main" val="2496947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rtlCol="0"/>
          <a:lstStyle/>
          <a:p>
            <a:pPr rtl="0"/>
            <a:r>
              <a:rPr lang="en-GB" dirty="0"/>
              <a:t>Exercise 2: Indicators Ch.1 &amp; Ch.2</a:t>
            </a:r>
          </a:p>
        </p:txBody>
      </p:sp>
      <p:graphicFrame>
        <p:nvGraphicFramePr>
          <p:cNvPr id="13" name="Tabel 13">
            <a:extLst>
              <a:ext uri="{FF2B5EF4-FFF2-40B4-BE49-F238E27FC236}">
                <a16:creationId xmlns:a16="http://schemas.microsoft.com/office/drawing/2014/main" id="{914D6EE3-4782-45C1-A75C-003483879C97}"/>
              </a:ext>
            </a:extLst>
          </p:cNvPr>
          <p:cNvGraphicFramePr>
            <a:graphicFrameLocks noGrp="1"/>
          </p:cNvGraphicFramePr>
          <p:nvPr>
            <p:ph idx="1"/>
          </p:nvPr>
        </p:nvGraphicFramePr>
        <p:xfrm>
          <a:off x="549538" y="3473250"/>
          <a:ext cx="11090274" cy="2926080"/>
        </p:xfrm>
        <a:graphic>
          <a:graphicData uri="http://schemas.openxmlformats.org/drawingml/2006/table">
            <a:tbl>
              <a:tblPr firstRow="1" bandRow="1">
                <a:tableStyleId>{7DF18680-E054-41AD-8BC1-D1AEF772440D}</a:tableStyleId>
              </a:tblPr>
              <a:tblGrid>
                <a:gridCol w="1637667">
                  <a:extLst>
                    <a:ext uri="{9D8B030D-6E8A-4147-A177-3AD203B41FA5}">
                      <a16:colId xmlns:a16="http://schemas.microsoft.com/office/drawing/2014/main" val="562691606"/>
                    </a:ext>
                  </a:extLst>
                </a:gridCol>
                <a:gridCol w="4375266">
                  <a:extLst>
                    <a:ext uri="{9D8B030D-6E8A-4147-A177-3AD203B41FA5}">
                      <a16:colId xmlns:a16="http://schemas.microsoft.com/office/drawing/2014/main" val="3970149589"/>
                    </a:ext>
                  </a:extLst>
                </a:gridCol>
                <a:gridCol w="5077341">
                  <a:extLst>
                    <a:ext uri="{9D8B030D-6E8A-4147-A177-3AD203B41FA5}">
                      <a16:colId xmlns:a16="http://schemas.microsoft.com/office/drawing/2014/main" val="1552287268"/>
                    </a:ext>
                  </a:extLst>
                </a:gridCol>
              </a:tblGrid>
              <a:tr h="265200">
                <a:tc>
                  <a:txBody>
                    <a:bodyPr/>
                    <a:lstStyle/>
                    <a:p>
                      <a:pPr algn="ctr" rtl="0"/>
                      <a:endParaRPr lang="nl-NL" noProof="0"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rtl="0"/>
                      <a:r>
                        <a:rPr lang="nl-NL" noProof="0" dirty="0"/>
                        <a:t>Indicator </a:t>
                      </a:r>
                      <a:r>
                        <a:rPr lang="nl-NL" noProof="0" dirty="0" err="1"/>
                        <a:t>Ch</a:t>
                      </a:r>
                      <a:r>
                        <a:rPr lang="nl-NL" noProof="0" dirty="0"/>
                        <a:t>. 1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rtl="0"/>
                      <a:r>
                        <a:rPr lang="nl-NL" noProof="0" dirty="0"/>
                        <a:t>Indicators </a:t>
                      </a:r>
                      <a:r>
                        <a:rPr lang="nl-NL" noProof="0" dirty="0" err="1"/>
                        <a:t>Ch</a:t>
                      </a:r>
                      <a:r>
                        <a:rPr lang="nl-NL" noProof="0" dirty="0"/>
                        <a:t>. 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265200">
                <a:tc>
                  <a:txBody>
                    <a:bodyPr/>
                    <a:lstStyle/>
                    <a:p>
                      <a:pPr algn="ctr" rtl="0"/>
                      <a:r>
                        <a:rPr lang="nl-NL" noProof="0" dirty="0">
                          <a:solidFill>
                            <a:schemeClr val="tx1"/>
                          </a:solidFill>
                        </a:rPr>
                        <a:t>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endParaRPr lang="nl-NL" noProof="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endParaRPr lang="nl-NL" noProof="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265200">
                <a:tc>
                  <a:txBody>
                    <a:bodyPr/>
                    <a:lstStyle/>
                    <a:p>
                      <a:pPr algn="ctr" rtl="0"/>
                      <a:r>
                        <a:rPr lang="nl-NL" noProof="0" dirty="0">
                          <a:solidFill>
                            <a:schemeClr val="tx1"/>
                          </a:solidFill>
                        </a:rPr>
                        <a:t>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endParaRPr lang="nl-NL" noProof="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endParaRPr lang="nl-NL" noProof="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265200">
                <a:tc>
                  <a:txBody>
                    <a:bodyPr/>
                    <a:lstStyle/>
                    <a:p>
                      <a:pPr algn="ctr" rtl="0"/>
                      <a:r>
                        <a:rPr lang="nl-NL" noProof="0"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endParaRPr lang="nl-NL" noProof="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endParaRPr lang="nl-NL" noProof="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265200">
                <a:tc>
                  <a:txBody>
                    <a:bodyPr/>
                    <a:lstStyle/>
                    <a:p>
                      <a:pPr algn="ctr" rtl="0"/>
                      <a:r>
                        <a:rPr lang="nl-NL" noProof="0" dirty="0">
                          <a:solidFill>
                            <a:schemeClr val="tx1"/>
                          </a:solidFill>
                        </a:rPr>
                        <a:t>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endParaRPr lang="nl-NL" noProof="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endParaRPr lang="nl-NL" noProof="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r h="265200">
                <a:tc>
                  <a:txBody>
                    <a:bodyPr/>
                    <a:lstStyle/>
                    <a:p>
                      <a:pPr algn="ctr" rtl="0"/>
                      <a:r>
                        <a:rPr lang="nl-NL" noProof="0"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endParaRPr lang="nl-NL" noProof="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endParaRPr lang="nl-NL" noProof="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5034401"/>
                  </a:ext>
                </a:extLst>
              </a:tr>
              <a:tr h="265200">
                <a:tc>
                  <a:txBody>
                    <a:bodyPr/>
                    <a:lstStyle/>
                    <a:p>
                      <a:pPr algn="ctr" rtl="0"/>
                      <a:r>
                        <a:rPr lang="nl-NL" noProof="0" dirty="0">
                          <a:solidFill>
                            <a:schemeClr val="tx1"/>
                          </a:solidFill>
                        </a:rPr>
                        <a:t>6</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endParaRPr lang="nl-NL" noProof="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endParaRPr lang="nl-NL" noProof="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4711219"/>
                  </a:ext>
                </a:extLst>
              </a:tr>
              <a:tr h="265200">
                <a:tc>
                  <a:txBody>
                    <a:bodyPr/>
                    <a:lstStyle/>
                    <a:p>
                      <a:pPr algn="ctr" rtl="0"/>
                      <a:r>
                        <a:rPr lang="nl-NL" noProof="0"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endParaRPr lang="nl-NL" noProof="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rtl="0"/>
                      <a:endParaRPr lang="nl-NL" noProof="0" dirty="0">
                        <a:solidFill>
                          <a:schemeClr val="tx1"/>
                        </a:solidFill>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4161194"/>
                  </a:ext>
                </a:extLst>
              </a:tr>
            </a:tbl>
          </a:graphicData>
        </a:graphic>
      </p:graphicFrame>
      <p:sp>
        <p:nvSpPr>
          <p:cNvPr id="16" name="Tijdelijke aanduiding voor dianumm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nl-NL" smtClean="0"/>
              <a:pPr rtl="0"/>
              <a:t>5</a:t>
            </a:fld>
            <a:endParaRPr lang="nl-NL"/>
          </a:p>
        </p:txBody>
      </p:sp>
      <p:sp>
        <p:nvSpPr>
          <p:cNvPr id="3" name="Tijdelijke aanduiding voor inhoud 11">
            <a:extLst>
              <a:ext uri="{FF2B5EF4-FFF2-40B4-BE49-F238E27FC236}">
                <a16:creationId xmlns:a16="http://schemas.microsoft.com/office/drawing/2014/main" id="{6EB45232-470D-941C-A543-564B869CA77B}"/>
              </a:ext>
            </a:extLst>
          </p:cNvPr>
          <p:cNvSpPr txBox="1">
            <a:spLocks/>
          </p:cNvSpPr>
          <p:nvPr/>
        </p:nvSpPr>
        <p:spPr>
          <a:xfrm>
            <a:off x="549538" y="1445704"/>
            <a:ext cx="6221412" cy="1563688"/>
          </a:xfrm>
          <a:prstGeom prst="rect">
            <a:avLst/>
          </a:prstGeom>
          <a:noFill/>
        </p:spPr>
        <p:txBody>
          <a:bodyPr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Discuss &amp; Compare;</a:t>
            </a:r>
          </a:p>
          <a:p>
            <a:r>
              <a:rPr lang="en-GB" dirty="0"/>
              <a:t>Look into the advantages &amp; disadvantages;</a:t>
            </a:r>
          </a:p>
          <a:p>
            <a:r>
              <a:rPr lang="en-GB" dirty="0"/>
              <a:t>What are the similarities and differences. </a:t>
            </a:r>
          </a:p>
        </p:txBody>
      </p:sp>
    </p:spTree>
    <p:extLst>
      <p:ext uri="{BB962C8B-B14F-4D97-AF65-F5344CB8AC3E}">
        <p14:creationId xmlns:p14="http://schemas.microsoft.com/office/powerpoint/2010/main" val="2753265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Vrije v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dirty="0"/>
          </a:p>
        </p:txBody>
      </p:sp>
      <p:sp>
        <p:nvSpPr>
          <p:cNvPr id="36" name="Ova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dirty="0"/>
          </a:p>
        </p:txBody>
      </p:sp>
      <p:sp>
        <p:nvSpPr>
          <p:cNvPr id="38" name="Ova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dirty="0"/>
          </a:p>
        </p:txBody>
      </p:sp>
      <p:grpSp>
        <p:nvGrpSpPr>
          <p:cNvPr id="40" name="Groe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Vrije v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dirty="0"/>
            </a:p>
          </p:txBody>
        </p:sp>
        <p:sp>
          <p:nvSpPr>
            <p:cNvPr id="42" name="Vrije vorm: Vorm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dirty="0">
                <a:solidFill>
                  <a:schemeClr val="tx1"/>
                </a:solidFill>
              </a:endParaRPr>
            </a:p>
          </p:txBody>
        </p:sp>
        <p:sp>
          <p:nvSpPr>
            <p:cNvPr id="43" name="Ova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dirty="0"/>
            </a:p>
          </p:txBody>
        </p:sp>
        <p:sp>
          <p:nvSpPr>
            <p:cNvPr id="44" name="Ova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nl-NL" dirty="0"/>
            </a:p>
          </p:txBody>
        </p:sp>
      </p:grpSp>
      <p:sp useBgFill="1">
        <p:nvSpPr>
          <p:cNvPr id="46" name="Rechthoek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dirty="0"/>
          </a:p>
        </p:txBody>
      </p:sp>
      <p:pic>
        <p:nvPicPr>
          <p:cNvPr id="8" name="Tijdelijke aanduiding voor afbeelding 7" descr="Digitale achtergrond gegevenspunten">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hthoek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dirty="0"/>
          </a:p>
        </p:txBody>
      </p:sp>
      <p:sp>
        <p:nvSpPr>
          <p:cNvPr id="50" name="Rechthoek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nl-NL" dirty="0"/>
          </a:p>
        </p:txBody>
      </p:sp>
      <p:sp>
        <p:nvSpPr>
          <p:cNvPr id="15" name="Titel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rtl="0">
              <a:lnSpc>
                <a:spcPct val="100000"/>
              </a:lnSpc>
            </a:pPr>
            <a:r>
              <a:rPr lang="nl-NL" sz="6400" kern="1200" dirty="0">
                <a:solidFill>
                  <a:schemeClr val="tx1"/>
                </a:solidFill>
                <a:latin typeface="+mj-lt"/>
                <a:ea typeface="+mj-ea"/>
                <a:cs typeface="+mj-cs"/>
              </a:rPr>
              <a:t>BREAK</a:t>
            </a:r>
          </a:p>
        </p:txBody>
      </p:sp>
      <p:sp>
        <p:nvSpPr>
          <p:cNvPr id="4" name="Tijdelijke aanduiding voor dianumm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nl-NL" smtClean="0"/>
              <a:t>6</a:t>
            </a:fld>
            <a:endParaRPr lang="nl-NL" dirty="0"/>
          </a:p>
        </p:txBody>
      </p:sp>
      <p:sp>
        <p:nvSpPr>
          <p:cNvPr id="5" name="Tijdelijke aanduiding voor inhoud 14">
            <a:extLst>
              <a:ext uri="{FF2B5EF4-FFF2-40B4-BE49-F238E27FC236}">
                <a16:creationId xmlns:a16="http://schemas.microsoft.com/office/drawing/2014/main" id="{A2BF55F3-1F47-3D29-B151-F4AC3E9494A3}"/>
              </a:ext>
            </a:extLst>
          </p:cNvPr>
          <p:cNvSpPr txBox="1">
            <a:spLocks/>
          </p:cNvSpPr>
          <p:nvPr/>
        </p:nvSpPr>
        <p:spPr>
          <a:xfrm>
            <a:off x="550863" y="3648722"/>
            <a:ext cx="3565524" cy="2799703"/>
          </a:xfrm>
          <a:prstGeom prst="rect">
            <a:avLst/>
          </a:prstGeom>
        </p:spPr>
        <p:txBody>
          <a:bodyPr rtlCol="0"/>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dirty="0"/>
              <a:t>16:05-16:10</a:t>
            </a:r>
          </a:p>
          <a:p>
            <a:endParaRPr lang="nl-NL" dirty="0"/>
          </a:p>
        </p:txBody>
      </p:sp>
    </p:spTree>
    <p:extLst>
      <p:ext uri="{BB962C8B-B14F-4D97-AF65-F5344CB8AC3E}">
        <p14:creationId xmlns:p14="http://schemas.microsoft.com/office/powerpoint/2010/main" val="560021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1">
            <a:extLst>
              <a:ext uri="{FF2B5EF4-FFF2-40B4-BE49-F238E27FC236}">
                <a16:creationId xmlns:a16="http://schemas.microsoft.com/office/drawing/2014/main" id="{F96383AD-10A7-1277-9941-703E62177BC9}"/>
              </a:ext>
            </a:extLst>
          </p:cNvPr>
          <p:cNvSpPr>
            <a:spLocks noGrp="1"/>
          </p:cNvSpPr>
          <p:nvPr>
            <p:ph type="title"/>
          </p:nvPr>
        </p:nvSpPr>
        <p:spPr>
          <a:xfrm>
            <a:off x="550862" y="549275"/>
            <a:ext cx="11091600" cy="826764"/>
          </a:xfrm>
        </p:spPr>
        <p:txBody>
          <a:bodyPr rtlCol="0"/>
          <a:lstStyle/>
          <a:p>
            <a:pPr rtl="0"/>
            <a:r>
              <a:rPr lang="en-GB"/>
              <a:t>Exercise 3: Analysing with a Scheme</a:t>
            </a:r>
            <a:endParaRPr lang="en-GB" dirty="0"/>
          </a:p>
        </p:txBody>
      </p:sp>
      <p:sp>
        <p:nvSpPr>
          <p:cNvPr id="12" name="Tijdelijke aanduiding voor inhoud 11">
            <a:extLst>
              <a:ext uri="{FF2B5EF4-FFF2-40B4-BE49-F238E27FC236}">
                <a16:creationId xmlns:a16="http://schemas.microsoft.com/office/drawing/2014/main" id="{53C85A8C-EFE7-A919-057F-B7277A75C30D}"/>
              </a:ext>
            </a:extLst>
          </p:cNvPr>
          <p:cNvSpPr txBox="1">
            <a:spLocks/>
          </p:cNvSpPr>
          <p:nvPr/>
        </p:nvSpPr>
        <p:spPr>
          <a:xfrm>
            <a:off x="549538" y="1445703"/>
            <a:ext cx="5726975" cy="5310203"/>
          </a:xfrm>
          <a:prstGeom prst="rect">
            <a:avLst/>
          </a:prstGeom>
          <a:noFill/>
        </p:spPr>
        <p:txBody>
          <a:bodyPr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rtl="0">
              <a:buNone/>
            </a:pPr>
            <a:r>
              <a:rPr lang="en-US"/>
              <a:t>I. identify the structural components including all innovative agents and/or stakeholders</a:t>
            </a:r>
          </a:p>
          <a:p>
            <a:pPr marL="0" indent="0" rtl="0">
              <a:buNone/>
            </a:pPr>
            <a:r>
              <a:rPr lang="en-US"/>
              <a:t>and their values (use results from Ex. 1 of Chapter 6)</a:t>
            </a:r>
          </a:p>
          <a:p>
            <a:pPr marL="0" indent="0" rtl="0">
              <a:buNone/>
            </a:pPr>
            <a:r>
              <a:rPr lang="en-US"/>
              <a:t>II. find crucial processes including those to identify shared values</a:t>
            </a:r>
          </a:p>
          <a:p>
            <a:pPr marL="0" indent="0" rtl="0">
              <a:buNone/>
            </a:pPr>
            <a:r>
              <a:rPr lang="en-US"/>
              <a:t>III. assess components and processes based on shared values (if you can detect them, else provide some insights how they could look like)</a:t>
            </a:r>
          </a:p>
          <a:p>
            <a:pPr marL="0" indent="0" rtl="0">
              <a:buNone/>
            </a:pPr>
            <a:r>
              <a:rPr lang="en-US"/>
              <a:t>IV. derive (value-related) drivers and bottlenecks ofdesirable processes</a:t>
            </a:r>
          </a:p>
          <a:p>
            <a:pPr marL="0" indent="0" rtl="0">
              <a:buNone/>
            </a:pPr>
            <a:r>
              <a:rPr lang="en-US"/>
              <a:t>V. propose solutions for problems based on shared values</a:t>
            </a:r>
            <a:endParaRPr lang="en-GB" dirty="0"/>
          </a:p>
        </p:txBody>
      </p:sp>
      <p:pic>
        <p:nvPicPr>
          <p:cNvPr id="14" name="Afbeelding 13">
            <a:extLst>
              <a:ext uri="{FF2B5EF4-FFF2-40B4-BE49-F238E27FC236}">
                <a16:creationId xmlns:a16="http://schemas.microsoft.com/office/drawing/2014/main" id="{FF9FD57E-F5DD-88D4-B3FC-00E3632B56DF}"/>
              </a:ext>
            </a:extLst>
          </p:cNvPr>
          <p:cNvPicPr>
            <a:picLocks noChangeAspect="1"/>
          </p:cNvPicPr>
          <p:nvPr/>
        </p:nvPicPr>
        <p:blipFill>
          <a:blip r:embed="rId2"/>
          <a:stretch>
            <a:fillRect/>
          </a:stretch>
        </p:blipFill>
        <p:spPr>
          <a:xfrm>
            <a:off x="6744696" y="1376039"/>
            <a:ext cx="5137510" cy="4774500"/>
          </a:xfrm>
          <a:prstGeom prst="rect">
            <a:avLst/>
          </a:prstGeom>
        </p:spPr>
      </p:pic>
    </p:spTree>
    <p:extLst>
      <p:ext uri="{BB962C8B-B14F-4D97-AF65-F5344CB8AC3E}">
        <p14:creationId xmlns:p14="http://schemas.microsoft.com/office/powerpoint/2010/main" val="3740286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1">
            <a:extLst>
              <a:ext uri="{FF2B5EF4-FFF2-40B4-BE49-F238E27FC236}">
                <a16:creationId xmlns:a16="http://schemas.microsoft.com/office/drawing/2014/main" id="{F96383AD-10A7-1277-9941-703E62177BC9}"/>
              </a:ext>
            </a:extLst>
          </p:cNvPr>
          <p:cNvSpPr>
            <a:spLocks noGrp="1"/>
          </p:cNvSpPr>
          <p:nvPr>
            <p:ph type="title"/>
          </p:nvPr>
        </p:nvSpPr>
        <p:spPr>
          <a:xfrm>
            <a:off x="550862" y="549275"/>
            <a:ext cx="11091600" cy="826764"/>
          </a:xfrm>
        </p:spPr>
        <p:txBody>
          <a:bodyPr rtlCol="0"/>
          <a:lstStyle/>
          <a:p>
            <a:pPr rtl="0"/>
            <a:r>
              <a:rPr lang="en-GB" dirty="0"/>
              <a:t>Exercise 3: Results (Summary)</a:t>
            </a:r>
          </a:p>
        </p:txBody>
      </p:sp>
      <p:sp>
        <p:nvSpPr>
          <p:cNvPr id="2" name="Tijdelijke aanduiding voor inhoud 11">
            <a:extLst>
              <a:ext uri="{FF2B5EF4-FFF2-40B4-BE49-F238E27FC236}">
                <a16:creationId xmlns:a16="http://schemas.microsoft.com/office/drawing/2014/main" id="{34EEE113-E89B-360E-8DDE-8C834B8FAEAB}"/>
              </a:ext>
            </a:extLst>
          </p:cNvPr>
          <p:cNvSpPr txBox="1">
            <a:spLocks/>
          </p:cNvSpPr>
          <p:nvPr/>
        </p:nvSpPr>
        <p:spPr>
          <a:xfrm>
            <a:off x="549538" y="1445703"/>
            <a:ext cx="11168986" cy="4768665"/>
          </a:xfrm>
          <a:prstGeom prst="rect">
            <a:avLst/>
          </a:prstGeom>
          <a:noFill/>
        </p:spPr>
        <p:txBody>
          <a:bodyPr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rtl="0">
              <a:buNone/>
            </a:pPr>
            <a:r>
              <a:rPr lang="en-GB" dirty="0"/>
              <a:t>PLEASE SUMMARIZE THE RESULTS HERE</a:t>
            </a:r>
          </a:p>
        </p:txBody>
      </p:sp>
    </p:spTree>
    <p:extLst>
      <p:ext uri="{BB962C8B-B14F-4D97-AF65-F5344CB8AC3E}">
        <p14:creationId xmlns:p14="http://schemas.microsoft.com/office/powerpoint/2010/main" val="148502781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4295.tgt.Office_50300968_TF33713516_Win32_OJ112196127" id="{711B5A03-FE3A-4E90-ABA7-DB1405FCEAD7}" vid="{0E275FA8-9945-45B8-88AB-9655A97FF737}"/>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{3CA609DF-D17E-474A-B6AF-9374508B70AA}tf33713516_win32</Template>
  <TotalTime>40</TotalTime>
  <Words>460</Words>
  <Application>Microsoft Office PowerPoint</Application>
  <PresentationFormat>Breedbeeld</PresentationFormat>
  <Paragraphs>71</Paragraphs>
  <Slides>8</Slides>
  <Notes>3</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8</vt:i4>
      </vt:variant>
    </vt:vector>
  </HeadingPairs>
  <TitlesOfParts>
    <vt:vector size="14" baseType="lpstr">
      <vt:lpstr>Arial</vt:lpstr>
      <vt:lpstr>Calibri</vt:lpstr>
      <vt:lpstr>Gill Sans MT</vt:lpstr>
      <vt:lpstr>Symbol</vt:lpstr>
      <vt:lpstr>Walbaum Display</vt:lpstr>
      <vt:lpstr>3DFloatVTI</vt:lpstr>
      <vt:lpstr>Preparation Group’s Work 17-10-2022</vt:lpstr>
      <vt:lpstr>17-10-2022</vt:lpstr>
      <vt:lpstr>Schedule group’s work 17-10-2022 </vt:lpstr>
      <vt:lpstr>Exercise 1: Values Stakeholders</vt:lpstr>
      <vt:lpstr>Exercise 2: Indicators Ch.1 &amp; Ch.2</vt:lpstr>
      <vt:lpstr>BREAK</vt:lpstr>
      <vt:lpstr>Exercise 3: Analysing with a Scheme</vt:lpstr>
      <vt:lpstr>Exercise 3: Results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17-10-2022</dc:title>
  <dc:creator>Stijn Bot</dc:creator>
  <cp:lastModifiedBy>Stijn Bot</cp:lastModifiedBy>
  <cp:revision>1</cp:revision>
  <dcterms:created xsi:type="dcterms:W3CDTF">2022-10-13T07:32:52Z</dcterms:created>
  <dcterms:modified xsi:type="dcterms:W3CDTF">2022-10-13T08:13:06Z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