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55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0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14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88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13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164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10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10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5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5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14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48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35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12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6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4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9D8F-6DB2-437D-9E25-A09F92624202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D57692-4121-44F4-B85D-C58CD4FB8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64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JnLQse3ZoE" TargetMode="External"/><Relationship Id="rId2" Type="http://schemas.openxmlformats.org/officeDocument/2006/relationships/hyperlink" Target="https://youtu.be/CG73Z2zxx4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6D814-0B74-47CC-300B-032302BF7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861" y="363984"/>
            <a:ext cx="9568278" cy="1594493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Group 22 – The </a:t>
            </a:r>
            <a:r>
              <a:rPr lang="nl-NL" dirty="0" err="1"/>
              <a:t>Olympics</a:t>
            </a:r>
            <a:br>
              <a:rPr lang="nl-NL" dirty="0"/>
            </a:br>
            <a:r>
              <a:rPr lang="nl-NL" sz="2200" i="1" dirty="0"/>
              <a:t>Course: MOT1412 Technology Dynamics</a:t>
            </a:r>
            <a:br>
              <a:rPr lang="nl-NL" sz="2200" i="1" dirty="0"/>
            </a:br>
            <a:r>
              <a:rPr lang="nl-NL" sz="2200" i="1" dirty="0"/>
              <a:t>Week of 10 oktober</a:t>
            </a:r>
            <a:endParaRPr lang="nl-NL" i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C8EBA6-BE91-78BF-CE3A-03C56FA3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416" y="4013799"/>
            <a:ext cx="5998028" cy="2648259"/>
          </a:xfrm>
        </p:spPr>
        <p:txBody>
          <a:bodyPr>
            <a:normAutofit/>
          </a:bodyPr>
          <a:lstStyle/>
          <a:p>
            <a:r>
              <a:rPr lang="nl-NL" dirty="0"/>
              <a:t>	Group members:</a:t>
            </a:r>
          </a:p>
          <a:p>
            <a:r>
              <a:rPr lang="nl-NL" dirty="0"/>
              <a:t>	Stijn Both			(5655765)</a:t>
            </a:r>
          </a:p>
          <a:p>
            <a:r>
              <a:rPr lang="nl-NL" dirty="0"/>
              <a:t>	Tim Petit				(5656915)</a:t>
            </a:r>
          </a:p>
          <a:p>
            <a:r>
              <a:rPr lang="nl-NL" dirty="0"/>
              <a:t>	Roan ‘t Mannetje	(5643198)</a:t>
            </a:r>
          </a:p>
          <a:p>
            <a:r>
              <a:rPr lang="nl-NL" dirty="0"/>
              <a:t>	</a:t>
            </a:r>
            <a:r>
              <a:rPr lang="nl-NL" dirty="0" err="1"/>
              <a:t>Zhengchu</a:t>
            </a:r>
            <a:r>
              <a:rPr lang="nl-NL" dirty="0"/>
              <a:t> </a:t>
            </a:r>
            <a:r>
              <a:rPr lang="nl-NL" dirty="0" err="1"/>
              <a:t>Wu</a:t>
            </a:r>
            <a:r>
              <a:rPr lang="nl-NL" dirty="0"/>
              <a:t>		(5733804)</a:t>
            </a:r>
          </a:p>
          <a:p>
            <a:r>
              <a:rPr lang="nl-NL" dirty="0"/>
              <a:t>	</a:t>
            </a:r>
            <a:r>
              <a:rPr lang="nl-NL" dirty="0" err="1"/>
              <a:t>Yuncong</a:t>
            </a:r>
            <a:r>
              <a:rPr lang="nl-NL" dirty="0"/>
              <a:t> </a:t>
            </a:r>
            <a:r>
              <a:rPr lang="nl-NL" dirty="0" err="1"/>
              <a:t>Liu</a:t>
            </a:r>
            <a:r>
              <a:rPr lang="nl-NL" dirty="0"/>
              <a:t>			(5789648)</a:t>
            </a:r>
          </a:p>
        </p:txBody>
      </p:sp>
    </p:spTree>
    <p:extLst>
      <p:ext uri="{BB962C8B-B14F-4D97-AF65-F5344CB8AC3E}">
        <p14:creationId xmlns:p14="http://schemas.microsoft.com/office/powerpoint/2010/main" val="421631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8F48-6B51-552F-82C2-B1904795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</a:rPr>
              <a:t>GROUP’s WORK on October 10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</a:rPr>
              <a:t>th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</a:rPr>
              <a:t>, 2022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4A1B-410F-F0A0-AAE6-ADC5DA44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684" y="1598762"/>
            <a:ext cx="8915400" cy="2472906"/>
          </a:xfrm>
        </p:spPr>
        <p:txBody>
          <a:bodyPr>
            <a:normAutofit fontScale="77500" lnSpcReduction="20000"/>
          </a:bodyPr>
          <a:lstStyle/>
          <a:p>
            <a:r>
              <a:rPr lang="nl-NL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Chapter</a:t>
            </a:r>
            <a:r>
              <a:rPr lang="nl-NL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5, </a:t>
            </a:r>
            <a:r>
              <a:rPr lang="nl-NL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Exercise</a:t>
            </a:r>
            <a:r>
              <a:rPr lang="nl-NL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2a (40 minutes) </a:t>
            </a:r>
            <a:endParaRPr lang="nl-NL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distribute the two following cases amongst the group members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watch the related videos individually and take notes: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Stijn&amp;Spike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SSR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Mainports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Rotterdam: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https://youtu.be/CG73Z2zxx4U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Tom&amp;Roan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Smart City The Hague: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https://youtu.be/lJnLQse3ZoE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nl-NL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 the open courseware platform of TU Delft you more videos on the cases. The ones here are the most relevant. </a:t>
            </a: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7053B6-ED7B-BBB7-8848-918C8D046800}"/>
              </a:ext>
            </a:extLst>
          </p:cNvPr>
          <p:cNvSpPr txBox="1">
            <a:spLocks/>
          </p:cNvSpPr>
          <p:nvPr/>
        </p:nvSpPr>
        <p:spPr>
          <a:xfrm>
            <a:off x="2244156" y="4022785"/>
            <a:ext cx="8915400" cy="2472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85EE0-565D-4582-929A-078A85B226CA}"/>
              </a:ext>
            </a:extLst>
          </p:cNvPr>
          <p:cNvSpPr txBox="1"/>
          <p:nvPr/>
        </p:nvSpPr>
        <p:spPr>
          <a:xfrm>
            <a:off x="2416684" y="4022785"/>
            <a:ext cx="64340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nl-NL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Answer the following questions individually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Who are the stakeholders (and innovative agents) and are their goals?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 their goals align or contradict each other?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the innovations discussed radical or incremental? 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 does this change the situation for the stakeholders and innovative agents? </a:t>
            </a:r>
          </a:p>
          <a:p>
            <a:endParaRPr lang="nl-NL" sz="1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95D9-3D6F-ACD8-6AF6-E906D854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574" y="2935989"/>
            <a:ext cx="8911687" cy="1280890"/>
          </a:xfrm>
        </p:spPr>
        <p:txBody>
          <a:bodyPr/>
          <a:lstStyle/>
          <a:p>
            <a:r>
              <a:rPr lang="en-US" dirty="0"/>
              <a:t>BREAK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63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666A-9269-792F-D408-888D686B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  <a:latin typeface="Calibri Light" panose="020F0302020204030204" pitchFamily="34" charset="0"/>
              </a:rPr>
              <a:t>Chapter</a:t>
            </a:r>
            <a:r>
              <a:rPr lang="fr-FR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libri Light" panose="020F0302020204030204" pitchFamily="34" charset="0"/>
              </a:rPr>
              <a:t>5, </a:t>
            </a:r>
            <a:r>
              <a:rPr lang="fr-FR" dirty="0" err="1">
                <a:solidFill>
                  <a:srgbClr val="000000"/>
                </a:solidFill>
                <a:latin typeface="Calibri Light" panose="020F0302020204030204" pitchFamily="34" charset="0"/>
              </a:rPr>
              <a:t>Exercise</a:t>
            </a:r>
            <a:r>
              <a:rPr lang="fr-FR" dirty="0">
                <a:solidFill>
                  <a:srgbClr val="000000"/>
                </a:solidFill>
                <a:latin typeface="Calibri Light" panose="020F0302020204030204" pitchFamily="34" charset="0"/>
              </a:rPr>
              <a:t> 2b (45 minutes) </a:t>
            </a:r>
            <a:endParaRPr lang="nl-NL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4AD7-1D29-D7BE-4F4F-1A13287F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nl-NL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discuss the individual answers to the questions in Exercise 2 within the group,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write-up your joint answers for each case in a document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compare the two cases, write up your findings in the document as well;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upload the document until coming Friday the latest.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3465133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 Light</vt:lpstr>
      <vt:lpstr>Century Gothic</vt:lpstr>
      <vt:lpstr>Courier New</vt:lpstr>
      <vt:lpstr>Times New Roman</vt:lpstr>
      <vt:lpstr>Wingdings 3</vt:lpstr>
      <vt:lpstr>Sliert</vt:lpstr>
      <vt:lpstr>Group 22 – The Olympics Course: MOT1412 Technology Dynamics Week of 10 oktober</vt:lpstr>
      <vt:lpstr>GROUP’s WORK on October 10th, 2022 </vt:lpstr>
      <vt:lpstr>BREAK</vt:lpstr>
      <vt:lpstr>Chapter 5, Exercise 2b (45 minutes)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22 – The Olympics Course: MOT1412 Technology Dynamics Week of 10 oktober</dc:title>
  <dc:creator>Tim Petit</dc:creator>
  <cp:lastModifiedBy>Tim Petit</cp:lastModifiedBy>
  <cp:revision>1</cp:revision>
  <dcterms:created xsi:type="dcterms:W3CDTF">2022-10-06T11:18:05Z</dcterms:created>
  <dcterms:modified xsi:type="dcterms:W3CDTF">2022-10-06T11:46:21Z</dcterms:modified>
</cp:coreProperties>
</file>