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5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0"/>
    <p:restoredTop sz="94627"/>
  </p:normalViewPr>
  <p:slideViewPr>
    <p:cSldViewPr snapToGrid="0" snapToObjects="1">
      <p:cViewPr>
        <p:scale>
          <a:sx n="89" d="100"/>
          <a:sy n="89" d="100"/>
        </p:scale>
        <p:origin x="138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3"/>
            <a:ext cx="1971675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3"/>
            <a:ext cx="5800725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5"/>
            <a:ext cx="7886700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8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8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5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540D8C8-2BB0-C435-4B9A-BB1AC41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4000"/>
          </a:blip>
          <a:srcRect l="13946" r="20053" b="-1"/>
          <a:stretch/>
        </p:blipFill>
        <p:spPr>
          <a:xfrm>
            <a:off x="0" y="451790"/>
            <a:ext cx="9143980" cy="9143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8733"/>
            <a:ext cx="5083155" cy="2897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b="1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Exploring Collaborative Economy in European Tourism</a:t>
            </a:r>
            <a:endParaRPr lang="en-US" sz="4200" b="1" i="1" kern="1200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880785"/>
            <a:ext cx="345956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9CD81-00E6-9B93-708B-6FEE94BE800A}"/>
              </a:ext>
            </a:extLst>
          </p:cNvPr>
          <p:cNvSpPr txBox="1"/>
          <p:nvPr/>
        </p:nvSpPr>
        <p:spPr>
          <a:xfrm>
            <a:off x="1128713" y="4914900"/>
            <a:ext cx="16500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PT" dirty="0"/>
              <a:t>Asad Ullah</a:t>
            </a:r>
          </a:p>
        </p:txBody>
      </p:sp>
      <p:pic>
        <p:nvPicPr>
          <p:cNvPr id="8" name="Picture 7" descr="A red and black diamond with black letters&#10;&#10;Description automatically generated">
            <a:extLst>
              <a:ext uri="{FF2B5EF4-FFF2-40B4-BE49-F238E27FC236}">
                <a16:creationId xmlns:a16="http://schemas.microsoft.com/office/drawing/2014/main" id="{FA76AD0E-D988-032D-E809-2B937AD45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972" y="5778489"/>
            <a:ext cx="2478088" cy="24267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8A290-8A78-3F94-EC4D-B513C9691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A9F-F7BD-D643-BF65-6888D2F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57956"/>
            <a:ext cx="3465438" cy="6089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highlight>
                  <a:srgbClr val="FFFF00"/>
                </a:highlight>
              </a:rPr>
              <a:t>Analyzed Airbnb's impact on European tourism, uncovering trends in guest origins, seasonal patterns, and regional dynamics.</a:t>
            </a:r>
            <a:br>
              <a:rPr lang="en-US" sz="2900">
                <a:highlight>
                  <a:srgbClr val="FFFF00"/>
                </a:highlight>
              </a:rPr>
            </a:br>
            <a:br>
              <a:rPr lang="en-US" sz="2900">
                <a:highlight>
                  <a:srgbClr val="FFFF00"/>
                </a:highlight>
              </a:rPr>
            </a:br>
            <a:r>
              <a:rPr lang="en-US" sz="2900">
                <a:highlight>
                  <a:srgbClr val="FFFF00"/>
                </a:highlight>
              </a:rPr>
              <a:t>Used data visualizations and machine learning to guide sustainable tourism strategies.</a:t>
            </a:r>
            <a:br>
              <a:rPr lang="en-US" sz="2900">
                <a:highlight>
                  <a:srgbClr val="FFFF00"/>
                </a:highlight>
              </a:rPr>
            </a:br>
            <a:endParaRPr lang="en-US" sz="2900" b="1" i="1">
              <a:highlight>
                <a:srgbClr val="FFFF00"/>
              </a:highlight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FCA175-0475-1A4C-6A8E-05591C6A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7" r="36914" b="-1"/>
          <a:stretch/>
        </p:blipFill>
        <p:spPr>
          <a:xfrm>
            <a:off x="4671911" y="10"/>
            <a:ext cx="4472089" cy="9143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A7C9C-326B-18A5-C7E4-E4B53AD5DD1D}"/>
              </a:ext>
            </a:extLst>
          </p:cNvPr>
          <p:cNvSpPr txBox="1"/>
          <p:nvPr/>
        </p:nvSpPr>
        <p:spPr>
          <a:xfrm>
            <a:off x="508000" y="2880785"/>
            <a:ext cx="345956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A55D-9B6D-6D4A-8D52-6B49D27D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8DB9D6-4DF3-2D92-574F-70240BDD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53" r="36810" b="1256"/>
          <a:stretch/>
        </p:blipFill>
        <p:spPr>
          <a:xfrm>
            <a:off x="2642616" y="10"/>
            <a:ext cx="6501384" cy="9143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9144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58EE-1F65-27A8-8288-62DB1AA4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71" y="2435911"/>
            <a:ext cx="4033406" cy="427217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📊 Key Highlights: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✔️ Summer peaks, winter lows.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✔️ Urban areas attract internationals; rural regions draw locals.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✔️ Predictive models for better planning.</a:t>
            </a: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b="1" dirty="0">
                <a:highlight>
                  <a:srgbClr val="FFFF00"/>
                </a:highlight>
              </a:rPr>
              <a:t>📈 Swipe for insights! 🌟</a:t>
            </a: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endParaRPr lang="en-US" sz="2800" b="1" i="1" dirty="0">
              <a:highlight>
                <a:srgbClr val="FFFF00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7269" y="667747"/>
            <a:ext cx="19507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6062560"/>
            <a:ext cx="2983230" cy="2438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14B0E-0BBE-9D78-468E-4B2CC3ED6E92}"/>
              </a:ext>
            </a:extLst>
          </p:cNvPr>
          <p:cNvSpPr txBox="1"/>
          <p:nvPr/>
        </p:nvSpPr>
        <p:spPr>
          <a:xfrm>
            <a:off x="508000" y="2880785"/>
            <a:ext cx="345956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D54F-187D-375C-DF15-AE59D821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435849"/>
            <a:ext cx="8183880" cy="85344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300" kern="1200">
                <a:latin typeface="+mj-lt"/>
                <a:ea typeface="+mj-ea"/>
                <a:cs typeface="+mj-cs"/>
              </a:rPr>
              <a:t>Regression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21E6CBF-368A-4291-91FE-3C8FB4E8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9" r="1" b="5100"/>
          <a:stretch/>
        </p:blipFill>
        <p:spPr>
          <a:xfrm>
            <a:off x="480060" y="853440"/>
            <a:ext cx="8183880" cy="644906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9854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914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87" y="859"/>
            <a:ext cx="9144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914342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09537" y="1308664"/>
            <a:ext cx="6526085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99A1959-8554-7726-5824-6DFEF9B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73750"/>
            <a:ext cx="8458200" cy="39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914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0"/>
            <a:ext cx="6118093" cy="9144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5902" y="2453178"/>
            <a:ext cx="6118095" cy="669025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47135" y="1975151"/>
            <a:ext cx="9143999" cy="5192552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europe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EF14FC89-9102-A70E-1E59-5B8E91B7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214564"/>
            <a:ext cx="8458200" cy="43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914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210127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2100614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209908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FE27218-E9E6-4226-C756-CE3CC16E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3582730"/>
            <a:ext cx="8495662" cy="40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3F54B74BE36084BB24964D423D8C80D" ma:contentTypeVersion="12" ma:contentTypeDescription="新建文档。" ma:contentTypeScope="" ma:versionID="4ab90d8e1572a0757fdede944b9acc4f">
  <xsd:schema xmlns:xsd="http://www.w3.org/2001/XMLSchema" xmlns:xs="http://www.w3.org/2001/XMLSchema" xmlns:p="http://schemas.microsoft.com/office/2006/metadata/properties" xmlns:ns2="f6b3f310-3fb6-4fd8-a33a-b4ad13652c03" xmlns:ns3="c49cfd15-0549-481b-a316-d6d0af400daa" targetNamespace="http://schemas.microsoft.com/office/2006/metadata/properties" ma:root="true" ma:fieldsID="b2e58857878bb77965eafae63e3afe2d" ns2:_="" ns3:_="">
    <xsd:import namespace="f6b3f310-3fb6-4fd8-a33a-b4ad13652c03"/>
    <xsd:import namespace="c49cfd15-0549-481b-a316-d6d0af400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3f310-3fb6-4fd8-a33a-b4ad13652c0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图像标记" ma:readOnly="false" ma:fieldId="{5cf76f15-5ced-4ddc-b409-7134ff3c332f}" ma:taxonomyMulti="true" ma:sspId="a48f9566-069b-479b-843d-4f6c74a4a3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cfd15-0549-481b-a316-d6d0af400da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b6953ac-6d3e-4b13-ab02-385132f77b9a}" ma:internalName="TaxCatchAll" ma:showField="CatchAllData" ma:web="c49cfd15-0549-481b-a316-d6d0af400d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6b3f310-3fb6-4fd8-a33a-b4ad13652c03" xsi:nil="true"/>
    <lcf76f155ced4ddcb4097134ff3c332f xmlns="f6b3f310-3fb6-4fd8-a33a-b4ad13652c03">
      <Terms xmlns="http://schemas.microsoft.com/office/infopath/2007/PartnerControls"/>
    </lcf76f155ced4ddcb4097134ff3c332f>
    <TaxCatchAll xmlns="c49cfd15-0549-481b-a316-d6d0af400daa" xsi:nil="true"/>
  </documentManagement>
</p:properties>
</file>

<file path=customXml/itemProps1.xml><?xml version="1.0" encoding="utf-8"?>
<ds:datastoreItem xmlns:ds="http://schemas.openxmlformats.org/officeDocument/2006/customXml" ds:itemID="{1BC6BD19-6344-483E-BD38-4DA5D0CF93C4}"/>
</file>

<file path=customXml/itemProps2.xml><?xml version="1.0" encoding="utf-8"?>
<ds:datastoreItem xmlns:ds="http://schemas.openxmlformats.org/officeDocument/2006/customXml" ds:itemID="{7BFA4F41-7D20-4C17-9038-872323FC6B03}"/>
</file>

<file path=customXml/itemProps3.xml><?xml version="1.0" encoding="utf-8"?>
<ds:datastoreItem xmlns:ds="http://schemas.openxmlformats.org/officeDocument/2006/customXml" ds:itemID="{7B94B207-7E54-4E70-B9BD-26694D9CAAE7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86</Words>
  <Application>Microsoft Macintosh PowerPoint</Application>
  <PresentationFormat>Custom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3</vt:lpstr>
      <vt:lpstr>Office 2013 - 2022 Theme</vt:lpstr>
      <vt:lpstr>Exploring Collaborative Economy in European Tourism</vt:lpstr>
      <vt:lpstr>Analyzed Airbnb's impact on European tourism, uncovering trends in guest origins, seasonal patterns, and regional dynamics.  Used data visualizations and machine learning to guide sustainable tourism strategies. </vt:lpstr>
      <vt:lpstr>📊 Key Highlights: ✔️ Summer peaks, winter lows. ✔️ Urban areas attract internationals; rural regions draw locals. ✔️ Predictive models for better planning.  📈 Swipe for insights! 🌟  </vt:lpstr>
      <vt:lpstr>Regression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ASAD ULLAH</cp:lastModifiedBy>
  <cp:revision>5</cp:revision>
  <dcterms:created xsi:type="dcterms:W3CDTF">2013-01-27T09:14:16Z</dcterms:created>
  <dcterms:modified xsi:type="dcterms:W3CDTF">2024-11-21T12:47:57Z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0x01010073F54B74BE36084BB24964D423D8C80D</vt:lpwstr>
  </property>
</Properties>
</file>