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B2AE0-7075-D645-859E-9147D5AC93CF}" v="195" dt="2019-10-31T23:23:08.188"/>
    <p1510:client id="{EE996146-F85E-8E48-AC25-C748EF0C9E7F}" v="28" dt="2019-11-01T19:41:55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napToObjects="1">
      <p:cViewPr varScale="1">
        <p:scale>
          <a:sx n="68" d="100"/>
          <a:sy n="68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med">
    <p:pull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57030-39C7-564B-9E76-604EC8955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CANSSI Ferry Delay Report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ECB95-40BC-C448-8F6B-890F36734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en-US" altLang="zh-CN" dirty="0"/>
              <a:t>By </a:t>
            </a:r>
            <a:r>
              <a:rPr kumimoji="1" lang="en-US" altLang="zh-CN" b="1" dirty="0" err="1"/>
              <a:t>Yuxin</a:t>
            </a:r>
            <a:r>
              <a:rPr kumimoji="1" lang="en-US" altLang="zh-CN" b="1" dirty="0"/>
              <a:t> Shi, </a:t>
            </a:r>
            <a:r>
              <a:rPr kumimoji="1" lang="en-US" altLang="zh-CN" b="1" dirty="0" err="1"/>
              <a:t>Yitian</a:t>
            </a:r>
            <a:r>
              <a:rPr kumimoji="1" lang="en-US" altLang="zh-CN" b="1" dirty="0"/>
              <a:t> Zhang, Yanlin Li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5340412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1BD3-AC03-5140-9C1F-867D6C98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Application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0389E-386D-FD40-AD12-1ECB4400A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How to apply this research to the prediction of future ferry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Identifying main cause of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Avoid future delay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Forecast the delay</a:t>
            </a:r>
          </a:p>
          <a:p>
            <a:pPr>
              <a:buFont typeface="Wingdings" pitchFamily="2" charset="2"/>
              <a:buChar char="ü"/>
            </a:pP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2050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444E0-688A-B045-8A4A-26DFF7B0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946" y="1359834"/>
            <a:ext cx="8911687" cy="1280890"/>
          </a:xfrm>
        </p:spPr>
        <p:txBody>
          <a:bodyPr>
            <a:normAutofit/>
          </a:bodyPr>
          <a:lstStyle/>
          <a:p>
            <a:r>
              <a:rPr kumimoji="1" lang="en-US" altLang="zh-CN" sz="5400" b="1" dirty="0"/>
              <a:t>Thank you!</a:t>
            </a:r>
            <a:endParaRPr kumimoji="1" lang="zh-CN" altLang="en-US" sz="54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529C9-FF09-514A-A5C9-515217634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791" y="3032234"/>
            <a:ext cx="6712443" cy="27300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3869432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5E193-288F-0847-A235-A705DC4D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b="1" dirty="0"/>
              <a:t>Introduction</a:t>
            </a:r>
            <a:endParaRPr kumimoji="1" lang="zh-CN" altLang="en-US" sz="4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FEDA7-4CED-5548-8F00-F27229A1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2907"/>
            <a:ext cx="8915400" cy="4973714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500" dirty="0"/>
              <a:t>Team members</a:t>
            </a:r>
          </a:p>
          <a:p>
            <a:endParaRPr kumimoji="1" lang="en-US" altLang="zh-CN" sz="2500" dirty="0"/>
          </a:p>
          <a:p>
            <a:r>
              <a:rPr kumimoji="1" lang="en-US" altLang="zh-CN" sz="2500" dirty="0"/>
              <a:t>Main steps: </a:t>
            </a:r>
          </a:p>
          <a:p>
            <a:pPr marL="457200" indent="-457200">
              <a:buAutoNum type="arabicPeriod"/>
            </a:pPr>
            <a:r>
              <a:rPr kumimoji="1" lang="en-US" altLang="zh-CN" sz="2500" dirty="0"/>
              <a:t>Data cleaning</a:t>
            </a:r>
          </a:p>
          <a:p>
            <a:pPr marL="457200" indent="-457200">
              <a:buAutoNum type="arabicPeriod"/>
            </a:pPr>
            <a:r>
              <a:rPr kumimoji="1" lang="en-US" altLang="zh-CN" sz="2500" dirty="0"/>
              <a:t>Model fitting</a:t>
            </a:r>
          </a:p>
          <a:p>
            <a:pPr marL="457200" indent="-457200">
              <a:buAutoNum type="arabicPeriod"/>
            </a:pPr>
            <a:r>
              <a:rPr kumimoji="1" lang="en-US" altLang="zh-CN" sz="2500" dirty="0"/>
              <a:t>Prediction</a:t>
            </a:r>
          </a:p>
          <a:p>
            <a:pPr marL="457200" indent="-457200">
              <a:buAutoNum type="arabicPeriod"/>
            </a:pPr>
            <a:endParaRPr kumimoji="1" lang="en-US" altLang="zh-CN" sz="2500" dirty="0"/>
          </a:p>
          <a:p>
            <a:pPr>
              <a:buFont typeface="Wingdings" pitchFamily="2" charset="2"/>
              <a:buChar char="l"/>
            </a:pPr>
            <a:r>
              <a:rPr kumimoji="1" lang="en-US" altLang="zh-CN" sz="2500" dirty="0"/>
              <a:t>Remaining issue</a:t>
            </a:r>
          </a:p>
          <a:p>
            <a:pPr>
              <a:buFont typeface="Wingdings" pitchFamily="2" charset="2"/>
              <a:buChar char="u"/>
            </a:pPr>
            <a:endParaRPr kumimoji="1" lang="en-US" altLang="zh-CN" sz="2500" dirty="0"/>
          </a:p>
          <a:p>
            <a:pPr>
              <a:buFont typeface="Wingdings" pitchFamily="2" charset="2"/>
              <a:buChar char="u"/>
            </a:pPr>
            <a:r>
              <a:rPr kumimoji="1" lang="en-US" altLang="zh-CN" sz="2500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4658500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0A954-A831-4F4D-B095-3E5D8A43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Data cleaning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EBF3F-DF2E-ED43-AA16-A28CD63CB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Variable Selection 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Dropped variables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200" dirty="0"/>
              <a:t>Start Location</a:t>
            </a:r>
            <a:endParaRPr lang="en-US" altLang="zh-CN" sz="2800" dirty="0"/>
          </a:p>
          <a:p>
            <a:r>
              <a:rPr lang="en-US" altLang="zh-CN" sz="2800" dirty="0"/>
              <a:t>Data Merging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/>
              <a:t>Use of Excel</a:t>
            </a:r>
          </a:p>
          <a:p>
            <a:pPr>
              <a:buFont typeface="Wingdings" pitchFamily="2" charset="2"/>
              <a:buChar char="ü"/>
            </a:pPr>
            <a:r>
              <a:rPr lang="en-US" altLang="zh-CN" sz="2400" dirty="0"/>
              <a:t>Only matched start location data merged</a:t>
            </a:r>
          </a:p>
        </p:txBody>
      </p:sp>
    </p:spTree>
    <p:extLst>
      <p:ext uri="{BB962C8B-B14F-4D97-AF65-F5344CB8AC3E}">
        <p14:creationId xmlns:p14="http://schemas.microsoft.com/office/powerpoint/2010/main" val="403269370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FB04C-A293-D640-9A9B-74A86592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28CDA-2C2F-994F-9476-A9E3A104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Missing Value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Problem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Use of per hour mean value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61111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757BE-304B-FF45-B0B1-6582F77A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2. Model Fitting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373E7A-26C3-0F4A-AACE-7D5E991C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sz="2800" dirty="0"/>
              <a:t>Three different Models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Different design matrices(model performance may diverse)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Logistic regression in SAS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2-outcome result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Familiar model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Quickly with SAS code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Correlation</a:t>
            </a:r>
          </a:p>
          <a:p>
            <a:pPr>
              <a:buFont typeface="Wingdings" pitchFamily="2" charset="2"/>
              <a:buChar char="ü"/>
            </a:pPr>
            <a:endParaRPr kumimoji="1" lang="en-US" altLang="zh-CN" sz="2200" dirty="0"/>
          </a:p>
          <a:p>
            <a:pPr>
              <a:buFont typeface="Wingdings" pitchFamily="2" charset="2"/>
              <a:buChar char="ü"/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3704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8AE33-E4BE-5149-9E98-145FCBEE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819" y="304801"/>
            <a:ext cx="8915400" cy="6216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/*Do 3 logistic regressions*/</a:t>
            </a:r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endParaRPr lang="en" altLang="zh-CN" b="1" dirty="0"/>
          </a:p>
          <a:p>
            <a:pPr marL="0" indent="0">
              <a:buNone/>
            </a:pPr>
            <a:r>
              <a:rPr lang="en" altLang="zh-CN" sz="2400" b="1" dirty="0"/>
              <a:t>proc corr </a:t>
            </a:r>
            <a:r>
              <a:rPr lang="en" altLang="zh-CN" sz="2400" dirty="0"/>
              <a:t>data=horseshoe_join;</a:t>
            </a:r>
            <a:br>
              <a:rPr lang="en" altLang="zh-CN" sz="2400" dirty="0"/>
            </a:br>
            <a:r>
              <a:rPr lang="en" altLang="zh-CN" sz="2400" dirty="0"/>
              <a:t>var avg_traffic_ordinal avg_temperature avg_dew_point avg_relative_humidity_in_percent ; </a:t>
            </a:r>
          </a:p>
          <a:p>
            <a:pPr marL="0" indent="0">
              <a:buNone/>
            </a:pPr>
            <a:endParaRPr lang="en" altLang="zh-CN" sz="2400" dirty="0"/>
          </a:p>
          <a:p>
            <a:pPr marL="0" indent="0">
              <a:buNone/>
            </a:pPr>
            <a:r>
              <a:rPr lang="en" altLang="zh-CN" sz="2400" b="1" dirty="0"/>
              <a:t>proc logistic </a:t>
            </a:r>
            <a:r>
              <a:rPr lang="en" altLang="zh-CN" sz="2400" dirty="0"/>
              <a:t>data=</a:t>
            </a:r>
            <a:r>
              <a:rPr lang="en" altLang="zh-CN" sz="2400" dirty="0" err="1"/>
              <a:t>horseshoe_join</a:t>
            </a:r>
            <a:r>
              <a:rPr lang="en" altLang="zh-CN" sz="2400" dirty="0"/>
              <a:t> des </a:t>
            </a:r>
            <a:r>
              <a:rPr lang="en" altLang="zh-CN" sz="2400" dirty="0" err="1"/>
              <a:t>outest</a:t>
            </a:r>
            <a:r>
              <a:rPr lang="en" altLang="zh-CN" sz="2400" dirty="0"/>
              <a:t>=betas_1;</a:t>
            </a:r>
            <a:br>
              <a:rPr lang="en" altLang="zh-CN" sz="2400" dirty="0"/>
            </a:br>
            <a:r>
              <a:rPr lang="en" altLang="zh-CN" sz="2400" dirty="0"/>
              <a:t>model </a:t>
            </a:r>
            <a:r>
              <a:rPr lang="en" altLang="zh-CN" sz="2400" dirty="0" err="1"/>
              <a:t>delay_indicator</a:t>
            </a:r>
            <a:r>
              <a:rPr lang="en" altLang="zh-CN" sz="2400" dirty="0"/>
              <a:t> = </a:t>
            </a:r>
            <a:r>
              <a:rPr lang="en" altLang="zh-CN" sz="2400" dirty="0" err="1"/>
              <a:t>avg_traffic_ordinal</a:t>
            </a:r>
            <a:r>
              <a:rPr lang="en" altLang="zh-CN" sz="2400" dirty="0"/>
              <a:t> /*</a:t>
            </a:r>
            <a:r>
              <a:rPr lang="en" altLang="zh-CN" sz="2400" dirty="0" err="1"/>
              <a:t>avg_temperature</a:t>
            </a:r>
            <a:r>
              <a:rPr lang="en" altLang="zh-CN" sz="2400" dirty="0"/>
              <a:t>*/ /*</a:t>
            </a:r>
            <a:r>
              <a:rPr lang="en" altLang="zh-CN" sz="2400" dirty="0" err="1"/>
              <a:t>avg_dew_point</a:t>
            </a:r>
            <a:r>
              <a:rPr lang="en" altLang="zh-CN" sz="2400" dirty="0"/>
              <a:t>*/ </a:t>
            </a:r>
          </a:p>
          <a:p>
            <a:pPr marL="0" indent="0">
              <a:buNone/>
            </a:pPr>
            <a:r>
              <a:rPr lang="en" altLang="zh-CN" sz="2400" dirty="0"/>
              <a:t>avg_relative_humidity_in_percent avg_temperature*avg_dew_point /*avg_relative_humidity_in_percent*avg_dew_point*/ ;</a:t>
            </a:r>
            <a:br>
              <a:rPr lang="en" altLang="zh-CN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12939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A6FDB-D05A-3142-A23B-27F64F8B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3. Prediction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7930AB-A202-7247-8613-3D19F472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Fitting the model to test statistics</a:t>
            </a:r>
          </a:p>
          <a:p>
            <a:pPr>
              <a:buFont typeface="Wingdings" pitchFamily="2" charset="2"/>
              <a:buChar char="ü"/>
            </a:pPr>
            <a:r>
              <a:rPr kumimoji="1" lang="en-US" altLang="zh-CN" sz="2200" dirty="0"/>
              <a:t>Score in SAS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529706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8EFA2-A36C-1B48-BB5E-A4E907945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370" y="536026"/>
            <a:ext cx="8915400" cy="6117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/>
              <a:t>/*Predict horseshoe test data*/ </a:t>
            </a:r>
          </a:p>
          <a:p>
            <a:pPr marL="0" indent="0">
              <a:buNone/>
            </a:pPr>
            <a:endParaRPr lang="en" altLang="zh-CN" sz="2400" b="1" dirty="0"/>
          </a:p>
          <a:p>
            <a:pPr marL="0" indent="0">
              <a:buNone/>
            </a:pPr>
            <a:r>
              <a:rPr lang="en" altLang="zh-CN" sz="2400" b="1" dirty="0"/>
              <a:t>proc score </a:t>
            </a:r>
            <a:r>
              <a:rPr lang="en" altLang="zh-CN" sz="2400" dirty="0"/>
              <a:t>data=horseshoe_test_join out=horseshoe_predict score=betas_1</a:t>
            </a:r>
            <a:br>
              <a:rPr lang="en" altLang="zh-CN" sz="2400" dirty="0"/>
            </a:br>
            <a:r>
              <a:rPr lang="en" altLang="zh-CN" sz="2400" dirty="0"/>
              <a:t>type=parms; </a:t>
            </a:r>
          </a:p>
          <a:p>
            <a:pPr marL="0" indent="0">
              <a:buNone/>
            </a:pPr>
            <a:r>
              <a:rPr lang="en" altLang="zh-CN" sz="2400" dirty="0"/>
              <a:t>var avg_traffic_ordinal avg_relative_humidity_in_percent avg_temperatureavg_dew_point ;</a:t>
            </a:r>
            <a:br>
              <a:rPr lang="en" altLang="zh-CN" sz="2400" dirty="0"/>
            </a:br>
            <a:endParaRPr lang="en" altLang="zh-CN" sz="2400" dirty="0"/>
          </a:p>
          <a:p>
            <a:pPr marL="0" indent="0">
              <a:buNone/>
            </a:pPr>
            <a:endParaRPr lang="en" altLang="zh-CN" sz="2400" b="1" dirty="0"/>
          </a:p>
          <a:p>
            <a:pPr marL="0" indent="0">
              <a:buNone/>
            </a:pPr>
            <a:r>
              <a:rPr lang="en" altLang="zh-CN" sz="2400" b="1" dirty="0"/>
              <a:t>data </a:t>
            </a:r>
            <a:r>
              <a:rPr lang="en" altLang="zh-CN" sz="2400" dirty="0"/>
              <a:t>horseshoe_predict;</a:t>
            </a:r>
            <a:br>
              <a:rPr lang="en" altLang="zh-CN" sz="2400" dirty="0"/>
            </a:br>
            <a:r>
              <a:rPr lang="en" altLang="zh-CN" sz="2400" dirty="0"/>
              <a:t>set horseshoe_predict; </a:t>
            </a:r>
          </a:p>
          <a:p>
            <a:pPr marL="0" indent="0">
              <a:buNone/>
            </a:pPr>
            <a:r>
              <a:rPr lang="en" altLang="zh-CN" sz="2400" dirty="0"/>
              <a:t>p_delay = </a:t>
            </a:r>
            <a:r>
              <a:rPr lang="en" altLang="zh-CN" sz="2400" b="1" dirty="0"/>
              <a:t>1</a:t>
            </a:r>
            <a:r>
              <a:rPr lang="en" altLang="zh-CN" sz="2400" dirty="0"/>
              <a:t>/(</a:t>
            </a:r>
            <a:r>
              <a:rPr lang="en" altLang="zh-CN" sz="2400" b="1" dirty="0"/>
              <a:t>1</a:t>
            </a:r>
            <a:r>
              <a:rPr lang="en" altLang="zh-CN" sz="2400" dirty="0"/>
              <a:t>+exp(-delay_indicator)); keep ID p_delay; </a:t>
            </a:r>
          </a:p>
        </p:txBody>
      </p:sp>
    </p:spTree>
    <p:extLst>
      <p:ext uri="{BB962C8B-B14F-4D97-AF65-F5344CB8AC3E}">
        <p14:creationId xmlns:p14="http://schemas.microsoft.com/office/powerpoint/2010/main" val="28113070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B75E4-0A16-164E-A574-6ABB65E1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Remaining Issue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15602B-A965-2246-973D-51169248F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Data usage and separate models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Variable selection and model selection(more on </a:t>
            </a:r>
            <a:r>
              <a:rPr kumimoji="1" lang="en-US" altLang="zh-CN" sz="2800" dirty="0" err="1"/>
              <a:t>muticolinearity</a:t>
            </a:r>
            <a:r>
              <a:rPr kumimoji="1" lang="en-US" altLang="zh-CN" sz="2800" dirty="0"/>
              <a:t>)</a:t>
            </a:r>
          </a:p>
          <a:p>
            <a:endParaRPr kumimoji="1" lang="en-US" altLang="zh-CN" sz="2800" dirty="0"/>
          </a:p>
          <a:p>
            <a:r>
              <a:rPr kumimoji="1" lang="en-US" altLang="zh-CN" sz="2800" dirty="0"/>
              <a:t>Advanced model(Ridge/Principle component regression, Lasso, </a:t>
            </a:r>
            <a:r>
              <a:rPr kumimoji="1" lang="en-US" altLang="zh-CN" sz="2800" dirty="0" err="1"/>
              <a:t>etc</a:t>
            </a:r>
            <a:r>
              <a:rPr kumimoji="1" lang="en-US" altLang="zh-CN" sz="2800" dirty="0"/>
              <a:t>)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94684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丝状</Template>
  <TotalTime>1783</TotalTime>
  <Words>194</Words>
  <Application>Microsoft Office PowerPoint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丝状</vt:lpstr>
      <vt:lpstr>CANSSI Ferry Delay Report</vt:lpstr>
      <vt:lpstr>Introduction</vt:lpstr>
      <vt:lpstr>1. Data cleaning</vt:lpstr>
      <vt:lpstr>PowerPoint 演示文稿</vt:lpstr>
      <vt:lpstr>2. Model Fitting</vt:lpstr>
      <vt:lpstr>PowerPoint 演示文稿</vt:lpstr>
      <vt:lpstr>3. Prediction</vt:lpstr>
      <vt:lpstr>PowerPoint 演示文稿</vt:lpstr>
      <vt:lpstr>Remaining Issue</vt:lpstr>
      <vt:lpstr>Application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CANSSI Ferry Delay Report</dc:title>
  <dc:creator>Yanlin Li</dc:creator>
  <cp:lastModifiedBy>玉鑫 石</cp:lastModifiedBy>
  <cp:revision>7</cp:revision>
  <dcterms:created xsi:type="dcterms:W3CDTF">2019-10-31T19:25:55Z</dcterms:created>
  <dcterms:modified xsi:type="dcterms:W3CDTF">2019-11-02T03:41:51Z</dcterms:modified>
</cp:coreProperties>
</file>