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58B2E-E5AA-47B1-5E00-05B6E5ED2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92428E-2562-7C0B-0193-5CC4746F0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99D2A-859A-18FB-B471-7DF70D3A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F9997-0E46-5586-43E5-0597A8C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62A18-641A-92B5-5153-5C57DD70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9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560E7-C9AB-0801-88D5-0C786EDF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DFF236-9736-B66B-B6CC-904599C4D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E0E97-25E5-E785-AA2E-8B73BD86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1C53D-99D4-CD54-5B76-6089AD1C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5AB19-1935-4065-3701-F28B1449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2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18FB2D-5DEF-992D-2E4F-40C0D6A69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11499-49E0-D164-E0AB-6FF2A05B6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37D33-1829-BAD9-6C04-BD3CF204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9E09A-D5E9-917D-F6DD-C384FDE3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D13F1-1028-8D2D-4D81-B156310B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79DE-40BC-6F40-F1D4-CF60FD33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5256F-3C74-2966-EA15-89BDC78A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0EB8C-1A80-CC44-79A5-48613958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09B42-CFC8-FCE5-0231-D58B0163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E5F5B-75B0-EAB2-2134-73C73E63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2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BB9A9-7FC5-F148-6E7E-602841F5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D15CA-8DDB-B899-45E0-B082E9A8F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6272B-E73A-A8E5-485B-1C2E2DBA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10F01-DB5F-F03D-9F94-B5B5CECF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5CFE9-AC03-8667-EE40-4B7E65C7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02EA6-B1B3-0865-D60E-C6358981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ABB92-F66C-E27E-B84D-095EBF9CF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F5EE52-4488-DE80-1969-CCDFD98B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90087-889E-AA2C-5B10-89321006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C1004-3756-A15C-E98A-C60510D9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94B40-9088-A3A8-E259-0FFD75CF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9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64CFD-078B-8722-84AE-6BAAC9DC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61115-BB8C-2136-F7B3-34A34BA7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9B1B55-3CDC-42F5-EA96-1DFC2988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F3AEF5-0948-C4CD-EF14-539A31B6E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078DEA-1E66-7868-D74C-FDD8FF642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172590-928F-E33B-691B-152BF23D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58223A-6782-44DC-C50A-C3AE13BA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A3EA46-8CDE-9271-7C33-0D1D0625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7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8310-66B1-F4E4-6161-C586EE3D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0786A-436F-D153-670F-80A6C252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7E2D53-8ECA-8DE9-58A0-F2ADBBAF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D9EA08-D1BF-0BC3-DDD1-AF856B4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2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8679EA-B1D7-AA91-D99C-3B76FEC1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AA84F2-E6CA-94E9-3145-5914CB3B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AB536-4A96-7FD5-92AE-C91A4C59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52E25-DC92-5F40-0C95-42C54B1E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5C462-0A69-27CB-93F3-74786C3A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80A98-1995-679B-D935-6907B6AC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F18F5-51BA-7D97-6F6A-4AC70D6E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76A55-8D75-0DCF-8BD7-15DC108B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EAF5E-FA7B-2DDF-8FE7-1BC8F111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262AA-F311-B6F4-B561-BC528CB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576CA9-4497-C5C3-2C0A-CE8B80307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C1643A-DDF1-658E-C77D-5597DC8A6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DA600-B8C8-E35F-8B41-3E91FE8F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090CA-2F95-5C5D-6CE8-01699D73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BD822-501F-FC10-9F81-07C963E9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6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BF60D-3DF5-772F-3E7E-D74282D9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80552-6708-930D-AB71-0766B4382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A2895-4594-B982-DF2B-9CCC1CF28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61B2-1758-4761-855A-126A620FFA06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E3051-E1EA-9CFB-54C8-0A3A70B72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85035-8ACF-1C69-7D8C-FD716947C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7B1E-A904-457C-9F9E-366456329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42FFEDF-C9FF-160E-1F65-84505D330F87}"/>
              </a:ext>
            </a:extLst>
          </p:cNvPr>
          <p:cNvSpPr/>
          <p:nvPr/>
        </p:nvSpPr>
        <p:spPr>
          <a:xfrm>
            <a:off x="1589563" y="1079205"/>
            <a:ext cx="1079204" cy="107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44DD72-1FE5-20FF-035D-48A437488F87}"/>
              </a:ext>
            </a:extLst>
          </p:cNvPr>
          <p:cNvSpPr/>
          <p:nvPr/>
        </p:nvSpPr>
        <p:spPr>
          <a:xfrm>
            <a:off x="2668767" y="2682949"/>
            <a:ext cx="1079204" cy="10792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5FEEE0-9C19-AFFA-9FEE-77AC44EFDAF7}"/>
              </a:ext>
            </a:extLst>
          </p:cNvPr>
          <p:cNvSpPr/>
          <p:nvPr/>
        </p:nvSpPr>
        <p:spPr>
          <a:xfrm>
            <a:off x="510359" y="2682949"/>
            <a:ext cx="1079204" cy="10792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4BACD72-6C83-0E1A-5D4E-A16A9B32AB2A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1049961" y="2000363"/>
            <a:ext cx="697648" cy="682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4F994B-ED0B-74D6-20F4-6F75EDD54816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2510721" y="2000363"/>
            <a:ext cx="697648" cy="682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DBFA6508-E692-D68D-1DE9-71CF8035B9A5}"/>
              </a:ext>
            </a:extLst>
          </p:cNvPr>
          <p:cNvSpPr/>
          <p:nvPr/>
        </p:nvSpPr>
        <p:spPr>
          <a:xfrm>
            <a:off x="3579568" y="4228441"/>
            <a:ext cx="1079204" cy="107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R.R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2A18B19-3C44-B398-0182-470CABE4F916}"/>
              </a:ext>
            </a:extLst>
          </p:cNvPr>
          <p:cNvSpPr/>
          <p:nvPr/>
        </p:nvSpPr>
        <p:spPr>
          <a:xfrm>
            <a:off x="1579206" y="4228441"/>
            <a:ext cx="1079204" cy="107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R.L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1C5719-57F2-F544-4A84-F501CD267F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118808" y="3613524"/>
            <a:ext cx="697648" cy="614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2D1785A-7EF1-3EB6-4A4A-5343B5BDCBD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579568" y="3613524"/>
            <a:ext cx="539602" cy="614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右 22">
            <a:extLst>
              <a:ext uri="{FF2B5EF4-FFF2-40B4-BE49-F238E27FC236}">
                <a16:creationId xmlns:a16="http://schemas.microsoft.com/office/drawing/2014/main" id="{A1FFA7E9-67AE-4D94-1D3D-B4036F2D1C9A}"/>
              </a:ext>
            </a:extLst>
          </p:cNvPr>
          <p:cNvSpPr/>
          <p:nvPr/>
        </p:nvSpPr>
        <p:spPr>
          <a:xfrm>
            <a:off x="4979251" y="2741098"/>
            <a:ext cx="1414130" cy="7363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左旋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CFD2D11-54E7-E104-EFB2-98CA1EBFF79A}"/>
              </a:ext>
            </a:extLst>
          </p:cNvPr>
          <p:cNvSpPr/>
          <p:nvPr/>
        </p:nvSpPr>
        <p:spPr>
          <a:xfrm>
            <a:off x="9359587" y="2757047"/>
            <a:ext cx="1079204" cy="107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R.R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C6CD90-FFFF-B4E6-9B9E-DDA187F1ACAE}"/>
              </a:ext>
            </a:extLst>
          </p:cNvPr>
          <p:cNvSpPr/>
          <p:nvPr/>
        </p:nvSpPr>
        <p:spPr>
          <a:xfrm>
            <a:off x="8133908" y="4274845"/>
            <a:ext cx="1079204" cy="10792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R.L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F8A8ED4-050F-4BE4-C0FA-0615A01D6415}"/>
              </a:ext>
            </a:extLst>
          </p:cNvPr>
          <p:cNvSpPr/>
          <p:nvPr/>
        </p:nvSpPr>
        <p:spPr>
          <a:xfrm>
            <a:off x="8291954" y="1220972"/>
            <a:ext cx="1079204" cy="10792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62AB588-1E21-11AA-A2C0-29653D0BAABD}"/>
              </a:ext>
            </a:extLst>
          </p:cNvPr>
          <p:cNvCxnSpPr>
            <a:cxnSpLocks/>
            <a:stCxn id="26" idx="5"/>
            <a:endCxn id="24" idx="0"/>
          </p:cNvCxnSpPr>
          <p:nvPr/>
        </p:nvCxnSpPr>
        <p:spPr>
          <a:xfrm>
            <a:off x="9213112" y="2142130"/>
            <a:ext cx="686077" cy="614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FDC7394-6D14-1873-EF11-E7684096C7F7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081580" y="3501882"/>
            <a:ext cx="591930" cy="772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94B066E1-8A4A-51FC-A647-6048D5F84141}"/>
              </a:ext>
            </a:extLst>
          </p:cNvPr>
          <p:cNvSpPr/>
          <p:nvPr/>
        </p:nvSpPr>
        <p:spPr>
          <a:xfrm>
            <a:off x="6133546" y="4239403"/>
            <a:ext cx="1079204" cy="10792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1C6916-89C0-9BB9-93DB-69C7B4116749}"/>
              </a:ext>
            </a:extLst>
          </p:cNvPr>
          <p:cNvSpPr/>
          <p:nvPr/>
        </p:nvSpPr>
        <p:spPr>
          <a:xfrm>
            <a:off x="7212750" y="2757047"/>
            <a:ext cx="1079204" cy="107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F45171D-A689-DAB9-3A1D-8A7501832B62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H="1">
            <a:off x="7752352" y="2142130"/>
            <a:ext cx="697648" cy="614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2ECFA75-EC04-5201-2AA9-DC35AF11ED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673148" y="3501882"/>
            <a:ext cx="645320" cy="737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1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08E1CB5-9BC7-F2EB-F81D-56D7AE916A16}"/>
              </a:ext>
            </a:extLst>
          </p:cNvPr>
          <p:cNvSpPr/>
          <p:nvPr/>
        </p:nvSpPr>
        <p:spPr>
          <a:xfrm>
            <a:off x="3147232" y="2573079"/>
            <a:ext cx="1079204" cy="107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B0FC3-5D9E-7A4E-C6E5-26993381BF74}"/>
              </a:ext>
            </a:extLst>
          </p:cNvPr>
          <p:cNvSpPr/>
          <p:nvPr/>
        </p:nvSpPr>
        <p:spPr>
          <a:xfrm>
            <a:off x="2706428" y="4088214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671B42-5EB9-FC98-43FC-FFF24B4E2500}"/>
              </a:ext>
            </a:extLst>
          </p:cNvPr>
          <p:cNvSpPr/>
          <p:nvPr/>
        </p:nvSpPr>
        <p:spPr>
          <a:xfrm>
            <a:off x="4016382" y="4109808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82B13ED-3E92-99F4-4290-9CE5064F930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977559" y="3449935"/>
            <a:ext cx="327720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988D36-CE5A-3524-3618-F084E4114B8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68391" y="3449935"/>
            <a:ext cx="219122" cy="659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C648D0D-428C-27C8-BA21-53643E350ABB}"/>
              </a:ext>
            </a:extLst>
          </p:cNvPr>
          <p:cNvCxnSpPr>
            <a:cxnSpLocks/>
          </p:cNvCxnSpPr>
          <p:nvPr/>
        </p:nvCxnSpPr>
        <p:spPr>
          <a:xfrm flipH="1">
            <a:off x="3686834" y="1934800"/>
            <a:ext cx="327720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头: 右 42">
            <a:extLst>
              <a:ext uri="{FF2B5EF4-FFF2-40B4-BE49-F238E27FC236}">
                <a16:creationId xmlns:a16="http://schemas.microsoft.com/office/drawing/2014/main" id="{FC7F3346-FBFE-520E-7EA2-6E76EF99D835}"/>
              </a:ext>
            </a:extLst>
          </p:cNvPr>
          <p:cNvSpPr/>
          <p:nvPr/>
        </p:nvSpPr>
        <p:spPr>
          <a:xfrm>
            <a:off x="4979251" y="2741098"/>
            <a:ext cx="1414130" cy="7363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删除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D95DB0C-C6AD-E631-8762-889CC6C6B289}"/>
              </a:ext>
            </a:extLst>
          </p:cNvPr>
          <p:cNvSpPr/>
          <p:nvPr/>
        </p:nvSpPr>
        <p:spPr>
          <a:xfrm>
            <a:off x="7308298" y="2682948"/>
            <a:ext cx="1079204" cy="107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84B031E-7779-F29F-E2CA-656F158785E6}"/>
              </a:ext>
            </a:extLst>
          </p:cNvPr>
          <p:cNvSpPr/>
          <p:nvPr/>
        </p:nvSpPr>
        <p:spPr>
          <a:xfrm>
            <a:off x="6867494" y="4198083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29142FB-5CEE-633D-F541-4E46FC7E416A}"/>
              </a:ext>
            </a:extLst>
          </p:cNvPr>
          <p:cNvSpPr/>
          <p:nvPr/>
        </p:nvSpPr>
        <p:spPr>
          <a:xfrm>
            <a:off x="8177448" y="4219677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7F48F39-D9BA-750D-FCB0-19E549B53D47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138625" y="3559804"/>
            <a:ext cx="327720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BE1FEDB-7CB5-BD52-C643-F8409E8FEE2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229457" y="3559804"/>
            <a:ext cx="219122" cy="659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8E57D6E-D7FB-A255-D46A-7D772573BE4B}"/>
              </a:ext>
            </a:extLst>
          </p:cNvPr>
          <p:cNvCxnSpPr>
            <a:cxnSpLocks/>
          </p:cNvCxnSpPr>
          <p:nvPr/>
        </p:nvCxnSpPr>
        <p:spPr>
          <a:xfrm flipH="1">
            <a:off x="7847900" y="2044669"/>
            <a:ext cx="327720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4395E13-DC96-3DA4-3D5F-9408F0586922}"/>
              </a:ext>
            </a:extLst>
          </p:cNvPr>
          <p:cNvSpPr/>
          <p:nvPr/>
        </p:nvSpPr>
        <p:spPr>
          <a:xfrm>
            <a:off x="6918259" y="2426368"/>
            <a:ext cx="2094614" cy="154172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A6C4947-ACA3-C00D-F8C1-08C9D62DC94E}"/>
              </a:ext>
            </a:extLst>
          </p:cNvPr>
          <p:cNvSpPr txBox="1"/>
          <p:nvPr/>
        </p:nvSpPr>
        <p:spPr>
          <a:xfrm>
            <a:off x="8135004" y="2044669"/>
            <a:ext cx="106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待删除</a:t>
            </a:r>
          </a:p>
        </p:txBody>
      </p:sp>
    </p:spTree>
    <p:extLst>
      <p:ext uri="{BB962C8B-B14F-4D97-AF65-F5344CB8AC3E}">
        <p14:creationId xmlns:p14="http://schemas.microsoft.com/office/powerpoint/2010/main" val="385632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箭头: 右 42">
            <a:extLst>
              <a:ext uri="{FF2B5EF4-FFF2-40B4-BE49-F238E27FC236}">
                <a16:creationId xmlns:a16="http://schemas.microsoft.com/office/drawing/2014/main" id="{FC7F3346-FBFE-520E-7EA2-6E76EF99D835}"/>
              </a:ext>
            </a:extLst>
          </p:cNvPr>
          <p:cNvSpPr/>
          <p:nvPr/>
        </p:nvSpPr>
        <p:spPr>
          <a:xfrm>
            <a:off x="5266027" y="2565661"/>
            <a:ext cx="1414130" cy="7363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删除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758AE70-55B0-7C06-BCDD-3A8DC6506631}"/>
              </a:ext>
            </a:extLst>
          </p:cNvPr>
          <p:cNvSpPr/>
          <p:nvPr/>
        </p:nvSpPr>
        <p:spPr>
          <a:xfrm>
            <a:off x="2126767" y="1366283"/>
            <a:ext cx="1079204" cy="107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A6DF3FC-E656-9393-ADF4-36F58C9021CF}"/>
              </a:ext>
            </a:extLst>
          </p:cNvPr>
          <p:cNvSpPr/>
          <p:nvPr/>
        </p:nvSpPr>
        <p:spPr>
          <a:xfrm>
            <a:off x="3205971" y="2970027"/>
            <a:ext cx="1079204" cy="10792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E2BA9BE-032B-B886-3A44-F10723B17FF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1587165" y="2287441"/>
            <a:ext cx="697648" cy="682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9879696-F097-B281-84BE-B41AAA361FA4}"/>
              </a:ext>
            </a:extLst>
          </p:cNvPr>
          <p:cNvCxnSpPr>
            <a:stCxn id="2" idx="5"/>
            <a:endCxn id="3" idx="0"/>
          </p:cNvCxnSpPr>
          <p:nvPr/>
        </p:nvCxnSpPr>
        <p:spPr>
          <a:xfrm>
            <a:off x="3047925" y="2287441"/>
            <a:ext cx="697648" cy="682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AB8CC9C-B7D1-CDD9-CA59-E7E37890AD6C}"/>
              </a:ext>
            </a:extLst>
          </p:cNvPr>
          <p:cNvSpPr/>
          <p:nvPr/>
        </p:nvSpPr>
        <p:spPr>
          <a:xfrm>
            <a:off x="1316034" y="2970027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13ACD2-4FA6-8021-344E-CB407DEC300F}"/>
              </a:ext>
            </a:extLst>
          </p:cNvPr>
          <p:cNvSpPr/>
          <p:nvPr/>
        </p:nvSpPr>
        <p:spPr>
          <a:xfrm>
            <a:off x="4096749" y="4529464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7D1CF1-3FB3-C9F2-C5BD-821AD871EAD6}"/>
              </a:ext>
            </a:extLst>
          </p:cNvPr>
          <p:cNvSpPr/>
          <p:nvPr/>
        </p:nvSpPr>
        <p:spPr>
          <a:xfrm>
            <a:off x="2796737" y="4529464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A383E7E-AF22-E4CE-3C5E-282E5A483D62}"/>
              </a:ext>
            </a:extLst>
          </p:cNvPr>
          <p:cNvCxnSpPr>
            <a:cxnSpLocks/>
            <a:stCxn id="3" idx="3"/>
            <a:endCxn id="14" idx="0"/>
          </p:cNvCxnSpPr>
          <p:nvPr/>
        </p:nvCxnSpPr>
        <p:spPr>
          <a:xfrm flipH="1">
            <a:off x="3067868" y="3891185"/>
            <a:ext cx="296149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0AA02D6-68FF-D36F-3D47-7D5ACC806157}"/>
              </a:ext>
            </a:extLst>
          </p:cNvPr>
          <p:cNvCxnSpPr>
            <a:cxnSpLocks/>
            <a:stCxn id="3" idx="5"/>
            <a:endCxn id="12" idx="0"/>
          </p:cNvCxnSpPr>
          <p:nvPr/>
        </p:nvCxnSpPr>
        <p:spPr>
          <a:xfrm>
            <a:off x="4127129" y="3891185"/>
            <a:ext cx="240751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8D720F0A-2EC4-BA18-5F6C-E15CF2960FE8}"/>
              </a:ext>
            </a:extLst>
          </p:cNvPr>
          <p:cNvSpPr/>
          <p:nvPr/>
        </p:nvSpPr>
        <p:spPr>
          <a:xfrm>
            <a:off x="8137707" y="1380459"/>
            <a:ext cx="1079204" cy="107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1281DE6-8B94-9D47-4227-44505E9A53DE}"/>
              </a:ext>
            </a:extLst>
          </p:cNvPr>
          <p:cNvSpPr/>
          <p:nvPr/>
        </p:nvSpPr>
        <p:spPr>
          <a:xfrm>
            <a:off x="9216911" y="2984203"/>
            <a:ext cx="1079204" cy="10792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2FC4EED-0AC9-966D-7B27-8E691AB33D3D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7598105" y="2301617"/>
            <a:ext cx="697648" cy="682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5B5E350-634F-2950-962F-5D764C0DE42A}"/>
              </a:ext>
            </a:extLst>
          </p:cNvPr>
          <p:cNvCxnSpPr>
            <a:stCxn id="34" idx="5"/>
            <a:endCxn id="35" idx="0"/>
          </p:cNvCxnSpPr>
          <p:nvPr/>
        </p:nvCxnSpPr>
        <p:spPr>
          <a:xfrm>
            <a:off x="9058865" y="2301617"/>
            <a:ext cx="697648" cy="682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5BA3271-3F7D-E799-3554-8ABF06D47069}"/>
              </a:ext>
            </a:extLst>
          </p:cNvPr>
          <p:cNvSpPr/>
          <p:nvPr/>
        </p:nvSpPr>
        <p:spPr>
          <a:xfrm>
            <a:off x="7326974" y="2984203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6D16D20-2F8E-1D95-37D9-C23E7CBBB9C5}"/>
              </a:ext>
            </a:extLst>
          </p:cNvPr>
          <p:cNvSpPr/>
          <p:nvPr/>
        </p:nvSpPr>
        <p:spPr>
          <a:xfrm>
            <a:off x="10107689" y="4543640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6FB41F4-159B-66FE-034B-B7F123781ED9}"/>
              </a:ext>
            </a:extLst>
          </p:cNvPr>
          <p:cNvSpPr/>
          <p:nvPr/>
        </p:nvSpPr>
        <p:spPr>
          <a:xfrm>
            <a:off x="8807677" y="4543640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48C9F90-CF07-B06B-8F4E-FD3AB8034572}"/>
              </a:ext>
            </a:extLst>
          </p:cNvPr>
          <p:cNvCxnSpPr>
            <a:cxnSpLocks/>
            <a:stCxn id="35" idx="3"/>
            <a:endCxn id="40" idx="0"/>
          </p:cNvCxnSpPr>
          <p:nvPr/>
        </p:nvCxnSpPr>
        <p:spPr>
          <a:xfrm flipH="1">
            <a:off x="9078808" y="3905361"/>
            <a:ext cx="296149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DE2D643-7799-D44B-4B26-EAE25288293A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10138069" y="3905361"/>
            <a:ext cx="240751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3736F543-0351-BE04-8BA2-74775685B628}"/>
              </a:ext>
            </a:extLst>
          </p:cNvPr>
          <p:cNvSpPr/>
          <p:nvPr/>
        </p:nvSpPr>
        <p:spPr>
          <a:xfrm>
            <a:off x="8713381" y="2769780"/>
            <a:ext cx="2094614" cy="154172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B0B39AE-C723-1D46-B14E-4FE2CF17F018}"/>
              </a:ext>
            </a:extLst>
          </p:cNvPr>
          <p:cNvSpPr txBox="1"/>
          <p:nvPr/>
        </p:nvSpPr>
        <p:spPr>
          <a:xfrm>
            <a:off x="9930126" y="2388081"/>
            <a:ext cx="106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待删除</a:t>
            </a:r>
          </a:p>
        </p:txBody>
      </p:sp>
    </p:spTree>
    <p:extLst>
      <p:ext uri="{BB962C8B-B14F-4D97-AF65-F5344CB8AC3E}">
        <p14:creationId xmlns:p14="http://schemas.microsoft.com/office/powerpoint/2010/main" val="213400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4FE604B-03E9-4766-24A8-6CE86325E158}"/>
              </a:ext>
            </a:extLst>
          </p:cNvPr>
          <p:cNvSpPr/>
          <p:nvPr/>
        </p:nvSpPr>
        <p:spPr>
          <a:xfrm>
            <a:off x="2198609" y="746052"/>
            <a:ext cx="1079204" cy="107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9E8A20E-4EBB-EEB3-7AE9-CD705B9E5E8B}"/>
              </a:ext>
            </a:extLst>
          </p:cNvPr>
          <p:cNvSpPr/>
          <p:nvPr/>
        </p:nvSpPr>
        <p:spPr>
          <a:xfrm>
            <a:off x="3223602" y="2260862"/>
            <a:ext cx="1079204" cy="10792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F2ADB0-F069-383F-75EC-049ED0376B82}"/>
              </a:ext>
            </a:extLst>
          </p:cNvPr>
          <p:cNvSpPr/>
          <p:nvPr/>
        </p:nvSpPr>
        <p:spPr>
          <a:xfrm>
            <a:off x="1119405" y="2349796"/>
            <a:ext cx="1079204" cy="10792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0FA2EC8-9018-24B5-250F-D0A2139F6D1E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1659007" y="1667210"/>
            <a:ext cx="697648" cy="682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0BD59ED-51C5-BB33-A4AA-D439A4517D08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3119767" y="1667210"/>
            <a:ext cx="643437" cy="593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653E77C-49EC-6DDE-C893-EF2C6C1F1DB5}"/>
              </a:ext>
            </a:extLst>
          </p:cNvPr>
          <p:cNvSpPr/>
          <p:nvPr/>
        </p:nvSpPr>
        <p:spPr>
          <a:xfrm>
            <a:off x="2788016" y="3693040"/>
            <a:ext cx="663501" cy="6964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succ</a:t>
            </a:r>
            <a:endParaRPr lang="zh-CN" altLang="en-US" sz="11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3A81200-DD1D-702D-214A-686281968133}"/>
              </a:ext>
            </a:extLst>
          </p:cNvPr>
          <p:cNvSpPr/>
          <p:nvPr/>
        </p:nvSpPr>
        <p:spPr>
          <a:xfrm>
            <a:off x="4129101" y="3693040"/>
            <a:ext cx="663501" cy="6964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99B8FBC-99EC-0A31-FC26-5D8F328DEAF0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119767" y="3217957"/>
            <a:ext cx="278587" cy="475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C8BA850-9DEE-DEA7-A7C0-5CAEB16F8649}"/>
              </a:ext>
            </a:extLst>
          </p:cNvPr>
          <p:cNvCxnSpPr>
            <a:cxnSpLocks/>
            <a:stCxn id="5" idx="5"/>
            <a:endCxn id="22" idx="0"/>
          </p:cNvCxnSpPr>
          <p:nvPr/>
        </p:nvCxnSpPr>
        <p:spPr>
          <a:xfrm>
            <a:off x="4144760" y="3182020"/>
            <a:ext cx="316092" cy="511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416EDBB-9585-B385-7760-C9287033B707}"/>
              </a:ext>
            </a:extLst>
          </p:cNvPr>
          <p:cNvSpPr/>
          <p:nvPr/>
        </p:nvSpPr>
        <p:spPr>
          <a:xfrm>
            <a:off x="3279997" y="4935440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0B55688-61E6-AD59-883A-E2104BEFEE9E}"/>
              </a:ext>
            </a:extLst>
          </p:cNvPr>
          <p:cNvSpPr/>
          <p:nvPr/>
        </p:nvSpPr>
        <p:spPr>
          <a:xfrm>
            <a:off x="2326912" y="4936719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8B8714B-2954-AEEE-E17A-76CB79764E1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98043" y="4298440"/>
            <a:ext cx="296149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9F5D2E2-28F9-17DF-7035-F510D4D5110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310377" y="4297161"/>
            <a:ext cx="240751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EB45321B-EC25-E373-16FD-B66521CAD550}"/>
              </a:ext>
            </a:extLst>
          </p:cNvPr>
          <p:cNvSpPr/>
          <p:nvPr/>
        </p:nvSpPr>
        <p:spPr>
          <a:xfrm>
            <a:off x="5106539" y="2521245"/>
            <a:ext cx="1414130" cy="736305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删除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AEFB59B-72DC-2DFA-C88F-431EE717864A}"/>
              </a:ext>
            </a:extLst>
          </p:cNvPr>
          <p:cNvSpPr/>
          <p:nvPr/>
        </p:nvSpPr>
        <p:spPr>
          <a:xfrm>
            <a:off x="8051465" y="632638"/>
            <a:ext cx="1079204" cy="107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succ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AF1834F-F9B4-0077-02EC-600292ECA47E}"/>
              </a:ext>
            </a:extLst>
          </p:cNvPr>
          <p:cNvSpPr/>
          <p:nvPr/>
        </p:nvSpPr>
        <p:spPr>
          <a:xfrm>
            <a:off x="9076458" y="2147448"/>
            <a:ext cx="1079204" cy="10792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0C4FA35-3900-D9EA-0DBA-667C4A650091}"/>
              </a:ext>
            </a:extLst>
          </p:cNvPr>
          <p:cNvSpPr/>
          <p:nvPr/>
        </p:nvSpPr>
        <p:spPr>
          <a:xfrm>
            <a:off x="6972261" y="2236382"/>
            <a:ext cx="1079204" cy="10792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635E110-62F7-9F68-7E12-FAA66E892FC1}"/>
              </a:ext>
            </a:extLst>
          </p:cNvPr>
          <p:cNvCxnSpPr>
            <a:stCxn id="46" idx="3"/>
            <a:endCxn id="48" idx="0"/>
          </p:cNvCxnSpPr>
          <p:nvPr/>
        </p:nvCxnSpPr>
        <p:spPr>
          <a:xfrm flipH="1">
            <a:off x="7511863" y="1553796"/>
            <a:ext cx="697648" cy="682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DA392E5-3DC9-F311-5161-DD3B99707ABA}"/>
              </a:ext>
            </a:extLst>
          </p:cNvPr>
          <p:cNvCxnSpPr>
            <a:stCxn id="46" idx="5"/>
            <a:endCxn id="47" idx="0"/>
          </p:cNvCxnSpPr>
          <p:nvPr/>
        </p:nvCxnSpPr>
        <p:spPr>
          <a:xfrm>
            <a:off x="8972623" y="1553796"/>
            <a:ext cx="643437" cy="593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38FACD04-3983-3F2D-B4F9-6D02A3BD7493}"/>
              </a:ext>
            </a:extLst>
          </p:cNvPr>
          <p:cNvSpPr/>
          <p:nvPr/>
        </p:nvSpPr>
        <p:spPr>
          <a:xfrm>
            <a:off x="8640872" y="3579626"/>
            <a:ext cx="663501" cy="6964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err="1"/>
              <a:t>succ</a:t>
            </a:r>
            <a:endParaRPr lang="zh-CN" altLang="en-US" sz="1100" b="1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955C47F9-22DD-F880-CE08-E9C3A7974813}"/>
              </a:ext>
            </a:extLst>
          </p:cNvPr>
          <p:cNvSpPr/>
          <p:nvPr/>
        </p:nvSpPr>
        <p:spPr>
          <a:xfrm>
            <a:off x="9981957" y="3579626"/>
            <a:ext cx="663501" cy="6964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AEAE62F-9B7B-ADEF-27CB-C21480CE3F41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8972623" y="3104543"/>
            <a:ext cx="278587" cy="475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4DD3A45-D8A5-1E69-90C7-9D75B71E134E}"/>
              </a:ext>
            </a:extLst>
          </p:cNvPr>
          <p:cNvCxnSpPr>
            <a:cxnSpLocks/>
            <a:stCxn id="47" idx="5"/>
            <a:endCxn id="52" idx="0"/>
          </p:cNvCxnSpPr>
          <p:nvPr/>
        </p:nvCxnSpPr>
        <p:spPr>
          <a:xfrm>
            <a:off x="9997616" y="3068606"/>
            <a:ext cx="316092" cy="511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3ECA75D-F4AC-FECE-3465-984D673BE132}"/>
              </a:ext>
            </a:extLst>
          </p:cNvPr>
          <p:cNvSpPr/>
          <p:nvPr/>
        </p:nvSpPr>
        <p:spPr>
          <a:xfrm>
            <a:off x="9132853" y="4822026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5901C9D-6832-0C3F-FFED-E6AC737C04E4}"/>
              </a:ext>
            </a:extLst>
          </p:cNvPr>
          <p:cNvSpPr/>
          <p:nvPr/>
        </p:nvSpPr>
        <p:spPr>
          <a:xfrm>
            <a:off x="8179768" y="4823305"/>
            <a:ext cx="542261" cy="542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DBE4F4B-F2B6-52F6-9662-2D79E5F294A7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450899" y="4185026"/>
            <a:ext cx="296149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1068249-79DF-0330-6381-5CD186BD4B60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163233" y="4183747"/>
            <a:ext cx="240751" cy="638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DB1B6A1B-773F-24FA-EF2F-DD215FB46E4C}"/>
              </a:ext>
            </a:extLst>
          </p:cNvPr>
          <p:cNvSpPr/>
          <p:nvPr/>
        </p:nvSpPr>
        <p:spPr>
          <a:xfrm>
            <a:off x="8373139" y="3525146"/>
            <a:ext cx="1220817" cy="86432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15801CE-F0CC-D6B2-5258-4A80CFAE614B}"/>
              </a:ext>
            </a:extLst>
          </p:cNvPr>
          <p:cNvSpPr txBox="1"/>
          <p:nvPr/>
        </p:nvSpPr>
        <p:spPr>
          <a:xfrm>
            <a:off x="8190806" y="3122550"/>
            <a:ext cx="114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待删除</a:t>
            </a:r>
          </a:p>
        </p:txBody>
      </p:sp>
    </p:spTree>
    <p:extLst>
      <p:ext uri="{BB962C8B-B14F-4D97-AF65-F5344CB8AC3E}">
        <p14:creationId xmlns:p14="http://schemas.microsoft.com/office/powerpoint/2010/main" val="361428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0D9F9A8-DFEB-B399-D910-CB4AFBDE56F3}"/>
              </a:ext>
            </a:extLst>
          </p:cNvPr>
          <p:cNvSpPr/>
          <p:nvPr/>
        </p:nvSpPr>
        <p:spPr>
          <a:xfrm>
            <a:off x="6548213" y="2569535"/>
            <a:ext cx="1144442" cy="1144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uncle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A1F7E6-32CF-E33E-2B7E-848D7AE9BA7D}"/>
              </a:ext>
            </a:extLst>
          </p:cNvPr>
          <p:cNvSpPr/>
          <p:nvPr/>
        </p:nvSpPr>
        <p:spPr>
          <a:xfrm>
            <a:off x="5358807" y="1002778"/>
            <a:ext cx="1189406" cy="11751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grandparent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71041E9-DDFE-F058-D8F5-25D9094412EA}"/>
              </a:ext>
            </a:extLst>
          </p:cNvPr>
          <p:cNvCxnSpPr>
            <a:cxnSpLocks/>
            <a:stCxn id="6" idx="5"/>
            <a:endCxn id="4" idx="0"/>
          </p:cNvCxnSpPr>
          <p:nvPr/>
        </p:nvCxnSpPr>
        <p:spPr>
          <a:xfrm>
            <a:off x="6374029" y="2005809"/>
            <a:ext cx="746405" cy="563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7CC0AE7-A992-F8DA-03D4-29C07275FF2B}"/>
              </a:ext>
            </a:extLst>
          </p:cNvPr>
          <p:cNvSpPr/>
          <p:nvPr/>
        </p:nvSpPr>
        <p:spPr>
          <a:xfrm>
            <a:off x="3310601" y="4117129"/>
            <a:ext cx="1107226" cy="11353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A1C7718-C24B-AC64-4A1E-3FF2DDCC1634}"/>
              </a:ext>
            </a:extLst>
          </p:cNvPr>
          <p:cNvSpPr/>
          <p:nvPr/>
        </p:nvSpPr>
        <p:spPr>
          <a:xfrm>
            <a:off x="4279603" y="2538853"/>
            <a:ext cx="1189406" cy="11751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7CBC27-1DEF-8801-BE6F-62DD03F9AB38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 flipH="1">
            <a:off x="4874306" y="2005809"/>
            <a:ext cx="658685" cy="533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DADCDA-074D-D9F6-524A-404A1139866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3864214" y="3541884"/>
            <a:ext cx="589573" cy="575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9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0D9F9A8-DFEB-B399-D910-CB4AFBDE56F3}"/>
              </a:ext>
            </a:extLst>
          </p:cNvPr>
          <p:cNvSpPr/>
          <p:nvPr/>
        </p:nvSpPr>
        <p:spPr>
          <a:xfrm>
            <a:off x="6263791" y="2572852"/>
            <a:ext cx="1189406" cy="11751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sibling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7CC0AE7-A992-F8DA-03D4-29C07275FF2B}"/>
              </a:ext>
            </a:extLst>
          </p:cNvPr>
          <p:cNvSpPr/>
          <p:nvPr/>
        </p:nvSpPr>
        <p:spPr>
          <a:xfrm>
            <a:off x="4230317" y="2612622"/>
            <a:ext cx="1107226" cy="11353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A1C7718-C24B-AC64-4A1E-3FF2DDCC1634}"/>
              </a:ext>
            </a:extLst>
          </p:cNvPr>
          <p:cNvSpPr/>
          <p:nvPr/>
        </p:nvSpPr>
        <p:spPr>
          <a:xfrm>
            <a:off x="5199319" y="1034346"/>
            <a:ext cx="1189406" cy="11751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parent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DADCDA-074D-D9F6-524A-404A1139866E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4783930" y="2037377"/>
            <a:ext cx="589573" cy="575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9943501-CA72-B297-88BB-4220924EB70A}"/>
              </a:ext>
            </a:extLst>
          </p:cNvPr>
          <p:cNvCxnSpPr>
            <a:cxnSpLocks/>
            <a:stCxn id="10" idx="5"/>
            <a:endCxn id="4" idx="0"/>
          </p:cNvCxnSpPr>
          <p:nvPr/>
        </p:nvCxnSpPr>
        <p:spPr>
          <a:xfrm>
            <a:off x="6214541" y="2037377"/>
            <a:ext cx="643953" cy="535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2277126-4CB3-8D24-19B9-ED2431D89007}"/>
              </a:ext>
            </a:extLst>
          </p:cNvPr>
          <p:cNvSpPr/>
          <p:nvPr/>
        </p:nvSpPr>
        <p:spPr>
          <a:xfrm>
            <a:off x="7230425" y="4211051"/>
            <a:ext cx="1107226" cy="11353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nephew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1E3498E-7586-E9FC-B328-1CD23B015BA6}"/>
              </a:ext>
            </a:extLst>
          </p:cNvPr>
          <p:cNvCxnSpPr>
            <a:cxnSpLocks/>
          </p:cNvCxnSpPr>
          <p:nvPr/>
        </p:nvCxnSpPr>
        <p:spPr>
          <a:xfrm>
            <a:off x="6994262" y="3733812"/>
            <a:ext cx="643953" cy="535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4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6E300C-6FD6-2835-F912-5121BFF4B577}"/>
              </a:ext>
            </a:extLst>
          </p:cNvPr>
          <p:cNvSpPr txBox="1"/>
          <p:nvPr/>
        </p:nvSpPr>
        <p:spPr>
          <a:xfrm>
            <a:off x="712381" y="1855381"/>
            <a:ext cx="10898374" cy="255454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683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  <a:ea typeface="华光淡古印_CNKI" panose="02000500000000000000" pitchFamily="2" charset="-122"/>
              </a:rPr>
              <a:t>小星</a:t>
            </a:r>
            <a:r>
              <a:rPr lang="en-US" altLang="zh-CN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code</a:t>
            </a:r>
          </a:p>
          <a:p>
            <a:pPr algn="ctr"/>
            <a:r>
              <a:rPr lang="en-US" altLang="zh-CN" sz="8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" panose="020B0502040204020203" pitchFamily="34" charset="0"/>
              </a:rPr>
              <a:t>www.rainystar.site</a:t>
            </a:r>
            <a:endParaRPr lang="zh-CN" altLang="en-US" sz="8000" b="1" dirty="0">
              <a:solidFill>
                <a:schemeClr val="accent6">
                  <a:lumMod val="20000"/>
                  <a:lumOff val="8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58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Bahnschrift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雨欣 刘</dc:creator>
  <cp:lastModifiedBy>雨欣 刘</cp:lastModifiedBy>
  <cp:revision>2</cp:revision>
  <dcterms:created xsi:type="dcterms:W3CDTF">2023-04-04T14:11:48Z</dcterms:created>
  <dcterms:modified xsi:type="dcterms:W3CDTF">2023-04-05T07:31:33Z</dcterms:modified>
</cp:coreProperties>
</file>