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xml" ContentType="application/vnd.openxmlformats-officedocument.presentationml.notesSlide+xml"/>
  <Override PartName="/ppt/tags/tag29.xml" ContentType="application/vnd.openxmlformats-officedocument.presentationml.tags+xml"/>
  <Override PartName="/ppt/notesSlides/notesSlide3.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7.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8.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9.xml" ContentType="application/vnd.openxmlformats-officedocument.presentationml.notesSlide+xml"/>
  <Override PartName="/ppt/tags/tag50.xml" ContentType="application/vnd.openxmlformats-officedocument.presentationml.tags+xml"/>
  <Override PartName="/ppt/notesSlides/notesSlide1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1.xml" ContentType="application/vnd.openxmlformats-officedocument.presentationml.notesSlide+xml"/>
  <Override PartName="/ppt/tags/tag5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36"/>
  </p:notesMasterIdLst>
  <p:sldIdLst>
    <p:sldId id="337" r:id="rId3"/>
    <p:sldId id="370" r:id="rId4"/>
    <p:sldId id="338" r:id="rId5"/>
    <p:sldId id="369" r:id="rId6"/>
    <p:sldId id="339" r:id="rId7"/>
    <p:sldId id="372" r:id="rId8"/>
    <p:sldId id="345" r:id="rId9"/>
    <p:sldId id="271" r:id="rId10"/>
    <p:sldId id="375" r:id="rId11"/>
    <p:sldId id="346" r:id="rId12"/>
    <p:sldId id="376" r:id="rId13"/>
    <p:sldId id="377" r:id="rId14"/>
    <p:sldId id="378" r:id="rId15"/>
    <p:sldId id="379" r:id="rId16"/>
    <p:sldId id="380" r:id="rId17"/>
    <p:sldId id="373" r:id="rId18"/>
    <p:sldId id="381" r:id="rId19"/>
    <p:sldId id="382" r:id="rId20"/>
    <p:sldId id="383" r:id="rId21"/>
    <p:sldId id="384" r:id="rId22"/>
    <p:sldId id="385" r:id="rId23"/>
    <p:sldId id="387" r:id="rId24"/>
    <p:sldId id="266" r:id="rId25"/>
    <p:sldId id="386" r:id="rId26"/>
    <p:sldId id="273" r:id="rId27"/>
    <p:sldId id="388" r:id="rId28"/>
    <p:sldId id="275" r:id="rId29"/>
    <p:sldId id="389" r:id="rId30"/>
    <p:sldId id="279" r:id="rId31"/>
    <p:sldId id="278" r:id="rId32"/>
    <p:sldId id="390" r:id="rId33"/>
    <p:sldId id="270" r:id="rId34"/>
    <p:sldId id="348"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3">
          <p15:clr>
            <a:srgbClr val="A4A3A4"/>
          </p15:clr>
        </p15:guide>
        <p15:guide id="2" pos="38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D9D9D9"/>
    <a:srgbClr val="9C9C9C"/>
    <a:srgbClr val="BE0C2B"/>
    <a:srgbClr val="918080"/>
    <a:srgbClr val="D1A374"/>
    <a:srgbClr val="E06741"/>
    <a:srgbClr val="F7C655"/>
    <a:srgbClr val="F4B11C"/>
    <a:srgbClr val="EEA8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9" autoAdjust="0"/>
    <p:restoredTop sz="91508" autoAdjust="0"/>
  </p:normalViewPr>
  <p:slideViewPr>
    <p:cSldViewPr snapToGrid="0" showGuides="1">
      <p:cViewPr varScale="1">
        <p:scale>
          <a:sx n="99" d="100"/>
          <a:sy n="99" d="100"/>
        </p:scale>
        <p:origin x="1232" y="176"/>
      </p:cViewPr>
      <p:guideLst>
        <p:guide orient="horz" pos="2243"/>
        <p:guide pos="3849"/>
      </p:guideLst>
    </p:cSldViewPr>
  </p:slideViewPr>
  <p:notesTextViewPr>
    <p:cViewPr>
      <p:scale>
        <a:sx n="200" d="100"/>
        <a:sy n="2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56F87-A81A-4EDE-81AE-3C76F245D5E1}" type="datetimeFigureOut">
              <a:rPr lang="zh-CN" altLang="en-US" smtClean="0"/>
              <a:t>2022/4/10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4DC7B0-EBAC-4569-9993-246641655C4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30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32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16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0107C08-3D4D-451F-AC90-00F370C928EC}" type="slidenum">
              <a:rPr lang="zh-CN" altLang="en-US" smtClean="0"/>
              <a:t>17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227F45-547E-410F-8DF3-EC7ED5A73EEE}" type="slidenum">
              <a:rPr lang="zh-CN" altLang="en-US" smtClean="0"/>
              <a:t>23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3E7456-78A7-456A-984B-3DC2BFF0CC5D}" type="slidenum">
              <a:rPr lang="zh-CN" altLang="en-US" smtClean="0"/>
              <a:t>27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0A43C6-2976-4B26-94A9-940FB778DF62}" type="slidenum">
              <a:rPr lang="zh-CN" altLang="en-US" smtClean="0"/>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nchor="ctr" anchorCtr="0"/>
          <a:lstStyle/>
          <a:p>
            <a:r>
              <a:rPr lang="zh-CN" altLang="en-US" dirty="0"/>
              <a:t>单击此处编辑母版标题样式</a:t>
            </a:r>
          </a:p>
        </p:txBody>
      </p:sp>
      <p:sp>
        <p:nvSpPr>
          <p:cNvPr id="3" name="内容占位符 2"/>
          <p:cNvSpPr>
            <a:spLocks noGrp="1"/>
          </p:cNvSpPr>
          <p:nvPr>
            <p:ph idx="1"/>
          </p:nvPr>
        </p:nvSpPr>
        <p:spPr>
          <a:xfrm>
            <a:off x="838200" y="1825625"/>
            <a:ext cx="10515600" cy="4351338"/>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2022/4/10</a:t>
            </a:fld>
            <a:endParaRPr lang="zh-CN" altLang="en-US" dirty="0"/>
          </a:p>
        </p:txBody>
      </p:sp>
      <p:sp>
        <p:nvSpPr>
          <p:cNvPr id="5" name="页脚占位符 4"/>
          <p:cNvSpPr>
            <a:spLocks noGrp="1"/>
          </p:cNvSpPr>
          <p:nvPr>
            <p:ph type="ftr" sz="quarter" idx="11"/>
          </p:nvPr>
        </p:nvSpPr>
        <p:spPr>
          <a:xfrm>
            <a:off x="4038600" y="6356350"/>
            <a:ext cx="4114800" cy="365125"/>
          </a:xfrm>
        </p:spPr>
        <p:txBody>
          <a:bodyPr/>
          <a:lstStyle/>
          <a:p>
            <a:endParaRPr lang="zh-CN" altLang="en-US" dirty="0"/>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rgbClr val="FCFCFC"/>
        </a:solidFill>
        <a:effectLst/>
      </p:bgPr>
    </p:bg>
    <p:spTree>
      <p:nvGrpSpPr>
        <p:cNvPr id="1" name=""/>
        <p:cNvGrpSpPr/>
        <p:nvPr/>
      </p:nvGrpSpPr>
      <p:grpSpPr>
        <a:xfrm>
          <a:off x="0" y="0"/>
          <a:ext cx="0" cy="0"/>
          <a:chOff x="0" y="0"/>
          <a:chExt cx="0" cy="0"/>
        </a:xfrm>
      </p:grpSpPr>
      <p:sp>
        <p:nvSpPr>
          <p:cNvPr id="2" name="椭圆 1"/>
          <p:cNvSpPr/>
          <p:nvPr userDrawn="1"/>
        </p:nvSpPr>
        <p:spPr>
          <a:xfrm>
            <a:off x="11264324" y="407462"/>
            <a:ext cx="357242" cy="357242"/>
          </a:xfrm>
          <a:prstGeom prst="ellipse">
            <a:avLst/>
          </a:prstGeom>
          <a:gradFill>
            <a:gsLst>
              <a:gs pos="0">
                <a:srgbClr val="EEC738"/>
              </a:gs>
              <a:gs pos="100000">
                <a:srgbClr val="F7DA2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hape 13"/>
          <p:cNvSpPr txBox="1"/>
          <p:nvPr userDrawn="1"/>
        </p:nvSpPr>
        <p:spPr>
          <a:xfrm>
            <a:off x="11177835" y="446535"/>
            <a:ext cx="50376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fld id="{00000000-1234-1234-1234-123412341234}" type="slidenum">
              <a:rPr lang="en-US" sz="1400" b="0" i="0" u="none" strike="noStrike" cap="none" spc="0" baseline="0">
                <a:solidFill>
                  <a:schemeClr val="bg1"/>
                </a:solidFill>
                <a:latin typeface="+mj-lt"/>
                <a:ea typeface="Lato"/>
                <a:cs typeface="Lato"/>
                <a:sym typeface="Lato"/>
              </a:rPr>
              <a:t>‹#›</a:t>
            </a:fld>
            <a:endParaRPr lang="en-US" sz="1400" b="0" i="0" u="none" strike="noStrike" cap="none" spc="0" baseline="0" dirty="0">
              <a:solidFill>
                <a:schemeClr val="bg1"/>
              </a:solidFill>
              <a:latin typeface="+mj-lt"/>
              <a:ea typeface="Lato"/>
              <a:cs typeface="Lato"/>
              <a:sym typeface="Lato"/>
            </a:endParaRPr>
          </a:p>
        </p:txBody>
      </p:sp>
      <p:cxnSp>
        <p:nvCxnSpPr>
          <p:cNvPr id="4" name="直接连接符 3"/>
          <p:cNvCxnSpPr/>
          <p:nvPr userDrawn="1"/>
        </p:nvCxnSpPr>
        <p:spPr>
          <a:xfrm>
            <a:off x="576353" y="908720"/>
            <a:ext cx="1104521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1550481" y="2323407"/>
            <a:ext cx="1225190" cy="1559240"/>
          </a:xfrm>
          <a:custGeom>
            <a:avLst/>
            <a:gdLst>
              <a:gd name="connsiteX0" fmla="*/ 604372 w 1225190"/>
              <a:gd name="connsiteY0" fmla="*/ 0 h 1559240"/>
              <a:gd name="connsiteX1" fmla="*/ 1031441 w 1225190"/>
              <a:gd name="connsiteY1" fmla="*/ 124370 h 1559240"/>
              <a:gd name="connsiteX2" fmla="*/ 1182021 w 1225190"/>
              <a:gd name="connsiteY2" fmla="*/ 456363 h 1559240"/>
              <a:gd name="connsiteX3" fmla="*/ 877779 w 1225190"/>
              <a:gd name="connsiteY3" fmla="*/ 469725 h 1559240"/>
              <a:gd name="connsiteX4" fmla="*/ 794009 w 1225190"/>
              <a:gd name="connsiteY4" fmla="*/ 302701 h 1559240"/>
              <a:gd name="connsiteX5" fmla="*/ 601289 w 1225190"/>
              <a:gd name="connsiteY5" fmla="*/ 251822 h 1559240"/>
              <a:gd name="connsiteX6" fmla="*/ 393664 w 1225190"/>
              <a:gd name="connsiteY6" fmla="*/ 306298 h 1559240"/>
              <a:gd name="connsiteX7" fmla="*/ 345355 w 1225190"/>
              <a:gd name="connsiteY7" fmla="*/ 399832 h 1559240"/>
              <a:gd name="connsiteX8" fmla="*/ 390580 w 1225190"/>
              <a:gd name="connsiteY8" fmla="*/ 491310 h 1559240"/>
              <a:gd name="connsiteX9" fmla="*/ 670154 w 1225190"/>
              <a:gd name="connsiteY9" fmla="*/ 592039 h 1559240"/>
              <a:gd name="connsiteX10" fmla="*/ 998550 w 1225190"/>
              <a:gd name="connsiteY10" fmla="*/ 700476 h 1559240"/>
              <a:gd name="connsiteX11" fmla="*/ 1165061 w 1225190"/>
              <a:gd name="connsiteY11" fmla="*/ 853625 h 1559240"/>
              <a:gd name="connsiteX12" fmla="*/ 1225190 w 1225190"/>
              <a:gd name="connsiteY12" fmla="*/ 1093627 h 1559240"/>
              <a:gd name="connsiteX13" fmla="*/ 1153241 w 1225190"/>
              <a:gd name="connsiteY13" fmla="*/ 1336198 h 1559240"/>
              <a:gd name="connsiteX14" fmla="*/ 949728 w 1225190"/>
              <a:gd name="connsiteY14" fmla="*/ 1504251 h 1559240"/>
              <a:gd name="connsiteX15" fmla="*/ 621845 w 1225190"/>
              <a:gd name="connsiteY15" fmla="*/ 1559240 h 1559240"/>
              <a:gd name="connsiteX16" fmla="*/ 182956 w 1225190"/>
              <a:gd name="connsiteY16" fmla="*/ 1427162 h 1559240"/>
              <a:gd name="connsiteX17" fmla="*/ 0 w 1225190"/>
              <a:gd name="connsiteY17" fmla="*/ 1042235 h 1559240"/>
              <a:gd name="connsiteX18" fmla="*/ 296019 w 1225190"/>
              <a:gd name="connsiteY18" fmla="*/ 1013455 h 1559240"/>
              <a:gd name="connsiteX19" fmla="*/ 404456 w 1225190"/>
              <a:gd name="connsiteY19" fmla="*/ 1232386 h 1559240"/>
              <a:gd name="connsiteX20" fmla="*/ 624929 w 1225190"/>
              <a:gd name="connsiteY20" fmla="*/ 1302279 h 1559240"/>
              <a:gd name="connsiteX21" fmla="*/ 846429 w 1225190"/>
              <a:gd name="connsiteY21" fmla="*/ 1240095 h 1559240"/>
              <a:gd name="connsiteX22" fmla="*/ 920948 w 1225190"/>
              <a:gd name="connsiteY22" fmla="*/ 1094655 h 1559240"/>
              <a:gd name="connsiteX23" fmla="*/ 889599 w 1225190"/>
              <a:gd name="connsiteY23" fmla="*/ 1003690 h 1559240"/>
              <a:gd name="connsiteX24" fmla="*/ 780133 w 1225190"/>
              <a:gd name="connsiteY24" fmla="*/ 938422 h 1559240"/>
              <a:gd name="connsiteX25" fmla="*/ 536534 w 1225190"/>
              <a:gd name="connsiteY25" fmla="*/ 872640 h 1559240"/>
              <a:gd name="connsiteX26" fmla="*/ 193234 w 1225190"/>
              <a:gd name="connsiteY26" fmla="*/ 723603 h 1559240"/>
              <a:gd name="connsiteX27" fmla="*/ 54475 w 1225190"/>
              <a:gd name="connsiteY27" fmla="*/ 420389 h 1559240"/>
              <a:gd name="connsiteX28" fmla="*/ 119743 w 1225190"/>
              <a:gd name="connsiteY28" fmla="*/ 205055 h 1559240"/>
              <a:gd name="connsiteX29" fmla="*/ 307839 w 1225190"/>
              <a:gd name="connsiteY29" fmla="*/ 52420 h 1559240"/>
              <a:gd name="connsiteX30" fmla="*/ 604372 w 1225190"/>
              <a:gd name="connsiteY30" fmla="*/ 0 h 155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5190" h="1559240">
                <a:moveTo>
                  <a:pt x="604372" y="0"/>
                </a:moveTo>
                <a:cubicBezTo>
                  <a:pt x="793495" y="0"/>
                  <a:pt x="935852" y="41457"/>
                  <a:pt x="1031441" y="124370"/>
                </a:cubicBezTo>
                <a:cubicBezTo>
                  <a:pt x="1127031" y="207282"/>
                  <a:pt x="1177224" y="317947"/>
                  <a:pt x="1182021" y="456363"/>
                </a:cubicBezTo>
                <a:lnTo>
                  <a:pt x="877779" y="469725"/>
                </a:lnTo>
                <a:cubicBezTo>
                  <a:pt x="864759" y="392294"/>
                  <a:pt x="836836" y="336619"/>
                  <a:pt x="794009" y="302701"/>
                </a:cubicBezTo>
                <a:cubicBezTo>
                  <a:pt x="751182" y="268782"/>
                  <a:pt x="686942" y="251822"/>
                  <a:pt x="601289" y="251822"/>
                </a:cubicBezTo>
                <a:cubicBezTo>
                  <a:pt x="512894" y="251822"/>
                  <a:pt x="443686" y="269981"/>
                  <a:pt x="393664" y="306298"/>
                </a:cubicBezTo>
                <a:cubicBezTo>
                  <a:pt x="361458" y="329596"/>
                  <a:pt x="345355" y="360774"/>
                  <a:pt x="345355" y="399832"/>
                </a:cubicBezTo>
                <a:cubicBezTo>
                  <a:pt x="345355" y="435464"/>
                  <a:pt x="360430" y="465957"/>
                  <a:pt x="390580" y="491310"/>
                </a:cubicBezTo>
                <a:cubicBezTo>
                  <a:pt x="428953" y="523516"/>
                  <a:pt x="522145" y="557092"/>
                  <a:pt x="670154" y="592039"/>
                </a:cubicBezTo>
                <a:cubicBezTo>
                  <a:pt x="818164" y="626985"/>
                  <a:pt x="927629" y="663131"/>
                  <a:pt x="998550" y="700476"/>
                </a:cubicBezTo>
                <a:cubicBezTo>
                  <a:pt x="1069472" y="737821"/>
                  <a:pt x="1124975" y="788871"/>
                  <a:pt x="1165061" y="853625"/>
                </a:cubicBezTo>
                <a:cubicBezTo>
                  <a:pt x="1205147" y="918379"/>
                  <a:pt x="1225190" y="998380"/>
                  <a:pt x="1225190" y="1093627"/>
                </a:cubicBezTo>
                <a:cubicBezTo>
                  <a:pt x="1225190" y="1179966"/>
                  <a:pt x="1201207" y="1260823"/>
                  <a:pt x="1153241" y="1336198"/>
                </a:cubicBezTo>
                <a:cubicBezTo>
                  <a:pt x="1105275" y="1411573"/>
                  <a:pt x="1037437" y="1467591"/>
                  <a:pt x="949728" y="1504251"/>
                </a:cubicBezTo>
                <a:cubicBezTo>
                  <a:pt x="862018" y="1540910"/>
                  <a:pt x="752724" y="1559240"/>
                  <a:pt x="621845" y="1559240"/>
                </a:cubicBezTo>
                <a:cubicBezTo>
                  <a:pt x="431352" y="1559240"/>
                  <a:pt x="285055" y="1515214"/>
                  <a:pt x="182956" y="1427162"/>
                </a:cubicBezTo>
                <a:cubicBezTo>
                  <a:pt x="80857" y="1339110"/>
                  <a:pt x="19871" y="1210801"/>
                  <a:pt x="0" y="1042235"/>
                </a:cubicBezTo>
                <a:lnTo>
                  <a:pt x="296019" y="1013455"/>
                </a:lnTo>
                <a:cubicBezTo>
                  <a:pt x="313835" y="1112813"/>
                  <a:pt x="349981" y="1185790"/>
                  <a:pt x="404456" y="1232386"/>
                </a:cubicBezTo>
                <a:cubicBezTo>
                  <a:pt x="458932" y="1278981"/>
                  <a:pt x="532423" y="1302279"/>
                  <a:pt x="624929" y="1302279"/>
                </a:cubicBezTo>
                <a:cubicBezTo>
                  <a:pt x="722917" y="1302279"/>
                  <a:pt x="796750" y="1281551"/>
                  <a:pt x="846429" y="1240095"/>
                </a:cubicBezTo>
                <a:cubicBezTo>
                  <a:pt x="896108" y="1198638"/>
                  <a:pt x="920948" y="1150158"/>
                  <a:pt x="920948" y="1094655"/>
                </a:cubicBezTo>
                <a:cubicBezTo>
                  <a:pt x="920948" y="1059023"/>
                  <a:pt x="910498" y="1028701"/>
                  <a:pt x="889599" y="1003690"/>
                </a:cubicBezTo>
                <a:cubicBezTo>
                  <a:pt x="868699" y="978680"/>
                  <a:pt x="832211" y="956923"/>
                  <a:pt x="780133" y="938422"/>
                </a:cubicBezTo>
                <a:cubicBezTo>
                  <a:pt x="744501" y="926088"/>
                  <a:pt x="663302" y="904161"/>
                  <a:pt x="536534" y="872640"/>
                </a:cubicBezTo>
                <a:cubicBezTo>
                  <a:pt x="373450" y="832212"/>
                  <a:pt x="259016" y="782532"/>
                  <a:pt x="193234" y="723603"/>
                </a:cubicBezTo>
                <a:cubicBezTo>
                  <a:pt x="100728" y="640690"/>
                  <a:pt x="54475" y="539619"/>
                  <a:pt x="54475" y="420389"/>
                </a:cubicBezTo>
                <a:cubicBezTo>
                  <a:pt x="54475" y="343643"/>
                  <a:pt x="76231" y="271865"/>
                  <a:pt x="119743" y="205055"/>
                </a:cubicBezTo>
                <a:cubicBezTo>
                  <a:pt x="163255" y="138245"/>
                  <a:pt x="225954" y="87367"/>
                  <a:pt x="307839" y="52420"/>
                </a:cubicBezTo>
                <a:cubicBezTo>
                  <a:pt x="389724" y="17474"/>
                  <a:pt x="488568" y="0"/>
                  <a:pt x="604372" y="0"/>
                </a:cubicBezTo>
                <a:close/>
              </a:path>
            </a:pathLst>
          </a:custGeom>
          <a:ln w="28575">
            <a:solidFill>
              <a:schemeClr val="accent2"/>
            </a:solidFill>
          </a:ln>
        </p:spPr>
        <p:txBody>
          <a:bodyPr wrap="square">
            <a:noAutofit/>
          </a:bodyPr>
          <a:lstStyle/>
          <a:p>
            <a:endParaRPr lang="zh-CN" altLang="en-US"/>
          </a:p>
        </p:txBody>
      </p:sp>
      <p:sp>
        <p:nvSpPr>
          <p:cNvPr id="16" name="图片占位符 15"/>
          <p:cNvSpPr>
            <a:spLocks noGrp="1"/>
          </p:cNvSpPr>
          <p:nvPr>
            <p:ph type="pic" sz="quarter" idx="11"/>
          </p:nvPr>
        </p:nvSpPr>
        <p:spPr>
          <a:xfrm>
            <a:off x="3872219" y="2366363"/>
            <a:ext cx="1977572" cy="1506820"/>
          </a:xfrm>
          <a:custGeom>
            <a:avLst/>
            <a:gdLst>
              <a:gd name="connsiteX0" fmla="*/ 0 w 1977572"/>
              <a:gd name="connsiteY0" fmla="*/ 0 h 1506820"/>
              <a:gd name="connsiteX1" fmla="*/ 311436 w 1977572"/>
              <a:gd name="connsiteY1" fmla="*/ 0 h 1506820"/>
              <a:gd name="connsiteX2" fmla="*/ 538590 w 1977572"/>
              <a:gd name="connsiteY2" fmla="*/ 1035040 h 1506820"/>
              <a:gd name="connsiteX3" fmla="*/ 814052 w 1977572"/>
              <a:gd name="connsiteY3" fmla="*/ 0 h 1506820"/>
              <a:gd name="connsiteX4" fmla="*/ 1175853 w 1977572"/>
              <a:gd name="connsiteY4" fmla="*/ 0 h 1506820"/>
              <a:gd name="connsiteX5" fmla="*/ 1440009 w 1977572"/>
              <a:gd name="connsiteY5" fmla="*/ 1052513 h 1506820"/>
              <a:gd name="connsiteX6" fmla="*/ 1671274 w 1977572"/>
              <a:gd name="connsiteY6" fmla="*/ 0 h 1506820"/>
              <a:gd name="connsiteX7" fmla="*/ 1977572 w 1977572"/>
              <a:gd name="connsiteY7" fmla="*/ 0 h 1506820"/>
              <a:gd name="connsiteX8" fmla="*/ 1611659 w 1977572"/>
              <a:gd name="connsiteY8" fmla="*/ 1506820 h 1506820"/>
              <a:gd name="connsiteX9" fmla="*/ 1288916 w 1977572"/>
              <a:gd name="connsiteY9" fmla="*/ 1506820 h 1506820"/>
              <a:gd name="connsiteX10" fmla="*/ 988786 w 1977572"/>
              <a:gd name="connsiteY10" fmla="*/ 380303 h 1506820"/>
              <a:gd name="connsiteX11" fmla="*/ 689683 w 1977572"/>
              <a:gd name="connsiteY11" fmla="*/ 1506820 h 1506820"/>
              <a:gd name="connsiteX12" fmla="*/ 359745 w 1977572"/>
              <a:gd name="connsiteY12" fmla="*/ 1506820 h 15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77572" h="1506820">
                <a:moveTo>
                  <a:pt x="0" y="0"/>
                </a:moveTo>
                <a:lnTo>
                  <a:pt x="311436" y="0"/>
                </a:lnTo>
                <a:lnTo>
                  <a:pt x="538590" y="1035040"/>
                </a:lnTo>
                <a:lnTo>
                  <a:pt x="814052" y="0"/>
                </a:lnTo>
                <a:lnTo>
                  <a:pt x="1175853" y="0"/>
                </a:lnTo>
                <a:lnTo>
                  <a:pt x="1440009" y="1052513"/>
                </a:lnTo>
                <a:lnTo>
                  <a:pt x="1671274" y="0"/>
                </a:lnTo>
                <a:lnTo>
                  <a:pt x="1977572" y="0"/>
                </a:lnTo>
                <a:lnTo>
                  <a:pt x="1611659" y="1506820"/>
                </a:lnTo>
                <a:lnTo>
                  <a:pt x="1288916" y="1506820"/>
                </a:lnTo>
                <a:lnTo>
                  <a:pt x="988786" y="380303"/>
                </a:lnTo>
                <a:lnTo>
                  <a:pt x="689683" y="1506820"/>
                </a:lnTo>
                <a:lnTo>
                  <a:pt x="359745" y="1506820"/>
                </a:lnTo>
                <a:close/>
              </a:path>
            </a:pathLst>
          </a:custGeom>
          <a:ln w="28575">
            <a:solidFill>
              <a:schemeClr val="accent2"/>
            </a:solidFill>
          </a:ln>
        </p:spPr>
        <p:txBody>
          <a:bodyPr wrap="square">
            <a:noAutofit/>
          </a:bodyPr>
          <a:lstStyle/>
          <a:p>
            <a:endParaRPr lang="zh-CN" altLang="en-US"/>
          </a:p>
        </p:txBody>
      </p:sp>
      <p:sp>
        <p:nvSpPr>
          <p:cNvPr id="17" name="图片占位符 16"/>
          <p:cNvSpPr>
            <a:spLocks noGrp="1"/>
          </p:cNvSpPr>
          <p:nvPr>
            <p:ph type="pic" sz="quarter" idx="12"/>
          </p:nvPr>
        </p:nvSpPr>
        <p:spPr>
          <a:xfrm>
            <a:off x="6900561" y="2340667"/>
            <a:ext cx="1461594" cy="1558212"/>
          </a:xfrm>
          <a:custGeom>
            <a:avLst/>
            <a:gdLst>
              <a:gd name="connsiteX0" fmla="*/ 731825 w 1461594"/>
              <a:gd name="connsiteY0" fmla="*/ 260045 h 1558212"/>
              <a:gd name="connsiteX1" fmla="*/ 428611 w 1461594"/>
              <a:gd name="connsiteY1" fmla="*/ 389039 h 1558212"/>
              <a:gd name="connsiteX2" fmla="*/ 313492 w 1461594"/>
              <a:gd name="connsiteY2" fmla="*/ 778079 h 1558212"/>
              <a:gd name="connsiteX3" fmla="*/ 431694 w 1461594"/>
              <a:gd name="connsiteY3" fmla="*/ 1166090 h 1558212"/>
              <a:gd name="connsiteX4" fmla="*/ 731825 w 1461594"/>
              <a:gd name="connsiteY4" fmla="*/ 1298168 h 1558212"/>
              <a:gd name="connsiteX5" fmla="*/ 1030414 w 1461594"/>
              <a:gd name="connsiteY5" fmla="*/ 1167118 h 1558212"/>
              <a:gd name="connsiteX6" fmla="*/ 1147074 w 1461594"/>
              <a:gd name="connsiteY6" fmla="*/ 773967 h 1558212"/>
              <a:gd name="connsiteX7" fmla="*/ 1033497 w 1461594"/>
              <a:gd name="connsiteY7" fmla="*/ 387498 h 1558212"/>
              <a:gd name="connsiteX8" fmla="*/ 731825 w 1461594"/>
              <a:gd name="connsiteY8" fmla="*/ 260045 h 1558212"/>
              <a:gd name="connsiteX9" fmla="*/ 728741 w 1461594"/>
              <a:gd name="connsiteY9" fmla="*/ 0 h 1558212"/>
              <a:gd name="connsiteX10" fmla="*/ 1261679 w 1461594"/>
              <a:gd name="connsiteY10" fmla="*/ 206597 h 1558212"/>
              <a:gd name="connsiteX11" fmla="*/ 1461594 w 1461594"/>
              <a:gd name="connsiteY11" fmla="*/ 781162 h 1558212"/>
              <a:gd name="connsiteX12" fmla="*/ 1263220 w 1461594"/>
              <a:gd name="connsiteY12" fmla="*/ 1352130 h 1558212"/>
              <a:gd name="connsiteX13" fmla="*/ 732853 w 1461594"/>
              <a:gd name="connsiteY13" fmla="*/ 1558212 h 1558212"/>
              <a:gd name="connsiteX14" fmla="*/ 198374 w 1461594"/>
              <a:gd name="connsiteY14" fmla="*/ 1353157 h 1558212"/>
              <a:gd name="connsiteX15" fmla="*/ 0 w 1461594"/>
              <a:gd name="connsiteY15" fmla="*/ 788357 h 1558212"/>
              <a:gd name="connsiteX16" fmla="*/ 68865 w 1461594"/>
              <a:gd name="connsiteY16" fmla="*/ 401888 h 1558212"/>
              <a:gd name="connsiteX17" fmla="*/ 209166 w 1461594"/>
              <a:gd name="connsiteY17" fmla="*/ 195291 h 1558212"/>
              <a:gd name="connsiteX18" fmla="*/ 403943 w 1461594"/>
              <a:gd name="connsiteY18" fmla="*/ 59615 h 1558212"/>
              <a:gd name="connsiteX19" fmla="*/ 728741 w 1461594"/>
              <a:gd name="connsiteY19" fmla="*/ 0 h 1558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1594" h="1558212">
                <a:moveTo>
                  <a:pt x="731825" y="260045"/>
                </a:moveTo>
                <a:cubicBezTo>
                  <a:pt x="606428" y="260045"/>
                  <a:pt x="505357" y="303043"/>
                  <a:pt x="428611" y="389039"/>
                </a:cubicBezTo>
                <a:cubicBezTo>
                  <a:pt x="351865" y="475036"/>
                  <a:pt x="313492" y="604715"/>
                  <a:pt x="313492" y="778079"/>
                </a:cubicBezTo>
                <a:cubicBezTo>
                  <a:pt x="313492" y="948701"/>
                  <a:pt x="352893" y="1078038"/>
                  <a:pt x="431694" y="1166090"/>
                </a:cubicBezTo>
                <a:cubicBezTo>
                  <a:pt x="510496" y="1254142"/>
                  <a:pt x="610539" y="1298168"/>
                  <a:pt x="731825" y="1298168"/>
                </a:cubicBezTo>
                <a:cubicBezTo>
                  <a:pt x="853111" y="1298168"/>
                  <a:pt x="952640" y="1254484"/>
                  <a:pt x="1030414" y="1167118"/>
                </a:cubicBezTo>
                <a:cubicBezTo>
                  <a:pt x="1108187" y="1079751"/>
                  <a:pt x="1147074" y="948701"/>
                  <a:pt x="1147074" y="773967"/>
                </a:cubicBezTo>
                <a:cubicBezTo>
                  <a:pt x="1147074" y="601289"/>
                  <a:pt x="1109215" y="472466"/>
                  <a:pt x="1033497" y="387498"/>
                </a:cubicBezTo>
                <a:cubicBezTo>
                  <a:pt x="957779" y="302529"/>
                  <a:pt x="857222" y="260045"/>
                  <a:pt x="731825" y="260045"/>
                </a:cubicBezTo>
                <a:close/>
                <a:moveTo>
                  <a:pt x="728741" y="0"/>
                </a:moveTo>
                <a:cubicBezTo>
                  <a:pt x="950756" y="0"/>
                  <a:pt x="1128402" y="68866"/>
                  <a:pt x="1261679" y="206597"/>
                </a:cubicBezTo>
                <a:cubicBezTo>
                  <a:pt x="1394956" y="344328"/>
                  <a:pt x="1461594" y="535850"/>
                  <a:pt x="1461594" y="781162"/>
                </a:cubicBezTo>
                <a:cubicBezTo>
                  <a:pt x="1461594" y="1024418"/>
                  <a:pt x="1395470" y="1214741"/>
                  <a:pt x="1263220" y="1352130"/>
                </a:cubicBezTo>
                <a:cubicBezTo>
                  <a:pt x="1130971" y="1489518"/>
                  <a:pt x="954182" y="1558212"/>
                  <a:pt x="732853" y="1558212"/>
                </a:cubicBezTo>
                <a:cubicBezTo>
                  <a:pt x="508783" y="1558212"/>
                  <a:pt x="330623" y="1489861"/>
                  <a:pt x="198374" y="1353157"/>
                </a:cubicBezTo>
                <a:cubicBezTo>
                  <a:pt x="66125" y="1216454"/>
                  <a:pt x="0" y="1028187"/>
                  <a:pt x="0" y="788357"/>
                </a:cubicBezTo>
                <a:cubicBezTo>
                  <a:pt x="0" y="634866"/>
                  <a:pt x="22955" y="506042"/>
                  <a:pt x="68865" y="401888"/>
                </a:cubicBezTo>
                <a:cubicBezTo>
                  <a:pt x="103127" y="325142"/>
                  <a:pt x="149894" y="256276"/>
                  <a:pt x="209166" y="195291"/>
                </a:cubicBezTo>
                <a:cubicBezTo>
                  <a:pt x="268438" y="134305"/>
                  <a:pt x="333364" y="89080"/>
                  <a:pt x="403943" y="59615"/>
                </a:cubicBezTo>
                <a:cubicBezTo>
                  <a:pt x="497819" y="19872"/>
                  <a:pt x="606085" y="0"/>
                  <a:pt x="728741" y="0"/>
                </a:cubicBezTo>
                <a:close/>
              </a:path>
            </a:pathLst>
          </a:custGeom>
          <a:ln w="28575">
            <a:solidFill>
              <a:schemeClr val="accent2"/>
            </a:solidFill>
          </a:ln>
        </p:spPr>
        <p:txBody>
          <a:bodyPr wrap="square">
            <a:noAutofit/>
          </a:bodyPr>
          <a:lstStyle/>
          <a:p>
            <a:endParaRPr lang="zh-CN" altLang="en-US"/>
          </a:p>
        </p:txBody>
      </p:sp>
      <p:sp>
        <p:nvSpPr>
          <p:cNvPr id="18" name="图片占位符 17"/>
          <p:cNvSpPr>
            <a:spLocks noGrp="1"/>
          </p:cNvSpPr>
          <p:nvPr>
            <p:ph type="pic" sz="quarter" idx="13"/>
          </p:nvPr>
        </p:nvSpPr>
        <p:spPr>
          <a:xfrm>
            <a:off x="9445691" y="2366363"/>
            <a:ext cx="1197438" cy="1506820"/>
          </a:xfrm>
          <a:custGeom>
            <a:avLst/>
            <a:gdLst>
              <a:gd name="connsiteX0" fmla="*/ 0 w 1197438"/>
              <a:gd name="connsiteY0" fmla="*/ 0 h 1506820"/>
              <a:gd name="connsiteX1" fmla="*/ 1197438 w 1197438"/>
              <a:gd name="connsiteY1" fmla="*/ 0 h 1506820"/>
              <a:gd name="connsiteX2" fmla="*/ 1197438 w 1197438"/>
              <a:gd name="connsiteY2" fmla="*/ 254906 h 1506820"/>
              <a:gd name="connsiteX3" fmla="*/ 751354 w 1197438"/>
              <a:gd name="connsiteY3" fmla="*/ 254906 h 1506820"/>
              <a:gd name="connsiteX4" fmla="*/ 751354 w 1197438"/>
              <a:gd name="connsiteY4" fmla="*/ 1506820 h 1506820"/>
              <a:gd name="connsiteX5" fmla="*/ 447112 w 1197438"/>
              <a:gd name="connsiteY5" fmla="*/ 1506820 h 1506820"/>
              <a:gd name="connsiteX6" fmla="*/ 447112 w 1197438"/>
              <a:gd name="connsiteY6" fmla="*/ 254906 h 1506820"/>
              <a:gd name="connsiteX7" fmla="*/ 0 w 1197438"/>
              <a:gd name="connsiteY7" fmla="*/ 254906 h 15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7438" h="1506820">
                <a:moveTo>
                  <a:pt x="0" y="0"/>
                </a:moveTo>
                <a:lnTo>
                  <a:pt x="1197438" y="0"/>
                </a:lnTo>
                <a:lnTo>
                  <a:pt x="1197438" y="254906"/>
                </a:lnTo>
                <a:lnTo>
                  <a:pt x="751354" y="254906"/>
                </a:lnTo>
                <a:lnTo>
                  <a:pt x="751354" y="1506820"/>
                </a:lnTo>
                <a:lnTo>
                  <a:pt x="447112" y="1506820"/>
                </a:lnTo>
                <a:lnTo>
                  <a:pt x="447112" y="254906"/>
                </a:lnTo>
                <a:lnTo>
                  <a:pt x="0" y="254906"/>
                </a:lnTo>
                <a:close/>
              </a:path>
            </a:pathLst>
          </a:custGeom>
          <a:ln w="28575">
            <a:solidFill>
              <a:schemeClr val="accent2"/>
            </a:solidFill>
          </a:ln>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7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8316913" y="2133600"/>
            <a:ext cx="2819400" cy="2819400"/>
          </a:xfrm>
          <a:custGeom>
            <a:avLst/>
            <a:gdLst>
              <a:gd name="connsiteX0" fmla="*/ 1409700 w 2819400"/>
              <a:gd name="connsiteY0" fmla="*/ 0 h 2819400"/>
              <a:gd name="connsiteX1" fmla="*/ 2819400 w 2819400"/>
              <a:gd name="connsiteY1" fmla="*/ 1409700 h 2819400"/>
              <a:gd name="connsiteX2" fmla="*/ 1409700 w 2819400"/>
              <a:gd name="connsiteY2" fmla="*/ 2819400 h 2819400"/>
              <a:gd name="connsiteX3" fmla="*/ 0 w 2819400"/>
              <a:gd name="connsiteY3" fmla="*/ 1409700 h 2819400"/>
              <a:gd name="connsiteX4" fmla="*/ 1409700 w 2819400"/>
              <a:gd name="connsiteY4" fmla="*/ 0 h 281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9400" h="2819400">
                <a:moveTo>
                  <a:pt x="1409700" y="0"/>
                </a:moveTo>
                <a:cubicBezTo>
                  <a:pt x="2188256" y="0"/>
                  <a:pt x="2819400" y="631144"/>
                  <a:pt x="2819400" y="1409700"/>
                </a:cubicBezTo>
                <a:cubicBezTo>
                  <a:pt x="2819400" y="2188256"/>
                  <a:pt x="2188256" y="2819400"/>
                  <a:pt x="1409700" y="2819400"/>
                </a:cubicBezTo>
                <a:cubicBezTo>
                  <a:pt x="631144" y="2819400"/>
                  <a:pt x="0" y="2188256"/>
                  <a:pt x="0" y="1409700"/>
                </a:cubicBezTo>
                <a:cubicBezTo>
                  <a:pt x="0" y="631144"/>
                  <a:pt x="631144" y="0"/>
                  <a:pt x="1409700" y="0"/>
                </a:cubicBez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1181348" y="1848097"/>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3"/>
                  <a:pt x="1206116" y="77890"/>
                </a:cubicBezTo>
                <a:lnTo>
                  <a:pt x="1958259" y="830033"/>
                </a:lnTo>
                <a:cubicBezTo>
                  <a:pt x="2062112" y="933886"/>
                  <a:pt x="2062112" y="1102263"/>
                  <a:pt x="1958259" y="1206116"/>
                </a:cubicBezTo>
                <a:lnTo>
                  <a:pt x="1206116" y="1958259"/>
                </a:lnTo>
                <a:cubicBezTo>
                  <a:pt x="1102263" y="2062112"/>
                  <a:pt x="933886" y="2062112"/>
                  <a:pt x="830033" y="1958259"/>
                </a:cubicBezTo>
                <a:lnTo>
                  <a:pt x="77890" y="1206116"/>
                </a:lnTo>
                <a:cubicBezTo>
                  <a:pt x="-25963" y="1102263"/>
                  <a:pt x="-25963" y="933886"/>
                  <a:pt x="77890" y="830033"/>
                </a:cubicBezTo>
                <a:lnTo>
                  <a:pt x="830033" y="77890"/>
                </a:lnTo>
                <a:cubicBezTo>
                  <a:pt x="881959" y="25963"/>
                  <a:pt x="950017" y="0"/>
                  <a:pt x="1018075" y="0"/>
                </a:cubicBezTo>
                <a:close/>
              </a:path>
            </a:pathLst>
          </a:custGeom>
        </p:spPr>
        <p:txBody>
          <a:bodyPr wrap="square">
            <a:noAutofit/>
          </a:bodyPr>
          <a:lstStyle/>
          <a:p>
            <a:endParaRPr lang="zh-CN" altLang="en-US"/>
          </a:p>
        </p:txBody>
      </p:sp>
      <p:sp>
        <p:nvSpPr>
          <p:cNvPr id="17" name="图片占位符 16"/>
          <p:cNvSpPr>
            <a:spLocks noGrp="1"/>
          </p:cNvSpPr>
          <p:nvPr>
            <p:ph type="pic" sz="quarter" idx="11"/>
          </p:nvPr>
        </p:nvSpPr>
        <p:spPr>
          <a:xfrm>
            <a:off x="1181348" y="4104549"/>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4"/>
                  <a:pt x="1206116" y="77890"/>
                </a:cubicBezTo>
                <a:lnTo>
                  <a:pt x="1958259" y="830033"/>
                </a:lnTo>
                <a:cubicBezTo>
                  <a:pt x="2062112" y="933886"/>
                  <a:pt x="2062112" y="1102264"/>
                  <a:pt x="1958259" y="1206116"/>
                </a:cubicBezTo>
                <a:lnTo>
                  <a:pt x="1206116" y="1958259"/>
                </a:lnTo>
                <a:cubicBezTo>
                  <a:pt x="1102263" y="2062112"/>
                  <a:pt x="933886" y="2062112"/>
                  <a:pt x="830033" y="1958259"/>
                </a:cubicBezTo>
                <a:lnTo>
                  <a:pt x="77890" y="1206116"/>
                </a:lnTo>
                <a:cubicBezTo>
                  <a:pt x="-25963" y="1102264"/>
                  <a:pt x="-25963" y="933886"/>
                  <a:pt x="77890" y="830033"/>
                </a:cubicBezTo>
                <a:lnTo>
                  <a:pt x="830033" y="77890"/>
                </a:lnTo>
                <a:cubicBezTo>
                  <a:pt x="881959" y="25964"/>
                  <a:pt x="950017" y="0"/>
                  <a:pt x="1018075" y="0"/>
                </a:cubicBezTo>
                <a:close/>
              </a:path>
            </a:pathLst>
          </a:custGeom>
        </p:spPr>
        <p:txBody>
          <a:bodyPr wrap="square">
            <a:noAutofit/>
          </a:bodyPr>
          <a:lstStyle/>
          <a:p>
            <a:endParaRPr lang="zh-CN" altLang="en-US"/>
          </a:p>
        </p:txBody>
      </p:sp>
      <p:sp>
        <p:nvSpPr>
          <p:cNvPr id="16" name="图片占位符 15"/>
          <p:cNvSpPr>
            <a:spLocks noGrp="1"/>
          </p:cNvSpPr>
          <p:nvPr>
            <p:ph type="pic" sz="quarter" idx="12"/>
          </p:nvPr>
        </p:nvSpPr>
        <p:spPr>
          <a:xfrm>
            <a:off x="6179706" y="1848097"/>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3"/>
                  <a:pt x="1206116" y="77890"/>
                </a:cubicBezTo>
                <a:lnTo>
                  <a:pt x="1958259" y="830033"/>
                </a:lnTo>
                <a:cubicBezTo>
                  <a:pt x="2062112" y="933886"/>
                  <a:pt x="2062112" y="1102263"/>
                  <a:pt x="1958259" y="1206116"/>
                </a:cubicBezTo>
                <a:lnTo>
                  <a:pt x="1206116" y="1958259"/>
                </a:lnTo>
                <a:cubicBezTo>
                  <a:pt x="1102264" y="2062112"/>
                  <a:pt x="933886" y="2062112"/>
                  <a:pt x="830033" y="1958259"/>
                </a:cubicBezTo>
                <a:lnTo>
                  <a:pt x="77890" y="1206116"/>
                </a:lnTo>
                <a:cubicBezTo>
                  <a:pt x="-25963" y="1102263"/>
                  <a:pt x="-25963" y="933886"/>
                  <a:pt x="77890" y="830033"/>
                </a:cubicBezTo>
                <a:lnTo>
                  <a:pt x="830033" y="77890"/>
                </a:lnTo>
                <a:cubicBezTo>
                  <a:pt x="881960" y="25963"/>
                  <a:pt x="950017" y="0"/>
                  <a:pt x="1018075" y="0"/>
                </a:cubicBezTo>
                <a:close/>
              </a:path>
            </a:pathLst>
          </a:custGeom>
        </p:spPr>
        <p:txBody>
          <a:bodyPr wrap="square">
            <a:noAutofit/>
          </a:bodyPr>
          <a:lstStyle/>
          <a:p>
            <a:endParaRPr lang="zh-CN" altLang="en-US"/>
          </a:p>
        </p:txBody>
      </p:sp>
      <p:sp>
        <p:nvSpPr>
          <p:cNvPr id="18" name="图片占位符 17"/>
          <p:cNvSpPr>
            <a:spLocks noGrp="1"/>
          </p:cNvSpPr>
          <p:nvPr>
            <p:ph type="pic" sz="quarter" idx="13"/>
          </p:nvPr>
        </p:nvSpPr>
        <p:spPr>
          <a:xfrm>
            <a:off x="6179706" y="4104549"/>
            <a:ext cx="2036148" cy="2036148"/>
          </a:xfrm>
          <a:custGeom>
            <a:avLst/>
            <a:gdLst>
              <a:gd name="connsiteX0" fmla="*/ 1018075 w 2036148"/>
              <a:gd name="connsiteY0" fmla="*/ 0 h 2036148"/>
              <a:gd name="connsiteX1" fmla="*/ 1206116 w 2036148"/>
              <a:gd name="connsiteY1" fmla="*/ 77890 h 2036148"/>
              <a:gd name="connsiteX2" fmla="*/ 1958259 w 2036148"/>
              <a:gd name="connsiteY2" fmla="*/ 830033 h 2036148"/>
              <a:gd name="connsiteX3" fmla="*/ 1958259 w 2036148"/>
              <a:gd name="connsiteY3" fmla="*/ 1206116 h 2036148"/>
              <a:gd name="connsiteX4" fmla="*/ 1206116 w 2036148"/>
              <a:gd name="connsiteY4" fmla="*/ 1958259 h 2036148"/>
              <a:gd name="connsiteX5" fmla="*/ 830033 w 2036148"/>
              <a:gd name="connsiteY5" fmla="*/ 1958259 h 2036148"/>
              <a:gd name="connsiteX6" fmla="*/ 77890 w 2036148"/>
              <a:gd name="connsiteY6" fmla="*/ 1206116 h 2036148"/>
              <a:gd name="connsiteX7" fmla="*/ 77890 w 2036148"/>
              <a:gd name="connsiteY7" fmla="*/ 830033 h 2036148"/>
              <a:gd name="connsiteX8" fmla="*/ 830033 w 2036148"/>
              <a:gd name="connsiteY8" fmla="*/ 77890 h 2036148"/>
              <a:gd name="connsiteX9" fmla="*/ 1018075 w 2036148"/>
              <a:gd name="connsiteY9" fmla="*/ 0 h 2036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6148" h="2036148">
                <a:moveTo>
                  <a:pt x="1018075" y="0"/>
                </a:moveTo>
                <a:cubicBezTo>
                  <a:pt x="1086132" y="0"/>
                  <a:pt x="1154190" y="25964"/>
                  <a:pt x="1206116" y="77890"/>
                </a:cubicBezTo>
                <a:lnTo>
                  <a:pt x="1958259" y="830033"/>
                </a:lnTo>
                <a:cubicBezTo>
                  <a:pt x="2062112" y="933886"/>
                  <a:pt x="2062112" y="1102264"/>
                  <a:pt x="1958259" y="1206116"/>
                </a:cubicBezTo>
                <a:lnTo>
                  <a:pt x="1206116" y="1958259"/>
                </a:lnTo>
                <a:cubicBezTo>
                  <a:pt x="1102264" y="2062112"/>
                  <a:pt x="933886" y="2062112"/>
                  <a:pt x="830033" y="1958259"/>
                </a:cubicBezTo>
                <a:lnTo>
                  <a:pt x="77890" y="1206116"/>
                </a:lnTo>
                <a:cubicBezTo>
                  <a:pt x="-25963" y="1102264"/>
                  <a:pt x="-25963" y="933886"/>
                  <a:pt x="77890" y="830033"/>
                </a:cubicBezTo>
                <a:lnTo>
                  <a:pt x="830033" y="77890"/>
                </a:lnTo>
                <a:cubicBezTo>
                  <a:pt x="881960" y="25964"/>
                  <a:pt x="950017" y="0"/>
                  <a:pt x="1018075" y="0"/>
                </a:cubicBezTo>
                <a:close/>
              </a:path>
            </a:pathLst>
          </a:custGeom>
        </p:spPr>
        <p:txBody>
          <a:bodyPr wrap="square">
            <a:noAutofit/>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767924"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59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59"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dirty="0"/>
          </a:p>
        </p:txBody>
      </p:sp>
      <p:sp>
        <p:nvSpPr>
          <p:cNvPr id="13" name="图片占位符 12"/>
          <p:cNvSpPr>
            <a:spLocks noGrp="1"/>
          </p:cNvSpPr>
          <p:nvPr>
            <p:ph type="pic" sz="quarter" idx="11"/>
          </p:nvPr>
        </p:nvSpPr>
        <p:spPr>
          <a:xfrm>
            <a:off x="4157912"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4" name="图片占位符 13"/>
          <p:cNvSpPr>
            <a:spLocks noGrp="1"/>
          </p:cNvSpPr>
          <p:nvPr>
            <p:ph type="pic" sz="quarter" idx="12"/>
          </p:nvPr>
        </p:nvSpPr>
        <p:spPr>
          <a:xfrm>
            <a:off x="6547900" y="1955800"/>
            <a:ext cx="1486188" cy="1697906"/>
          </a:xfrm>
          <a:custGeom>
            <a:avLst/>
            <a:gdLst>
              <a:gd name="connsiteX0" fmla="*/ 650986 w 1301972"/>
              <a:gd name="connsiteY0" fmla="*/ 0 h 1487448"/>
              <a:gd name="connsiteX1" fmla="*/ 672955 w 1301972"/>
              <a:gd name="connsiteY1" fmla="*/ 2215 h 1487448"/>
              <a:gd name="connsiteX2" fmla="*/ 690487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6 w 1301972"/>
              <a:gd name="connsiteY11" fmla="*/ 1183427 h 1487448"/>
              <a:gd name="connsiteX12" fmla="*/ 1253926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683398 w 1301972"/>
              <a:gd name="connsiteY16" fmla="*/ 1481992 h 1487448"/>
              <a:gd name="connsiteX17" fmla="*/ 672955 w 1301972"/>
              <a:gd name="connsiteY17" fmla="*/ 1485233 h 1487448"/>
              <a:gd name="connsiteX18" fmla="*/ 650986 w 1301972"/>
              <a:gd name="connsiteY18" fmla="*/ 1487448 h 1487448"/>
              <a:gd name="connsiteX19" fmla="*/ 629018 w 1301972"/>
              <a:gd name="connsiteY19" fmla="*/ 1485233 h 1487448"/>
              <a:gd name="connsiteX20" fmla="*/ 618574 w 1301972"/>
              <a:gd name="connsiteY20" fmla="*/ 1481992 h 1487448"/>
              <a:gd name="connsiteX21" fmla="*/ 586635 w 1301972"/>
              <a:gd name="connsiteY21" fmla="*/ 1466022 h 1487448"/>
              <a:gd name="connsiteX22" fmla="*/ 70775 w 1301972"/>
              <a:gd name="connsiteY22" fmla="*/ 1208091 h 1487448"/>
              <a:gd name="connsiteX23" fmla="*/ 48047 w 1301972"/>
              <a:gd name="connsiteY23" fmla="*/ 1196727 h 1487448"/>
              <a:gd name="connsiteX24" fmla="*/ 31927 w 1301972"/>
              <a:gd name="connsiteY24" fmla="*/ 1183427 h 1487448"/>
              <a:gd name="connsiteX25" fmla="*/ 2214 w 1301972"/>
              <a:gd name="connsiteY25" fmla="*/ 1128317 h 1487448"/>
              <a:gd name="connsiteX26" fmla="*/ 0 w 1301972"/>
              <a:gd name="connsiteY26" fmla="*/ 1106352 h 1487448"/>
              <a:gd name="connsiteX27" fmla="*/ 0 w 1301972"/>
              <a:gd name="connsiteY27" fmla="*/ 1106345 h 1487448"/>
              <a:gd name="connsiteX28" fmla="*/ 0 w 1301972"/>
              <a:gd name="connsiteY28" fmla="*/ 381776 h 1487448"/>
              <a:gd name="connsiteX29" fmla="*/ 0 w 1301972"/>
              <a:gd name="connsiteY29" fmla="*/ 381775 h 1487448"/>
              <a:gd name="connsiteX30" fmla="*/ 0 w 1301972"/>
              <a:gd name="connsiteY30" fmla="*/ 381768 h 1487448"/>
              <a:gd name="connsiteX31" fmla="*/ 2214 w 1301972"/>
              <a:gd name="connsiteY31" fmla="*/ 359803 h 1487448"/>
              <a:gd name="connsiteX32" fmla="*/ 26581 w 1301972"/>
              <a:gd name="connsiteY32" fmla="*/ 310435 h 1487448"/>
              <a:gd name="connsiteX33" fmla="*/ 38860 w 1301972"/>
              <a:gd name="connsiteY33" fmla="*/ 298446 h 1487448"/>
              <a:gd name="connsiteX34" fmla="*/ 39668 w 1301972"/>
              <a:gd name="connsiteY34" fmla="*/ 297657 h 1487448"/>
              <a:gd name="connsiteX35" fmla="*/ 595575 w 1301972"/>
              <a:gd name="connsiteY35" fmla="*/ 15612 h 1487448"/>
              <a:gd name="connsiteX36" fmla="*/ 611486 w 1301972"/>
              <a:gd name="connsiteY36" fmla="*/ 7657 h 1487448"/>
              <a:gd name="connsiteX37" fmla="*/ 629018 w 1301972"/>
              <a:gd name="connsiteY37" fmla="*/ 2215 h 1487448"/>
              <a:gd name="connsiteX38" fmla="*/ 650986 w 1301972"/>
              <a:gd name="connsiteY38"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01972" h="1487448">
                <a:moveTo>
                  <a:pt x="650986" y="0"/>
                </a:moveTo>
                <a:cubicBezTo>
                  <a:pt x="658511" y="0"/>
                  <a:pt x="665859" y="763"/>
                  <a:pt x="672955" y="2215"/>
                </a:cubicBezTo>
                <a:lnTo>
                  <a:pt x="690487"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6" y="1183427"/>
                </a:cubicBezTo>
                <a:lnTo>
                  <a:pt x="1253926" y="1196727"/>
                </a:lnTo>
                <a:lnTo>
                  <a:pt x="1231197" y="1208092"/>
                </a:lnTo>
                <a:cubicBezTo>
                  <a:pt x="1231197" y="1208092"/>
                  <a:pt x="1231197" y="1208092"/>
                  <a:pt x="1231196" y="1208092"/>
                </a:cubicBezTo>
                <a:lnTo>
                  <a:pt x="715338" y="1466022"/>
                </a:lnTo>
                <a:lnTo>
                  <a:pt x="683398" y="1481992"/>
                </a:lnTo>
                <a:lnTo>
                  <a:pt x="672955" y="1485233"/>
                </a:lnTo>
                <a:cubicBezTo>
                  <a:pt x="665859" y="1486685"/>
                  <a:pt x="658511" y="1487448"/>
                  <a:pt x="650986" y="1487448"/>
                </a:cubicBezTo>
                <a:cubicBezTo>
                  <a:pt x="643461" y="1487448"/>
                  <a:pt x="636114" y="1486685"/>
                  <a:pt x="629018" y="1485233"/>
                </a:cubicBezTo>
                <a:lnTo>
                  <a:pt x="618574" y="1481992"/>
                </a:lnTo>
                <a:lnTo>
                  <a:pt x="586635" y="1466022"/>
                </a:lnTo>
                <a:lnTo>
                  <a:pt x="70775" y="1208091"/>
                </a:lnTo>
                <a:lnTo>
                  <a:pt x="48047" y="1196727"/>
                </a:lnTo>
                <a:lnTo>
                  <a:pt x="31927" y="1183427"/>
                </a:lnTo>
                <a:cubicBezTo>
                  <a:pt x="17132" y="1168632"/>
                  <a:pt x="6571" y="1149605"/>
                  <a:pt x="2214" y="1128317"/>
                </a:cubicBezTo>
                <a:lnTo>
                  <a:pt x="0" y="1106352"/>
                </a:lnTo>
                <a:lnTo>
                  <a:pt x="0" y="1106345"/>
                </a:lnTo>
                <a:lnTo>
                  <a:pt x="0" y="381776"/>
                </a:lnTo>
                <a:lnTo>
                  <a:pt x="0" y="381775"/>
                </a:lnTo>
                <a:lnTo>
                  <a:pt x="0" y="381768"/>
                </a:lnTo>
                <a:lnTo>
                  <a:pt x="2214" y="359803"/>
                </a:lnTo>
                <a:cubicBezTo>
                  <a:pt x="6026" y="341176"/>
                  <a:pt x="14589" y="324280"/>
                  <a:pt x="26581" y="310435"/>
                </a:cubicBezTo>
                <a:lnTo>
                  <a:pt x="38860" y="298446"/>
                </a:lnTo>
                <a:lnTo>
                  <a:pt x="39668" y="297657"/>
                </a:lnTo>
                <a:lnTo>
                  <a:pt x="595575" y="15612"/>
                </a:lnTo>
                <a:lnTo>
                  <a:pt x="611486" y="7657"/>
                </a:lnTo>
                <a:lnTo>
                  <a:pt x="629018"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8937889" y="1955800"/>
            <a:ext cx="1486188" cy="1697906"/>
          </a:xfrm>
          <a:custGeom>
            <a:avLst/>
            <a:gdLst>
              <a:gd name="connsiteX0" fmla="*/ 650986 w 1301972"/>
              <a:gd name="connsiteY0" fmla="*/ 0 h 1487448"/>
              <a:gd name="connsiteX1" fmla="*/ 672954 w 1301972"/>
              <a:gd name="connsiteY1" fmla="*/ 2215 h 1487448"/>
              <a:gd name="connsiteX2" fmla="*/ 690486 w 1301972"/>
              <a:gd name="connsiteY2" fmla="*/ 7657 h 1487448"/>
              <a:gd name="connsiteX3" fmla="*/ 706397 w 1301972"/>
              <a:gd name="connsiteY3" fmla="*/ 15612 h 1487448"/>
              <a:gd name="connsiteX4" fmla="*/ 1247225 w 1301972"/>
              <a:gd name="connsiteY4" fmla="*/ 287208 h 1487448"/>
              <a:gd name="connsiteX5" fmla="*/ 1299758 w 1301972"/>
              <a:gd name="connsiteY5" fmla="*/ 359803 h 1487448"/>
              <a:gd name="connsiteX6" fmla="*/ 1301972 w 1301972"/>
              <a:gd name="connsiteY6" fmla="*/ 381768 h 1487448"/>
              <a:gd name="connsiteX7" fmla="*/ 1301972 w 1301972"/>
              <a:gd name="connsiteY7" fmla="*/ 381775 h 1487448"/>
              <a:gd name="connsiteX8" fmla="*/ 1301972 w 1301972"/>
              <a:gd name="connsiteY8" fmla="*/ 1106345 h 1487448"/>
              <a:gd name="connsiteX9" fmla="*/ 1301972 w 1301972"/>
              <a:gd name="connsiteY9" fmla="*/ 1106352 h 1487448"/>
              <a:gd name="connsiteX10" fmla="*/ 1299758 w 1301972"/>
              <a:gd name="connsiteY10" fmla="*/ 1128317 h 1487448"/>
              <a:gd name="connsiteX11" fmla="*/ 1270045 w 1301972"/>
              <a:gd name="connsiteY11" fmla="*/ 1183427 h 1487448"/>
              <a:gd name="connsiteX12" fmla="*/ 1253925 w 1301972"/>
              <a:gd name="connsiteY12" fmla="*/ 1196727 h 1487448"/>
              <a:gd name="connsiteX13" fmla="*/ 1231197 w 1301972"/>
              <a:gd name="connsiteY13" fmla="*/ 1208092 h 1487448"/>
              <a:gd name="connsiteX14" fmla="*/ 1231196 w 1301972"/>
              <a:gd name="connsiteY14" fmla="*/ 1208092 h 1487448"/>
              <a:gd name="connsiteX15" fmla="*/ 715338 w 1301972"/>
              <a:gd name="connsiteY15" fmla="*/ 1466022 h 1487448"/>
              <a:gd name="connsiteX16" fmla="*/ 715337 w 1301972"/>
              <a:gd name="connsiteY16" fmla="*/ 1466022 h 1487448"/>
              <a:gd name="connsiteX17" fmla="*/ 683398 w 1301972"/>
              <a:gd name="connsiteY17" fmla="*/ 1481992 h 1487448"/>
              <a:gd name="connsiteX18" fmla="*/ 672954 w 1301972"/>
              <a:gd name="connsiteY18" fmla="*/ 1485233 h 1487448"/>
              <a:gd name="connsiteX19" fmla="*/ 650986 w 1301972"/>
              <a:gd name="connsiteY19" fmla="*/ 1487448 h 1487448"/>
              <a:gd name="connsiteX20" fmla="*/ 629017 w 1301972"/>
              <a:gd name="connsiteY20" fmla="*/ 1485233 h 1487448"/>
              <a:gd name="connsiteX21" fmla="*/ 618574 w 1301972"/>
              <a:gd name="connsiteY21" fmla="*/ 1481992 h 1487448"/>
              <a:gd name="connsiteX22" fmla="*/ 586634 w 1301972"/>
              <a:gd name="connsiteY22" fmla="*/ 1466022 h 1487448"/>
              <a:gd name="connsiteX23" fmla="*/ 70775 w 1301972"/>
              <a:gd name="connsiteY23" fmla="*/ 1208091 h 1487448"/>
              <a:gd name="connsiteX24" fmla="*/ 48047 w 1301972"/>
              <a:gd name="connsiteY24" fmla="*/ 1196727 h 1487448"/>
              <a:gd name="connsiteX25" fmla="*/ 31927 w 1301972"/>
              <a:gd name="connsiteY25" fmla="*/ 1183427 h 1487448"/>
              <a:gd name="connsiteX26" fmla="*/ 2214 w 1301972"/>
              <a:gd name="connsiteY26" fmla="*/ 1128317 h 1487448"/>
              <a:gd name="connsiteX27" fmla="*/ 0 w 1301972"/>
              <a:gd name="connsiteY27" fmla="*/ 1106352 h 1487448"/>
              <a:gd name="connsiteX28" fmla="*/ 0 w 1301972"/>
              <a:gd name="connsiteY28" fmla="*/ 1106345 h 1487448"/>
              <a:gd name="connsiteX29" fmla="*/ 0 w 1301972"/>
              <a:gd name="connsiteY29" fmla="*/ 381776 h 1487448"/>
              <a:gd name="connsiteX30" fmla="*/ 0 w 1301972"/>
              <a:gd name="connsiteY30" fmla="*/ 381775 h 1487448"/>
              <a:gd name="connsiteX31" fmla="*/ 0 w 1301972"/>
              <a:gd name="connsiteY31" fmla="*/ 381768 h 1487448"/>
              <a:gd name="connsiteX32" fmla="*/ 2214 w 1301972"/>
              <a:gd name="connsiteY32" fmla="*/ 359803 h 1487448"/>
              <a:gd name="connsiteX33" fmla="*/ 26581 w 1301972"/>
              <a:gd name="connsiteY33" fmla="*/ 310435 h 1487448"/>
              <a:gd name="connsiteX34" fmla="*/ 38859 w 1301972"/>
              <a:gd name="connsiteY34" fmla="*/ 298446 h 1487448"/>
              <a:gd name="connsiteX35" fmla="*/ 39667 w 1301972"/>
              <a:gd name="connsiteY35" fmla="*/ 297657 h 1487448"/>
              <a:gd name="connsiteX36" fmla="*/ 595575 w 1301972"/>
              <a:gd name="connsiteY36" fmla="*/ 15612 h 1487448"/>
              <a:gd name="connsiteX37" fmla="*/ 611485 w 1301972"/>
              <a:gd name="connsiteY37" fmla="*/ 7657 h 1487448"/>
              <a:gd name="connsiteX38" fmla="*/ 629017 w 1301972"/>
              <a:gd name="connsiteY38" fmla="*/ 2215 h 1487448"/>
              <a:gd name="connsiteX39" fmla="*/ 650986 w 1301972"/>
              <a:gd name="connsiteY39" fmla="*/ 0 h 1487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01972" h="1487448">
                <a:moveTo>
                  <a:pt x="650986" y="0"/>
                </a:moveTo>
                <a:cubicBezTo>
                  <a:pt x="658511" y="0"/>
                  <a:pt x="665858" y="763"/>
                  <a:pt x="672954" y="2215"/>
                </a:cubicBezTo>
                <a:lnTo>
                  <a:pt x="690486" y="7657"/>
                </a:lnTo>
                <a:lnTo>
                  <a:pt x="706397" y="15612"/>
                </a:lnTo>
                <a:lnTo>
                  <a:pt x="1247225" y="287208"/>
                </a:lnTo>
                <a:cubicBezTo>
                  <a:pt x="1273855" y="302520"/>
                  <a:pt x="1293405" y="328758"/>
                  <a:pt x="1299758" y="359803"/>
                </a:cubicBezTo>
                <a:lnTo>
                  <a:pt x="1301972" y="381768"/>
                </a:lnTo>
                <a:lnTo>
                  <a:pt x="1301972" y="381775"/>
                </a:lnTo>
                <a:lnTo>
                  <a:pt x="1301972" y="1106345"/>
                </a:lnTo>
                <a:lnTo>
                  <a:pt x="1301972" y="1106352"/>
                </a:lnTo>
                <a:lnTo>
                  <a:pt x="1299758" y="1128317"/>
                </a:lnTo>
                <a:cubicBezTo>
                  <a:pt x="1295402" y="1149605"/>
                  <a:pt x="1284840" y="1168632"/>
                  <a:pt x="1270045" y="1183427"/>
                </a:cubicBezTo>
                <a:lnTo>
                  <a:pt x="1253925" y="1196727"/>
                </a:lnTo>
                <a:lnTo>
                  <a:pt x="1231197" y="1208092"/>
                </a:lnTo>
                <a:cubicBezTo>
                  <a:pt x="1231197" y="1208092"/>
                  <a:pt x="1231196" y="1208092"/>
                  <a:pt x="1231196" y="1208092"/>
                </a:cubicBezTo>
                <a:lnTo>
                  <a:pt x="715338" y="1466022"/>
                </a:lnTo>
                <a:lnTo>
                  <a:pt x="715337" y="1466022"/>
                </a:lnTo>
                <a:lnTo>
                  <a:pt x="683398" y="1481992"/>
                </a:lnTo>
                <a:lnTo>
                  <a:pt x="672954" y="1485233"/>
                </a:lnTo>
                <a:cubicBezTo>
                  <a:pt x="665858" y="1486685"/>
                  <a:pt x="658511" y="1487448"/>
                  <a:pt x="650986" y="1487448"/>
                </a:cubicBezTo>
                <a:cubicBezTo>
                  <a:pt x="643461" y="1487448"/>
                  <a:pt x="636114" y="1486685"/>
                  <a:pt x="629017" y="1485233"/>
                </a:cubicBezTo>
                <a:lnTo>
                  <a:pt x="618574" y="1481992"/>
                </a:lnTo>
                <a:lnTo>
                  <a:pt x="586634" y="1466022"/>
                </a:lnTo>
                <a:lnTo>
                  <a:pt x="70775" y="1208091"/>
                </a:lnTo>
                <a:lnTo>
                  <a:pt x="48047" y="1196727"/>
                </a:lnTo>
                <a:lnTo>
                  <a:pt x="31927" y="1183427"/>
                </a:lnTo>
                <a:cubicBezTo>
                  <a:pt x="17132" y="1168632"/>
                  <a:pt x="6570" y="1149605"/>
                  <a:pt x="2214" y="1128317"/>
                </a:cubicBezTo>
                <a:lnTo>
                  <a:pt x="0" y="1106352"/>
                </a:lnTo>
                <a:lnTo>
                  <a:pt x="0" y="1106345"/>
                </a:lnTo>
                <a:lnTo>
                  <a:pt x="0" y="381776"/>
                </a:lnTo>
                <a:lnTo>
                  <a:pt x="0" y="381775"/>
                </a:lnTo>
                <a:lnTo>
                  <a:pt x="0" y="381768"/>
                </a:lnTo>
                <a:lnTo>
                  <a:pt x="2214" y="359803"/>
                </a:lnTo>
                <a:cubicBezTo>
                  <a:pt x="6026" y="341176"/>
                  <a:pt x="14588" y="324280"/>
                  <a:pt x="26581" y="310435"/>
                </a:cubicBezTo>
                <a:lnTo>
                  <a:pt x="38859" y="298446"/>
                </a:lnTo>
                <a:lnTo>
                  <a:pt x="39667" y="297657"/>
                </a:lnTo>
                <a:lnTo>
                  <a:pt x="595575" y="15612"/>
                </a:lnTo>
                <a:lnTo>
                  <a:pt x="611485" y="7657"/>
                </a:lnTo>
                <a:lnTo>
                  <a:pt x="629017" y="2215"/>
                </a:lnTo>
                <a:cubicBezTo>
                  <a:pt x="636114" y="763"/>
                  <a:pt x="643461" y="0"/>
                  <a:pt x="650986" y="0"/>
                </a:cubicBezTo>
                <a:close/>
              </a:path>
            </a:pathLst>
          </a:custGeom>
          <a:solidFill>
            <a:schemeClr val="accent6"/>
          </a:solidFill>
          <a:ln w="3175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7" name="图片占位符 16"/>
          <p:cNvSpPr>
            <a:spLocks noGrp="1"/>
          </p:cNvSpPr>
          <p:nvPr>
            <p:ph type="pic" sz="quarter" idx="10"/>
          </p:nvPr>
        </p:nvSpPr>
        <p:spPr>
          <a:xfrm>
            <a:off x="3761515" y="1988499"/>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6" name="图片占位符 15"/>
          <p:cNvSpPr>
            <a:spLocks noGrp="1"/>
          </p:cNvSpPr>
          <p:nvPr>
            <p:ph type="pic" sz="quarter" idx="11"/>
          </p:nvPr>
        </p:nvSpPr>
        <p:spPr>
          <a:xfrm>
            <a:off x="6369454" y="1988499"/>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9" name="图片占位符 18"/>
          <p:cNvSpPr>
            <a:spLocks noGrp="1"/>
          </p:cNvSpPr>
          <p:nvPr>
            <p:ph type="pic" sz="quarter" idx="12"/>
          </p:nvPr>
        </p:nvSpPr>
        <p:spPr>
          <a:xfrm>
            <a:off x="5065485"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7673424"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a:solidFill>
                  <a:schemeClr val="lt1"/>
                </a:solidFill>
              </a:defRPr>
            </a:lvl1pPr>
          </a:lstStyle>
          <a:p>
            <a:pPr marL="0" lvl="0" algn="ctr"/>
            <a:endParaRPr lang="zh-CN" altLang="en-US"/>
          </a:p>
        </p:txBody>
      </p:sp>
      <p:sp>
        <p:nvSpPr>
          <p:cNvPr id="18" name="图片占位符 17"/>
          <p:cNvSpPr>
            <a:spLocks noGrp="1"/>
          </p:cNvSpPr>
          <p:nvPr>
            <p:ph type="pic" sz="quarter" idx="14"/>
          </p:nvPr>
        </p:nvSpPr>
        <p:spPr>
          <a:xfrm>
            <a:off x="2457545" y="3135126"/>
            <a:ext cx="2061029" cy="2061029"/>
          </a:xfrm>
          <a:custGeom>
            <a:avLst/>
            <a:gdLst>
              <a:gd name="connsiteX0" fmla="*/ 1030514 w 2061029"/>
              <a:gd name="connsiteY0" fmla="*/ 0 h 2061029"/>
              <a:gd name="connsiteX1" fmla="*/ 2061029 w 2061029"/>
              <a:gd name="connsiteY1" fmla="*/ 1030515 h 2061029"/>
              <a:gd name="connsiteX2" fmla="*/ 1030514 w 2061029"/>
              <a:gd name="connsiteY2" fmla="*/ 2061029 h 2061029"/>
              <a:gd name="connsiteX3" fmla="*/ 0 w 2061029"/>
              <a:gd name="connsiteY3" fmla="*/ 1030515 h 2061029"/>
            </a:gdLst>
            <a:ahLst/>
            <a:cxnLst>
              <a:cxn ang="0">
                <a:pos x="connsiteX0" y="connsiteY0"/>
              </a:cxn>
              <a:cxn ang="0">
                <a:pos x="connsiteX1" y="connsiteY1"/>
              </a:cxn>
              <a:cxn ang="0">
                <a:pos x="connsiteX2" y="connsiteY2"/>
              </a:cxn>
              <a:cxn ang="0">
                <a:pos x="connsiteX3" y="connsiteY3"/>
              </a:cxn>
            </a:cxnLst>
            <a:rect l="l" t="t" r="r" b="b"/>
            <a:pathLst>
              <a:path w="2061029" h="2061029">
                <a:moveTo>
                  <a:pt x="1030514" y="0"/>
                </a:moveTo>
                <a:lnTo>
                  <a:pt x="2061029" y="1030515"/>
                </a:lnTo>
                <a:lnTo>
                  <a:pt x="1030514" y="2061029"/>
                </a:lnTo>
                <a:lnTo>
                  <a:pt x="0" y="1030515"/>
                </a:lnTo>
                <a:close/>
              </a:path>
            </a:pathLst>
          </a:custGeom>
          <a:solidFill>
            <a:schemeClr val="accent6"/>
          </a:solidFill>
          <a:ln w="762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800" dirty="0">
                <a:solidFill>
                  <a:schemeClr val="lt1"/>
                </a:solidFill>
              </a:defRPr>
            </a:lvl1pPr>
          </a:lstStyle>
          <a:p>
            <a:pPr marL="0" lvl="0" algn="ct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
        <p:nvSpPr>
          <p:cNvPr id="22" name="图片占位符 21"/>
          <p:cNvSpPr>
            <a:spLocks noGrp="1"/>
          </p:cNvSpPr>
          <p:nvPr>
            <p:ph type="pic" sz="quarter" idx="13"/>
          </p:nvPr>
        </p:nvSpPr>
        <p:spPr>
          <a:xfrm>
            <a:off x="1892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3" name="图片占位符 22"/>
          <p:cNvSpPr>
            <a:spLocks noGrp="1"/>
          </p:cNvSpPr>
          <p:nvPr>
            <p:ph type="pic" sz="quarter" idx="14"/>
          </p:nvPr>
        </p:nvSpPr>
        <p:spPr>
          <a:xfrm>
            <a:off x="5321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dirty="0"/>
          </a:p>
        </p:txBody>
      </p:sp>
      <p:sp>
        <p:nvSpPr>
          <p:cNvPr id="24" name="图片占位符 23"/>
          <p:cNvSpPr>
            <a:spLocks noGrp="1"/>
          </p:cNvSpPr>
          <p:nvPr>
            <p:ph type="pic" sz="quarter" idx="15"/>
          </p:nvPr>
        </p:nvSpPr>
        <p:spPr>
          <a:xfrm>
            <a:off x="8750300" y="39116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19" name="图片占位符 18"/>
          <p:cNvSpPr>
            <a:spLocks noGrp="1"/>
          </p:cNvSpPr>
          <p:nvPr>
            <p:ph type="pic" sz="quarter" idx="10"/>
          </p:nvPr>
        </p:nvSpPr>
        <p:spPr>
          <a:xfrm>
            <a:off x="1892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0" name="图片占位符 19"/>
          <p:cNvSpPr>
            <a:spLocks noGrp="1"/>
          </p:cNvSpPr>
          <p:nvPr>
            <p:ph type="pic" sz="quarter" idx="11"/>
          </p:nvPr>
        </p:nvSpPr>
        <p:spPr>
          <a:xfrm>
            <a:off x="5321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
        <p:nvSpPr>
          <p:cNvPr id="21" name="图片占位符 20"/>
          <p:cNvSpPr>
            <a:spLocks noGrp="1"/>
          </p:cNvSpPr>
          <p:nvPr>
            <p:ph type="pic" sz="quarter" idx="12"/>
          </p:nvPr>
        </p:nvSpPr>
        <p:spPr>
          <a:xfrm>
            <a:off x="8750300" y="1270000"/>
            <a:ext cx="1549400" cy="1549400"/>
          </a:xfrm>
          <a:custGeom>
            <a:avLst/>
            <a:gdLst>
              <a:gd name="connsiteX0" fmla="*/ 774700 w 1549400"/>
              <a:gd name="connsiteY0" fmla="*/ 0 h 1549400"/>
              <a:gd name="connsiteX1" fmla="*/ 1549400 w 1549400"/>
              <a:gd name="connsiteY1" fmla="*/ 774700 h 1549400"/>
              <a:gd name="connsiteX2" fmla="*/ 774700 w 1549400"/>
              <a:gd name="connsiteY2" fmla="*/ 1549400 h 1549400"/>
              <a:gd name="connsiteX3" fmla="*/ 0 w 1549400"/>
              <a:gd name="connsiteY3" fmla="*/ 774700 h 1549400"/>
              <a:gd name="connsiteX4" fmla="*/ 774700 w 1549400"/>
              <a:gd name="connsiteY4" fmla="*/ 0 h 1549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9400" h="1549400">
                <a:moveTo>
                  <a:pt x="774700" y="0"/>
                </a:moveTo>
                <a:cubicBezTo>
                  <a:pt x="1202555" y="0"/>
                  <a:pt x="1549400" y="346845"/>
                  <a:pt x="1549400" y="774700"/>
                </a:cubicBezTo>
                <a:cubicBezTo>
                  <a:pt x="1549400" y="1202555"/>
                  <a:pt x="1202555" y="1549400"/>
                  <a:pt x="774700" y="1549400"/>
                </a:cubicBezTo>
                <a:cubicBezTo>
                  <a:pt x="346845" y="1549400"/>
                  <a:pt x="0" y="1202555"/>
                  <a:pt x="0" y="774700"/>
                </a:cubicBezTo>
                <a:cubicBezTo>
                  <a:pt x="0" y="346845"/>
                  <a:pt x="346845" y="0"/>
                  <a:pt x="774700" y="0"/>
                </a:cubicBezTo>
                <a:close/>
              </a:path>
            </a:pathLst>
          </a:custGeom>
        </p:spPr>
        <p:txBody>
          <a:bodyPr wrap="square">
            <a:noAutofit/>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F3"/>
        </a:solidFill>
        <a:effectLst/>
      </p:bgPr>
    </p:bg>
    <p:spTree>
      <p:nvGrpSpPr>
        <p:cNvPr id="1" name=""/>
        <p:cNvGrpSpPr/>
        <p:nvPr/>
      </p:nvGrpSpPr>
      <p:grpSpPr>
        <a:xfrm>
          <a:off x="0" y="0"/>
          <a:ext cx="0" cy="0"/>
          <a:chOff x="0" y="0"/>
          <a:chExt cx="0" cy="0"/>
        </a:xfrm>
      </p:grpSpPr>
      <p:sp>
        <p:nvSpPr>
          <p:cNvPr id="7" name="任意多边形: 形状 6"/>
          <p:cNvSpPr/>
          <p:nvPr userDrawn="1"/>
        </p:nvSpPr>
        <p:spPr>
          <a:xfrm>
            <a:off x="1" y="0"/>
            <a:ext cx="12192000" cy="6858000"/>
          </a:xfrm>
          <a:custGeom>
            <a:avLst/>
            <a:gdLst>
              <a:gd name="connsiteX0" fmla="*/ 449941 w 12192000"/>
              <a:gd name="connsiteY0" fmla="*/ 442683 h 6858000"/>
              <a:gd name="connsiteX1" fmla="*/ 449941 w 12192000"/>
              <a:gd name="connsiteY1" fmla="*/ 6408057 h 6858000"/>
              <a:gd name="connsiteX2" fmla="*/ 11742056 w 12192000"/>
              <a:gd name="connsiteY2" fmla="*/ 6408057 h 6858000"/>
              <a:gd name="connsiteX3" fmla="*/ 11742056 w 12192000"/>
              <a:gd name="connsiteY3" fmla="*/ 44268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49941" y="442683"/>
                </a:moveTo>
                <a:lnTo>
                  <a:pt x="449941" y="6408057"/>
                </a:lnTo>
                <a:lnTo>
                  <a:pt x="11742056" y="6408057"/>
                </a:lnTo>
                <a:lnTo>
                  <a:pt x="11742056" y="442683"/>
                </a:lnTo>
                <a:close/>
                <a:moveTo>
                  <a:pt x="0" y="0"/>
                </a:moveTo>
                <a:lnTo>
                  <a:pt x="12192000" y="0"/>
                </a:lnTo>
                <a:lnTo>
                  <a:pt x="12192000" y="6858000"/>
                </a:lnTo>
                <a:lnTo>
                  <a:pt x="0" y="685800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232229" y="232227"/>
            <a:ext cx="11727543" cy="6415315"/>
          </a:xfrm>
          <a:custGeom>
            <a:avLst/>
            <a:gdLst>
              <a:gd name="connsiteX0" fmla="*/ 217714 w 11727543"/>
              <a:gd name="connsiteY0" fmla="*/ 217714 h 6415315"/>
              <a:gd name="connsiteX1" fmla="*/ 217714 w 11727543"/>
              <a:gd name="connsiteY1" fmla="*/ 6183088 h 6415315"/>
              <a:gd name="connsiteX2" fmla="*/ 11509829 w 11727543"/>
              <a:gd name="connsiteY2" fmla="*/ 6183088 h 6415315"/>
              <a:gd name="connsiteX3" fmla="*/ 11509829 w 11727543"/>
              <a:gd name="connsiteY3" fmla="*/ 217714 h 6415315"/>
              <a:gd name="connsiteX4" fmla="*/ 0 w 11727543"/>
              <a:gd name="connsiteY4" fmla="*/ 0 h 6415315"/>
              <a:gd name="connsiteX5" fmla="*/ 11727543 w 11727543"/>
              <a:gd name="connsiteY5" fmla="*/ 0 h 6415315"/>
              <a:gd name="connsiteX6" fmla="*/ 11727543 w 11727543"/>
              <a:gd name="connsiteY6" fmla="*/ 6415315 h 6415315"/>
              <a:gd name="connsiteX7" fmla="*/ 0 w 11727543"/>
              <a:gd name="connsiteY7" fmla="*/ 6415315 h 6415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27543" h="6415315">
                <a:moveTo>
                  <a:pt x="217714" y="217714"/>
                </a:moveTo>
                <a:lnTo>
                  <a:pt x="217714" y="6183088"/>
                </a:lnTo>
                <a:lnTo>
                  <a:pt x="11509829" y="6183088"/>
                </a:lnTo>
                <a:lnTo>
                  <a:pt x="11509829" y="217714"/>
                </a:lnTo>
                <a:close/>
                <a:moveTo>
                  <a:pt x="0" y="0"/>
                </a:moveTo>
                <a:lnTo>
                  <a:pt x="11727543" y="0"/>
                </a:lnTo>
                <a:lnTo>
                  <a:pt x="11727543" y="6415315"/>
                </a:lnTo>
                <a:lnTo>
                  <a:pt x="0" y="641531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4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4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slideLayout" Target="../slideLayouts/slideLayout10.xml"/><Relationship Id="rId4" Type="http://schemas.openxmlformats.org/officeDocument/2006/relationships/tags" Target="../tags/tag6.xml"/><Relationship Id="rId9"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4.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tags" Target="../tags/tag24.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99225" y="2921635"/>
            <a:ext cx="6317615" cy="1433830"/>
            <a:chOff x="-325463" y="2912926"/>
            <a:chExt cx="5557805" cy="1364603"/>
          </a:xfrm>
        </p:grpSpPr>
        <p:sp>
          <p:nvSpPr>
            <p:cNvPr id="2" name="矩形: 圆角 1"/>
            <p:cNvSpPr/>
            <p:nvPr/>
          </p:nvSpPr>
          <p:spPr>
            <a:xfrm rot="16200000">
              <a:off x="1771138" y="816325"/>
              <a:ext cx="1364603" cy="5557805"/>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06741"/>
                </a:solidFill>
              </a:endParaRPr>
            </a:p>
          </p:txBody>
        </p:sp>
        <p:sp>
          <p:nvSpPr>
            <p:cNvPr id="5" name="文本框 4"/>
            <p:cNvSpPr txBox="1"/>
            <p:nvPr/>
          </p:nvSpPr>
          <p:spPr>
            <a:xfrm>
              <a:off x="58751" y="3112340"/>
              <a:ext cx="4623527" cy="965738"/>
            </a:xfrm>
            <a:prstGeom prst="rect">
              <a:avLst/>
            </a:prstGeom>
            <a:noFill/>
          </p:spPr>
          <p:txBody>
            <a:bodyPr wrap="square" rtlCol="0">
              <a:spAutoFit/>
            </a:bodyPr>
            <a:lstStyle/>
            <a:p>
              <a:r>
                <a:rPr lang="en-US" altLang="zh-CN" sz="6000" b="1" dirty="0">
                  <a:solidFill>
                    <a:schemeClr val="bg1"/>
                  </a:solidFill>
                  <a:latin typeface="Impact" panose="020B0806030902050204" charset="0"/>
                  <a:cs typeface="Impact" panose="020B0806030902050204" charset="0"/>
                </a:rPr>
                <a:t>A3 byWannaRun</a:t>
              </a:r>
            </a:p>
          </p:txBody>
        </p:sp>
      </p:grpSp>
      <p:grpSp>
        <p:nvGrpSpPr>
          <p:cNvPr id="9" name="组合 8"/>
          <p:cNvGrpSpPr/>
          <p:nvPr/>
        </p:nvGrpSpPr>
        <p:grpSpPr>
          <a:xfrm>
            <a:off x="820420" y="1906905"/>
            <a:ext cx="6257925" cy="1720215"/>
            <a:chOff x="1215344" y="2074051"/>
            <a:chExt cx="5957097" cy="1720215"/>
          </a:xfrm>
        </p:grpSpPr>
        <p:sp>
          <p:nvSpPr>
            <p:cNvPr id="6" name="文本框 5"/>
            <p:cNvSpPr txBox="1"/>
            <p:nvPr/>
          </p:nvSpPr>
          <p:spPr>
            <a:xfrm>
              <a:off x="1215344" y="2074051"/>
              <a:ext cx="5957097" cy="1014730"/>
            </a:xfrm>
            <a:prstGeom prst="rect">
              <a:avLst/>
            </a:prstGeom>
            <a:noFill/>
          </p:spPr>
          <p:txBody>
            <a:bodyPr wrap="square" rtlCol="0">
              <a:spAutoFit/>
            </a:bodyPr>
            <a:lstStyle/>
            <a:p>
              <a:r>
                <a:rPr lang="zh-CN" altLang="en-US" sz="6000" b="1" dirty="0">
                  <a:solidFill>
                    <a:srgbClr val="BE0C2B"/>
                  </a:solidFill>
                  <a:latin typeface="Impact" panose="020B0806030902050204" charset="0"/>
                  <a:cs typeface="Impact" panose="020B0806030902050204" charset="0"/>
                </a:rPr>
                <a:t>The Enhancement</a:t>
              </a:r>
              <a:r>
                <a:rPr lang="zh-CN" altLang="en-US" sz="6000" b="1" dirty="0">
                  <a:solidFill>
                    <a:srgbClr val="BE0C2B"/>
                  </a:solidFill>
                </a:rPr>
                <a:t> </a:t>
              </a:r>
            </a:p>
          </p:txBody>
        </p:sp>
        <p:sp>
          <p:nvSpPr>
            <p:cNvPr id="7" name="文本框 6"/>
            <p:cNvSpPr txBox="1"/>
            <p:nvPr/>
          </p:nvSpPr>
          <p:spPr>
            <a:xfrm>
              <a:off x="1355148" y="3272296"/>
              <a:ext cx="4612640" cy="521970"/>
            </a:xfrm>
            <a:prstGeom prst="rect">
              <a:avLst/>
            </a:prstGeom>
            <a:noFill/>
          </p:spPr>
          <p:txBody>
            <a:bodyPr wrap="square" rtlCol="0">
              <a:spAutoFit/>
            </a:bodyPr>
            <a:lstStyle/>
            <a:p>
              <a:r>
                <a:rPr lang="en-US" altLang="zh-CN" sz="2800" b="1" dirty="0">
                  <a:solidFill>
                    <a:schemeClr val="tx1">
                      <a:lumMod val="65000"/>
                      <a:lumOff val="35000"/>
                    </a:schemeClr>
                  </a:solidFill>
                </a:rPr>
                <a:t>of Apollo Architecture</a:t>
              </a:r>
            </a:p>
          </p:txBody>
        </p:sp>
      </p:grpSp>
      <p:sp>
        <p:nvSpPr>
          <p:cNvPr id="11" name="矩形 10"/>
          <p:cNvSpPr>
            <a:spLocks noChangeArrowheads="1"/>
          </p:cNvSpPr>
          <p:nvPr/>
        </p:nvSpPr>
        <p:spPr bwMode="auto">
          <a:xfrm>
            <a:off x="10351270" y="595035"/>
            <a:ext cx="1257998"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buNone/>
            </a:pPr>
            <a:r>
              <a:rPr lang="en-US" altLang="zh-CN" sz="1200" dirty="0">
                <a:solidFill>
                  <a:schemeClr val="bg1">
                    <a:lumMod val="65000"/>
                  </a:schemeClr>
                </a:solidFill>
                <a:latin typeface="Arial" panose="020B0604020202020204" pitchFamily="34" charset="0"/>
                <a:cs typeface="Arial" panose="020B0604020202020204" pitchFamily="34" charset="0"/>
              </a:rPr>
              <a:t>DESIGNED BY</a:t>
            </a:r>
          </a:p>
          <a:p>
            <a:pPr algn="r">
              <a:lnSpc>
                <a:spcPct val="150000"/>
              </a:lnSpc>
              <a:buNone/>
            </a:pPr>
            <a:r>
              <a:rPr lang="en-US" altLang="zh-CN" sz="1200" dirty="0">
                <a:solidFill>
                  <a:schemeClr val="bg1">
                    <a:lumMod val="65000"/>
                  </a:schemeClr>
                </a:solidFill>
                <a:latin typeface="Arial" panose="020B0604020202020204" pitchFamily="34" charset="0"/>
                <a:cs typeface="Arial" panose="020B0604020202020204" pitchFamily="34" charset="0"/>
              </a:rPr>
              <a:t>YEFENGCHUICHUI</a:t>
            </a:r>
          </a:p>
        </p:txBody>
      </p:sp>
      <p:sp>
        <p:nvSpPr>
          <p:cNvPr id="19" name="矩形 18"/>
          <p:cNvSpPr/>
          <p:nvPr/>
        </p:nvSpPr>
        <p:spPr>
          <a:xfrm>
            <a:off x="956945" y="4048760"/>
            <a:ext cx="3711575" cy="2030095"/>
          </a:xfrm>
          <a:prstGeom prst="rect">
            <a:avLst/>
          </a:prstGeom>
        </p:spPr>
        <p:txBody>
          <a:bodyPr wrap="square">
            <a:spAutoFit/>
          </a:bodyPr>
          <a:lstStyle/>
          <a:p>
            <a:pPr lvl="0" algn="l">
              <a:lnSpc>
                <a:spcPct val="150000"/>
              </a:lnSpc>
            </a:pPr>
            <a:r>
              <a:rPr lang="en-US" altLang="zh-CN" sz="1400" dirty="0">
                <a:solidFill>
                  <a:srgbClr val="918080"/>
                </a:solidFill>
                <a:cs typeface="+mn-ea"/>
                <a:sym typeface="+mn-lt"/>
              </a:rPr>
              <a:t>Group Leader:</a:t>
            </a:r>
            <a:r>
              <a:rPr lang="en-US" altLang="zh-CN" sz="1400" dirty="0">
                <a:solidFill>
                  <a:schemeClr val="accent4"/>
                </a:solidFill>
                <a:cs typeface="+mn-ea"/>
                <a:sym typeface="+mn-lt"/>
              </a:rPr>
              <a:t> </a:t>
            </a:r>
            <a:r>
              <a:rPr lang="en-US" altLang="zh-CN" sz="1400" b="1" spc="100" dirty="0">
                <a:solidFill>
                  <a:schemeClr val="accent4"/>
                </a:solidFill>
                <a:uFillTx/>
                <a:cs typeface="+mn-ea"/>
                <a:sym typeface="+mn-lt"/>
              </a:rPr>
              <a:t>Hairuo Li</a:t>
            </a:r>
            <a:endParaRPr lang="en-US" altLang="zh-CN" sz="1400" dirty="0">
              <a:solidFill>
                <a:schemeClr val="accent4"/>
              </a:solidFill>
              <a:cs typeface="+mn-ea"/>
              <a:sym typeface="+mn-lt"/>
            </a:endParaRPr>
          </a:p>
          <a:p>
            <a:pPr lvl="0" algn="l">
              <a:lnSpc>
                <a:spcPct val="150000"/>
              </a:lnSpc>
            </a:pPr>
            <a:r>
              <a:rPr lang="en-US" altLang="zh-CN" sz="1400" dirty="0">
                <a:solidFill>
                  <a:srgbClr val="918080"/>
                </a:solidFill>
                <a:cs typeface="+mn-ea"/>
                <a:sym typeface="+mn-lt"/>
              </a:rPr>
              <a:t>Slides:</a:t>
            </a:r>
            <a:r>
              <a:rPr lang="en-US" altLang="zh-CN" sz="1400" dirty="0">
                <a:solidFill>
                  <a:schemeClr val="accent4"/>
                </a:solidFill>
                <a:cs typeface="+mn-ea"/>
                <a:sym typeface="+mn-lt"/>
              </a:rPr>
              <a:t> </a:t>
            </a:r>
            <a:r>
              <a:rPr lang="en-US" altLang="zh-CN" sz="1400" b="1" spc="100" dirty="0">
                <a:solidFill>
                  <a:schemeClr val="accent4"/>
                </a:solidFill>
                <a:uFillTx/>
                <a:cs typeface="+mn-ea"/>
                <a:sym typeface="+mn-lt"/>
              </a:rPr>
              <a:t>Jialing Gong</a:t>
            </a:r>
            <a:endParaRPr lang="en-US" altLang="zh-CN" sz="1400" dirty="0">
              <a:solidFill>
                <a:schemeClr val="accent4"/>
              </a:solidFill>
              <a:cs typeface="+mn-ea"/>
              <a:sym typeface="+mn-lt"/>
            </a:endParaRPr>
          </a:p>
          <a:p>
            <a:pPr lvl="0" algn="l">
              <a:lnSpc>
                <a:spcPct val="150000"/>
              </a:lnSpc>
            </a:pPr>
            <a:r>
              <a:rPr lang="en-US" altLang="zh-CN" sz="1400" dirty="0">
                <a:solidFill>
                  <a:srgbClr val="918080"/>
                </a:solidFill>
                <a:cs typeface="+mn-ea"/>
                <a:sym typeface="+mn-lt"/>
              </a:rPr>
              <a:t>Presentation:</a:t>
            </a:r>
            <a:r>
              <a:rPr lang="en-US" altLang="zh-CN" sz="1400" dirty="0">
                <a:solidFill>
                  <a:schemeClr val="accent4"/>
                </a:solidFill>
                <a:cs typeface="+mn-ea"/>
                <a:sym typeface="+mn-lt"/>
              </a:rPr>
              <a:t> </a:t>
            </a:r>
            <a:r>
              <a:rPr lang="en-US" altLang="zh-CN" sz="1400" b="1" spc="100" dirty="0">
                <a:solidFill>
                  <a:schemeClr val="accent4"/>
                </a:solidFill>
                <a:uFillTx/>
                <a:cs typeface="+mn-ea"/>
                <a:sym typeface="+mn-lt"/>
              </a:rPr>
              <a:t>Muyun Sai</a:t>
            </a:r>
            <a:endParaRPr lang="en-US" altLang="zh-CN" sz="1400" dirty="0">
              <a:solidFill>
                <a:schemeClr val="accent4"/>
              </a:solidFill>
              <a:cs typeface="+mn-ea"/>
              <a:sym typeface="+mn-lt"/>
            </a:endParaRPr>
          </a:p>
          <a:p>
            <a:pPr lvl="0" algn="just">
              <a:lnSpc>
                <a:spcPct val="150000"/>
              </a:lnSpc>
            </a:pPr>
            <a:r>
              <a:rPr lang="en-US" altLang="zh-CN" sz="1400" dirty="0">
                <a:solidFill>
                  <a:srgbClr val="918080"/>
                </a:solidFill>
                <a:cs typeface="+mn-ea"/>
                <a:sym typeface="+mn-lt"/>
              </a:rPr>
              <a:t>Report:</a:t>
            </a:r>
          </a:p>
          <a:p>
            <a:pPr lvl="0" algn="just">
              <a:lnSpc>
                <a:spcPct val="150000"/>
              </a:lnSpc>
              <a:buClrTx/>
              <a:buSzTx/>
              <a:buFontTx/>
            </a:pPr>
            <a:r>
              <a:rPr sz="1400" dirty="0">
                <a:solidFill>
                  <a:schemeClr val="tx1">
                    <a:lumMod val="50000"/>
                    <a:lumOff val="50000"/>
                  </a:schemeClr>
                </a:solidFill>
                <a:cs typeface="+mn-ea"/>
                <a:sym typeface="+mn-lt"/>
              </a:rPr>
              <a:t>Yuxuan Yang</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Jialing Gong</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Muyun Sai</a:t>
            </a:r>
          </a:p>
          <a:p>
            <a:pPr lvl="0" algn="just">
              <a:lnSpc>
                <a:spcPct val="150000"/>
              </a:lnSpc>
              <a:buClrTx/>
              <a:buSzTx/>
              <a:buFontTx/>
            </a:pPr>
            <a:r>
              <a:rPr sz="1400" dirty="0">
                <a:solidFill>
                  <a:schemeClr val="tx1">
                    <a:lumMod val="50000"/>
                    <a:lumOff val="50000"/>
                  </a:schemeClr>
                </a:solidFill>
                <a:cs typeface="+mn-ea"/>
                <a:sym typeface="+mn-lt"/>
              </a:rPr>
              <a:t>Yuxin Huang</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Hairuo Li</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a:t>
            </a:r>
            <a:r>
              <a:rPr lang="en-US" sz="1400" dirty="0">
                <a:solidFill>
                  <a:schemeClr val="tx1">
                    <a:lumMod val="50000"/>
                    <a:lumOff val="50000"/>
                  </a:schemeClr>
                </a:solidFill>
                <a:cs typeface="+mn-ea"/>
                <a:sym typeface="+mn-lt"/>
              </a:rPr>
              <a:t> </a:t>
            </a:r>
            <a:r>
              <a:rPr sz="1400" dirty="0">
                <a:solidFill>
                  <a:schemeClr val="tx1">
                    <a:lumMod val="50000"/>
                    <a:lumOff val="50000"/>
                  </a:schemeClr>
                </a:solidFill>
                <a:cs typeface="+mn-ea"/>
                <a:sym typeface="+mn-lt"/>
              </a:rPr>
              <a:t>Songyu Yang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3104164"/>
            <a:chOff x="802640" y="1873885"/>
            <a:chExt cx="10615930" cy="3104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349494" y="3309074"/>
              <a:ext cx="9522460" cy="768350"/>
            </a:xfrm>
            <a:prstGeom prst="rect">
              <a:avLst/>
            </a:prstGeom>
          </p:spPr>
          <p:txBody>
            <a:bodyPr wrap="none">
              <a:spAutoFit/>
              <a:scene3d>
                <a:camera prst="orthographicFront"/>
                <a:lightRig rig="threePt" dir="t"/>
              </a:scene3d>
              <a:sp3d contourW="12700"/>
            </a:bodyPr>
            <a:lstStyle/>
            <a:p>
              <a:pPr lvl="0" algn="l"/>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Monitor (Alternative) Implementation</a:t>
              </a:r>
              <a:endParaRPr lang="zh-CN" altLang="en-US" sz="4400" b="1"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endParaRPr>
            </a:p>
          </p:txBody>
        </p:sp>
        <p:sp>
          <p:nvSpPr>
            <p:cNvPr id="7" name="矩形 6"/>
            <p:cNvSpPr/>
            <p:nvPr/>
          </p:nvSpPr>
          <p:spPr>
            <a:xfrm>
              <a:off x="4294224" y="1873885"/>
              <a:ext cx="3603552" cy="1107996"/>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03</a:t>
              </a:r>
            </a:p>
          </p:txBody>
        </p:sp>
        <p:sp>
          <p:nvSpPr>
            <p:cNvPr id="8" name="文本框 7"/>
            <p:cNvSpPr txBox="1"/>
            <p:nvPr/>
          </p:nvSpPr>
          <p:spPr>
            <a:xfrm>
              <a:off x="3518281" y="4379244"/>
              <a:ext cx="5661144" cy="598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As an alternative to implementing the overcrowding_overloading function, we have decided to add this module to the Monitor.</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1040" y="1012825"/>
            <a:ext cx="9241155" cy="891540"/>
          </a:xfrm>
          <a:prstGeom prst="rect">
            <a:avLst/>
          </a:prstGeom>
          <a:noFill/>
        </p:spPr>
        <p:txBody>
          <a:bodyPr wrap="square" rtlCol="0">
            <a:spAutoFit/>
          </a:bodyPr>
          <a:lstStyle/>
          <a:p>
            <a:r>
              <a:rPr lang="en-US" altLang="zh-CN" sz="2400">
                <a:solidFill>
                  <a:schemeClr val="tx1">
                    <a:lumMod val="65000"/>
                    <a:lumOff val="35000"/>
                  </a:schemeClr>
                </a:solidFill>
                <a:latin typeface="Franklin Gothic Demi Cond" panose="020B0706030402020204" charset="0"/>
                <a:cs typeface="Franklin Gothic Demi Cond" panose="020B0706030402020204" charset="0"/>
              </a:rPr>
              <a:t>A</a:t>
            </a:r>
            <a:r>
              <a:rPr lang="zh-CN" altLang="en-US" sz="2400">
                <a:solidFill>
                  <a:schemeClr val="tx1">
                    <a:lumMod val="65000"/>
                    <a:lumOff val="35000"/>
                  </a:schemeClr>
                </a:solidFill>
                <a:latin typeface="Franklin Gothic Demi Cond" panose="020B0706030402020204" charset="0"/>
                <a:cs typeface="Franklin Gothic Demi Cond" panose="020B0706030402020204" charset="0"/>
              </a:rPr>
              <a:t>lternative to implementing</a:t>
            </a:r>
            <a:r>
              <a:rPr lang="en-US" altLang="zh-CN" sz="2400">
                <a:solidFill>
                  <a:schemeClr val="tx1">
                    <a:lumMod val="65000"/>
                    <a:lumOff val="35000"/>
                  </a:schemeClr>
                </a:solidFill>
                <a:latin typeface="Franklin Gothic Demi Cond" panose="020B0706030402020204" charset="0"/>
                <a:cs typeface="Franklin Gothic Demi Cond" panose="020B0706030402020204" charset="0"/>
              </a:rPr>
              <a:t> </a:t>
            </a:r>
            <a:r>
              <a:rPr lang="zh-CN" altLang="en-US" sz="2800">
                <a:solidFill>
                  <a:srgbClr val="C00000"/>
                </a:solidFill>
                <a:latin typeface="Franklin Gothic Demi Cond" panose="020B0706030402020204" charset="0"/>
                <a:cs typeface="Franklin Gothic Demi Cond" panose="020B0706030402020204" charset="0"/>
              </a:rPr>
              <a:t>overcrowding_overloading</a:t>
            </a:r>
          </a:p>
          <a:p>
            <a:pPr algn="r"/>
            <a:r>
              <a:rPr lang="en-US" altLang="zh-CN" sz="2400">
                <a:solidFill>
                  <a:schemeClr val="tx1">
                    <a:lumMod val="65000"/>
                    <a:lumOff val="35000"/>
                  </a:schemeClr>
                </a:solidFill>
                <a:latin typeface="Franklin Gothic Demi Cond" panose="020B0706030402020204" charset="0"/>
                <a:cs typeface="Franklin Gothic Demi Cond" panose="020B0706030402020204" charset="0"/>
              </a:rPr>
              <a:t>Add in </a:t>
            </a:r>
            <a:r>
              <a:rPr lang="en-US" altLang="zh-CN" sz="2400">
                <a:solidFill>
                  <a:srgbClr val="C00000"/>
                </a:solidFill>
                <a:latin typeface="Franklin Gothic Demi Cond" panose="020B0706030402020204" charset="0"/>
                <a:cs typeface="Franklin Gothic Demi Cond" panose="020B0706030402020204" charset="0"/>
              </a:rPr>
              <a:t>module Monitor</a:t>
            </a:r>
          </a:p>
        </p:txBody>
      </p:sp>
      <p:grpSp>
        <p:nvGrpSpPr>
          <p:cNvPr id="45" name="组合 44"/>
          <p:cNvGrpSpPr/>
          <p:nvPr/>
        </p:nvGrpSpPr>
        <p:grpSpPr>
          <a:xfrm>
            <a:off x="4661535" y="2068830"/>
            <a:ext cx="7202805" cy="2258696"/>
            <a:chOff x="2605202" y="3112691"/>
            <a:chExt cx="9586798" cy="2918777"/>
          </a:xfrm>
        </p:grpSpPr>
        <p:cxnSp>
          <p:nvCxnSpPr>
            <p:cNvPr id="6" name="直接连接符 5"/>
            <p:cNvCxnSpPr>
              <a:stCxn id="7" idx="6"/>
            </p:cNvCxnSpPr>
            <p:nvPr/>
          </p:nvCxnSpPr>
          <p:spPr>
            <a:xfrm>
              <a:off x="2605202" y="3543300"/>
              <a:ext cx="9586798"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248098" y="3112691"/>
              <a:ext cx="861218" cy="861218"/>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椭圆 8"/>
            <p:cNvSpPr/>
            <p:nvPr/>
          </p:nvSpPr>
          <p:spPr>
            <a:xfrm>
              <a:off x="7091802"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0" name="椭圆 9"/>
            <p:cNvSpPr/>
            <p:nvPr/>
          </p:nvSpPr>
          <p:spPr>
            <a:xfrm>
              <a:off x="9935505" y="3112691"/>
              <a:ext cx="861218" cy="861218"/>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2" name="文本框 11"/>
            <p:cNvSpPr txBox="1"/>
            <p:nvPr/>
          </p:nvSpPr>
          <p:spPr>
            <a:xfrm>
              <a:off x="3557720" y="4136664"/>
              <a:ext cx="2241974" cy="833702"/>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zh-CN" altLang="en-US" dirty="0"/>
                <a:t>add </a:t>
              </a:r>
            </a:p>
            <a:p>
              <a:r>
                <a:rPr lang="zh-CN" altLang="en-US" dirty="0"/>
                <a:t>new data</a:t>
              </a:r>
            </a:p>
          </p:txBody>
        </p:sp>
        <p:sp>
          <p:nvSpPr>
            <p:cNvPr id="15" name="文本框 14"/>
            <p:cNvSpPr txBox="1"/>
            <p:nvPr/>
          </p:nvSpPr>
          <p:spPr>
            <a:xfrm>
              <a:off x="6401424" y="4136664"/>
              <a:ext cx="2241974" cy="833702"/>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zh-CN" altLang="en-US" dirty="0"/>
                <a:t> get the</a:t>
              </a:r>
              <a:r>
                <a:rPr lang="en-US" altLang="zh-CN" dirty="0"/>
                <a:t> current</a:t>
              </a:r>
              <a:r>
                <a:rPr lang="zh-CN" altLang="en-US" dirty="0"/>
                <a:t> data</a:t>
              </a:r>
            </a:p>
          </p:txBody>
        </p:sp>
        <p:sp>
          <p:nvSpPr>
            <p:cNvPr id="16" name="文本框 15"/>
            <p:cNvSpPr txBox="1"/>
            <p:nvPr/>
          </p:nvSpPr>
          <p:spPr>
            <a:xfrm>
              <a:off x="9245127" y="4136664"/>
              <a:ext cx="2241974" cy="833702"/>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zh-CN" altLang="en-US" dirty="0"/>
                <a:t>compared to identify</a:t>
              </a:r>
            </a:p>
          </p:txBody>
        </p:sp>
        <p:sp>
          <p:nvSpPr>
            <p:cNvPr id="18" name="矩形 17"/>
            <p:cNvSpPr/>
            <p:nvPr/>
          </p:nvSpPr>
          <p:spPr>
            <a:xfrm>
              <a:off x="3334586" y="4912207"/>
              <a:ext cx="2742587" cy="11192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 the upper limit criteria for vehicle weight and</a:t>
              </a:r>
            </a:p>
            <a:p>
              <a:pPr algn="ctr">
                <a:lnSpc>
                  <a:spcPct val="120000"/>
                </a:lnSpc>
              </a:pPr>
              <a:r>
                <a:rPr lang="zh-CN" altLang="en-US" sz="1400" dirty="0">
                  <a:solidFill>
                    <a:schemeClr val="tx1">
                      <a:lumMod val="65000"/>
                      <a:lumOff val="35000"/>
                    </a:schemeClr>
                  </a:solidFill>
                </a:rPr>
                <a:t>people</a:t>
              </a:r>
            </a:p>
          </p:txBody>
        </p:sp>
        <p:sp>
          <p:nvSpPr>
            <p:cNvPr id="19" name="矩形 18"/>
            <p:cNvSpPr/>
            <p:nvPr/>
          </p:nvSpPr>
          <p:spPr>
            <a:xfrm>
              <a:off x="6401423" y="4970406"/>
              <a:ext cx="2241974" cy="785288"/>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tx1">
                      <a:lumMod val="65000"/>
                      <a:lumOff val="35000"/>
                    </a:schemeClr>
                  </a:solidFill>
                </a:rPr>
                <a:t>from the sonsor by the function</a:t>
              </a:r>
            </a:p>
          </p:txBody>
        </p:sp>
        <p:sp>
          <p:nvSpPr>
            <p:cNvPr id="20" name="矩形 19"/>
            <p:cNvSpPr/>
            <p:nvPr/>
          </p:nvSpPr>
          <p:spPr>
            <a:xfrm>
              <a:off x="8967665" y="4897436"/>
              <a:ext cx="2795832" cy="11192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 if so gets the exception</a:t>
              </a:r>
            </a:p>
            <a:p>
              <a:pPr algn="ctr">
                <a:lnSpc>
                  <a:spcPct val="120000"/>
                </a:lnSpc>
              </a:pPr>
              <a:r>
                <a:rPr lang="zh-CN" altLang="en-US" sz="1400" dirty="0">
                  <a:solidFill>
                    <a:schemeClr val="tx1">
                      <a:lumMod val="65000"/>
                      <a:lumOff val="35000"/>
                    </a:schemeClr>
                  </a:solidFill>
                </a:rPr>
                <a:t>information and passes it to the HMI for display </a:t>
              </a:r>
            </a:p>
          </p:txBody>
        </p:sp>
        <p:grpSp>
          <p:nvGrpSpPr>
            <p:cNvPr id="11" name="Group 4"/>
            <p:cNvGrpSpPr>
              <a:grpSpLocks noChangeAspect="1"/>
            </p:cNvGrpSpPr>
            <p:nvPr/>
          </p:nvGrpSpPr>
          <p:grpSpPr bwMode="auto">
            <a:xfrm>
              <a:off x="4486375" y="3331837"/>
              <a:ext cx="373956" cy="438431"/>
              <a:chOff x="3144" y="1344"/>
              <a:chExt cx="1392" cy="1632"/>
            </a:xfrm>
          </p:grpSpPr>
          <p:sp>
            <p:nvSpPr>
              <p:cNvPr id="13" name="AutoShape 3"/>
              <p:cNvSpPr>
                <a:spLocks noChangeAspect="1" noChangeArrowheads="1" noTextEdit="1"/>
              </p:cNvSpPr>
              <p:nvPr/>
            </p:nvSpPr>
            <p:spPr bwMode="auto">
              <a:xfrm>
                <a:off x="3144" y="1344"/>
                <a:ext cx="139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5"/>
              <p:cNvSpPr>
                <a:spLocks noEditPoints="1"/>
              </p:cNvSpPr>
              <p:nvPr/>
            </p:nvSpPr>
            <p:spPr bwMode="auto">
              <a:xfrm>
                <a:off x="3123" y="1301"/>
                <a:ext cx="1429" cy="1683"/>
              </a:xfrm>
              <a:custGeom>
                <a:avLst/>
                <a:gdLst>
                  <a:gd name="T0" fmla="*/ 57 w 533"/>
                  <a:gd name="T1" fmla="*/ 421 h 628"/>
                  <a:gd name="T2" fmla="*/ 39 w 533"/>
                  <a:gd name="T3" fmla="*/ 421 h 628"/>
                  <a:gd name="T4" fmla="*/ 13 w 533"/>
                  <a:gd name="T5" fmla="*/ 378 h 628"/>
                  <a:gd name="T6" fmla="*/ 47 w 533"/>
                  <a:gd name="T7" fmla="*/ 313 h 628"/>
                  <a:gd name="T8" fmla="*/ 60 w 533"/>
                  <a:gd name="T9" fmla="*/ 259 h 628"/>
                  <a:gd name="T10" fmla="*/ 108 w 533"/>
                  <a:gd name="T11" fmla="*/ 108 h 628"/>
                  <a:gd name="T12" fmla="*/ 355 w 533"/>
                  <a:gd name="T13" fmla="*/ 25 h 628"/>
                  <a:gd name="T14" fmla="*/ 525 w 533"/>
                  <a:gd name="T15" fmla="*/ 222 h 628"/>
                  <a:gd name="T16" fmla="*/ 460 w 533"/>
                  <a:gd name="T17" fmla="*/ 412 h 628"/>
                  <a:gd name="T18" fmla="*/ 450 w 533"/>
                  <a:gd name="T19" fmla="*/ 434 h 628"/>
                  <a:gd name="T20" fmla="*/ 451 w 533"/>
                  <a:gd name="T21" fmla="*/ 555 h 628"/>
                  <a:gd name="T22" fmla="*/ 428 w 533"/>
                  <a:gd name="T23" fmla="*/ 584 h 628"/>
                  <a:gd name="T24" fmla="*/ 196 w 533"/>
                  <a:gd name="T25" fmla="*/ 625 h 628"/>
                  <a:gd name="T26" fmla="*/ 176 w 533"/>
                  <a:gd name="T27" fmla="*/ 608 h 628"/>
                  <a:gd name="T28" fmla="*/ 176 w 533"/>
                  <a:gd name="T29" fmla="*/ 545 h 628"/>
                  <a:gd name="T30" fmla="*/ 119 w 533"/>
                  <a:gd name="T31" fmla="*/ 554 h 628"/>
                  <a:gd name="T32" fmla="*/ 60 w 533"/>
                  <a:gd name="T33" fmla="*/ 506 h 628"/>
                  <a:gd name="T34" fmla="*/ 59 w 533"/>
                  <a:gd name="T35" fmla="*/ 424 h 628"/>
                  <a:gd name="T36" fmla="*/ 57 w 533"/>
                  <a:gd name="T37" fmla="*/ 421 h 628"/>
                  <a:gd name="T38" fmla="*/ 456 w 533"/>
                  <a:gd name="T39" fmla="*/ 248 h 628"/>
                  <a:gd name="T40" fmla="*/ 454 w 533"/>
                  <a:gd name="T41" fmla="*/ 219 h 628"/>
                  <a:gd name="T42" fmla="*/ 326 w 533"/>
                  <a:gd name="T43" fmla="*/ 88 h 628"/>
                  <a:gd name="T44" fmla="*/ 159 w 533"/>
                  <a:gd name="T45" fmla="*/ 158 h 628"/>
                  <a:gd name="T46" fmla="*/ 161 w 533"/>
                  <a:gd name="T47" fmla="*/ 340 h 628"/>
                  <a:gd name="T48" fmla="*/ 157 w 533"/>
                  <a:gd name="T49" fmla="*/ 382 h 628"/>
                  <a:gd name="T50" fmla="*/ 145 w 533"/>
                  <a:gd name="T51" fmla="*/ 392 h 628"/>
                  <a:gd name="T52" fmla="*/ 137 w 533"/>
                  <a:gd name="T53" fmla="*/ 402 h 628"/>
                  <a:gd name="T54" fmla="*/ 150 w 533"/>
                  <a:gd name="T55" fmla="*/ 408 h 628"/>
                  <a:gd name="T56" fmla="*/ 201 w 533"/>
                  <a:gd name="T57" fmla="*/ 394 h 628"/>
                  <a:gd name="T58" fmla="*/ 221 w 533"/>
                  <a:gd name="T59" fmla="*/ 394 h 628"/>
                  <a:gd name="T60" fmla="*/ 456 w 533"/>
                  <a:gd name="T61" fmla="*/ 24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3" h="628">
                    <a:moveTo>
                      <a:pt x="57" y="421"/>
                    </a:moveTo>
                    <a:cubicBezTo>
                      <a:pt x="51" y="421"/>
                      <a:pt x="45" y="421"/>
                      <a:pt x="39" y="421"/>
                    </a:cubicBezTo>
                    <a:cubicBezTo>
                      <a:pt x="11" y="420"/>
                      <a:pt x="0" y="403"/>
                      <a:pt x="13" y="378"/>
                    </a:cubicBezTo>
                    <a:cubicBezTo>
                      <a:pt x="24" y="356"/>
                      <a:pt x="35" y="334"/>
                      <a:pt x="47" y="313"/>
                    </a:cubicBezTo>
                    <a:cubicBezTo>
                      <a:pt x="57" y="296"/>
                      <a:pt x="61" y="279"/>
                      <a:pt x="60" y="259"/>
                    </a:cubicBezTo>
                    <a:cubicBezTo>
                      <a:pt x="58" y="203"/>
                      <a:pt x="74" y="153"/>
                      <a:pt x="108" y="108"/>
                    </a:cubicBezTo>
                    <a:cubicBezTo>
                      <a:pt x="167" y="33"/>
                      <a:pt x="264" y="0"/>
                      <a:pt x="355" y="25"/>
                    </a:cubicBezTo>
                    <a:cubicBezTo>
                      <a:pt x="446" y="50"/>
                      <a:pt x="514" y="127"/>
                      <a:pt x="525" y="222"/>
                    </a:cubicBezTo>
                    <a:cubicBezTo>
                      <a:pt x="533" y="295"/>
                      <a:pt x="511" y="359"/>
                      <a:pt x="460" y="412"/>
                    </a:cubicBezTo>
                    <a:cubicBezTo>
                      <a:pt x="453" y="418"/>
                      <a:pt x="450" y="425"/>
                      <a:pt x="450" y="434"/>
                    </a:cubicBezTo>
                    <a:cubicBezTo>
                      <a:pt x="451" y="475"/>
                      <a:pt x="451" y="515"/>
                      <a:pt x="451" y="555"/>
                    </a:cubicBezTo>
                    <a:cubicBezTo>
                      <a:pt x="451" y="575"/>
                      <a:pt x="446" y="581"/>
                      <a:pt x="428" y="584"/>
                    </a:cubicBezTo>
                    <a:cubicBezTo>
                      <a:pt x="350" y="598"/>
                      <a:pt x="273" y="612"/>
                      <a:pt x="196" y="625"/>
                    </a:cubicBezTo>
                    <a:cubicBezTo>
                      <a:pt x="182" y="628"/>
                      <a:pt x="176" y="623"/>
                      <a:pt x="176" y="608"/>
                    </a:cubicBezTo>
                    <a:cubicBezTo>
                      <a:pt x="176" y="588"/>
                      <a:pt x="176" y="567"/>
                      <a:pt x="176" y="545"/>
                    </a:cubicBezTo>
                    <a:cubicBezTo>
                      <a:pt x="156" y="548"/>
                      <a:pt x="137" y="551"/>
                      <a:pt x="119" y="554"/>
                    </a:cubicBezTo>
                    <a:cubicBezTo>
                      <a:pt x="86" y="559"/>
                      <a:pt x="61" y="539"/>
                      <a:pt x="60" y="506"/>
                    </a:cubicBezTo>
                    <a:cubicBezTo>
                      <a:pt x="59" y="478"/>
                      <a:pt x="59" y="451"/>
                      <a:pt x="59" y="424"/>
                    </a:cubicBezTo>
                    <a:cubicBezTo>
                      <a:pt x="59" y="424"/>
                      <a:pt x="59" y="423"/>
                      <a:pt x="57" y="421"/>
                    </a:cubicBezTo>
                    <a:close/>
                    <a:moveTo>
                      <a:pt x="456" y="248"/>
                    </a:moveTo>
                    <a:cubicBezTo>
                      <a:pt x="456" y="238"/>
                      <a:pt x="455" y="229"/>
                      <a:pt x="454" y="219"/>
                    </a:cubicBezTo>
                    <a:cubicBezTo>
                      <a:pt x="442" y="154"/>
                      <a:pt x="392" y="102"/>
                      <a:pt x="326" y="88"/>
                    </a:cubicBezTo>
                    <a:cubicBezTo>
                      <a:pt x="263" y="75"/>
                      <a:pt x="196" y="103"/>
                      <a:pt x="159" y="158"/>
                    </a:cubicBezTo>
                    <a:cubicBezTo>
                      <a:pt x="122" y="213"/>
                      <a:pt x="123" y="285"/>
                      <a:pt x="161" y="340"/>
                    </a:cubicBezTo>
                    <a:cubicBezTo>
                      <a:pt x="174" y="361"/>
                      <a:pt x="174" y="364"/>
                      <a:pt x="157" y="382"/>
                    </a:cubicBezTo>
                    <a:cubicBezTo>
                      <a:pt x="153" y="386"/>
                      <a:pt x="148" y="389"/>
                      <a:pt x="145" y="392"/>
                    </a:cubicBezTo>
                    <a:cubicBezTo>
                      <a:pt x="142" y="395"/>
                      <a:pt x="139" y="399"/>
                      <a:pt x="137" y="402"/>
                    </a:cubicBezTo>
                    <a:cubicBezTo>
                      <a:pt x="141" y="404"/>
                      <a:pt x="146" y="408"/>
                      <a:pt x="150" y="408"/>
                    </a:cubicBezTo>
                    <a:cubicBezTo>
                      <a:pt x="167" y="404"/>
                      <a:pt x="185" y="400"/>
                      <a:pt x="201" y="394"/>
                    </a:cubicBezTo>
                    <a:cubicBezTo>
                      <a:pt x="209" y="392"/>
                      <a:pt x="213" y="390"/>
                      <a:pt x="221" y="394"/>
                    </a:cubicBezTo>
                    <a:cubicBezTo>
                      <a:pt x="330" y="448"/>
                      <a:pt x="456" y="369"/>
                      <a:pt x="456" y="24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
              <p:cNvSpPr/>
              <p:nvPr/>
            </p:nvSpPr>
            <p:spPr bwMode="auto">
              <a:xfrm>
                <a:off x="3868" y="1727"/>
                <a:ext cx="89" cy="349"/>
              </a:xfrm>
              <a:custGeom>
                <a:avLst/>
                <a:gdLst>
                  <a:gd name="T0" fmla="*/ 30 w 33"/>
                  <a:gd name="T1" fmla="*/ 66 h 130"/>
                  <a:gd name="T2" fmla="*/ 30 w 33"/>
                  <a:gd name="T3" fmla="*/ 115 h 130"/>
                  <a:gd name="T4" fmla="*/ 16 w 33"/>
                  <a:gd name="T5" fmla="*/ 130 h 130"/>
                  <a:gd name="T6" fmla="*/ 2 w 33"/>
                  <a:gd name="T7" fmla="*/ 116 h 130"/>
                  <a:gd name="T8" fmla="*/ 0 w 33"/>
                  <a:gd name="T9" fmla="*/ 15 h 130"/>
                  <a:gd name="T10" fmla="*/ 17 w 33"/>
                  <a:gd name="T11" fmla="*/ 0 h 130"/>
                  <a:gd name="T12" fmla="*/ 33 w 33"/>
                  <a:gd name="T13" fmla="*/ 16 h 130"/>
                  <a:gd name="T14" fmla="*/ 33 w 33"/>
                  <a:gd name="T15" fmla="*/ 66 h 130"/>
                  <a:gd name="T16" fmla="*/ 30 w 33"/>
                  <a:gd name="T1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0">
                    <a:moveTo>
                      <a:pt x="30" y="66"/>
                    </a:moveTo>
                    <a:cubicBezTo>
                      <a:pt x="30" y="82"/>
                      <a:pt x="30" y="99"/>
                      <a:pt x="30" y="115"/>
                    </a:cubicBezTo>
                    <a:cubicBezTo>
                      <a:pt x="30" y="124"/>
                      <a:pt x="26" y="130"/>
                      <a:pt x="16" y="130"/>
                    </a:cubicBezTo>
                    <a:cubicBezTo>
                      <a:pt x="8" y="130"/>
                      <a:pt x="2" y="125"/>
                      <a:pt x="2" y="116"/>
                    </a:cubicBezTo>
                    <a:cubicBezTo>
                      <a:pt x="1" y="83"/>
                      <a:pt x="0" y="49"/>
                      <a:pt x="0" y="15"/>
                    </a:cubicBezTo>
                    <a:cubicBezTo>
                      <a:pt x="0" y="5"/>
                      <a:pt x="7" y="0"/>
                      <a:pt x="17" y="0"/>
                    </a:cubicBezTo>
                    <a:cubicBezTo>
                      <a:pt x="27" y="0"/>
                      <a:pt x="33" y="6"/>
                      <a:pt x="33" y="16"/>
                    </a:cubicBezTo>
                    <a:cubicBezTo>
                      <a:pt x="33" y="33"/>
                      <a:pt x="33" y="50"/>
                      <a:pt x="33" y="66"/>
                    </a:cubicBezTo>
                    <a:cubicBezTo>
                      <a:pt x="32" y="66"/>
                      <a:pt x="31" y="66"/>
                      <a:pt x="30" y="66"/>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
              <p:cNvSpPr/>
              <p:nvPr/>
            </p:nvSpPr>
            <p:spPr bwMode="auto">
              <a:xfrm>
                <a:off x="3863" y="2110"/>
                <a:ext cx="96" cy="94"/>
              </a:xfrm>
              <a:custGeom>
                <a:avLst/>
                <a:gdLst>
                  <a:gd name="T0" fmla="*/ 18 w 36"/>
                  <a:gd name="T1" fmla="*/ 0 h 35"/>
                  <a:gd name="T2" fmla="*/ 35 w 36"/>
                  <a:gd name="T3" fmla="*/ 19 h 35"/>
                  <a:gd name="T4" fmla="*/ 18 w 36"/>
                  <a:gd name="T5" fmla="*/ 35 h 35"/>
                  <a:gd name="T6" fmla="*/ 0 w 36"/>
                  <a:gd name="T7" fmla="*/ 18 h 35"/>
                  <a:gd name="T8" fmla="*/ 18 w 36"/>
                  <a:gd name="T9" fmla="*/ 0 h 35"/>
                </a:gdLst>
                <a:ahLst/>
                <a:cxnLst>
                  <a:cxn ang="0">
                    <a:pos x="T0" y="T1"/>
                  </a:cxn>
                  <a:cxn ang="0">
                    <a:pos x="T2" y="T3"/>
                  </a:cxn>
                  <a:cxn ang="0">
                    <a:pos x="T4" y="T5"/>
                  </a:cxn>
                  <a:cxn ang="0">
                    <a:pos x="T6" y="T7"/>
                  </a:cxn>
                  <a:cxn ang="0">
                    <a:pos x="T8" y="T9"/>
                  </a:cxn>
                </a:cxnLst>
                <a:rect l="0" t="0" r="r" b="b"/>
                <a:pathLst>
                  <a:path w="36" h="35">
                    <a:moveTo>
                      <a:pt x="18" y="0"/>
                    </a:moveTo>
                    <a:cubicBezTo>
                      <a:pt x="28" y="0"/>
                      <a:pt x="36" y="9"/>
                      <a:pt x="35" y="19"/>
                    </a:cubicBezTo>
                    <a:cubicBezTo>
                      <a:pt x="34" y="29"/>
                      <a:pt x="28" y="35"/>
                      <a:pt x="18" y="35"/>
                    </a:cubicBezTo>
                    <a:cubicBezTo>
                      <a:pt x="7" y="35"/>
                      <a:pt x="1" y="28"/>
                      <a:pt x="0" y="18"/>
                    </a:cubicBezTo>
                    <a:cubicBezTo>
                      <a:pt x="0" y="8"/>
                      <a:pt x="9" y="0"/>
                      <a:pt x="18"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a:spLocks noEditPoints="1"/>
              </p:cNvSpPr>
              <p:nvPr/>
            </p:nvSpPr>
            <p:spPr bwMode="auto">
              <a:xfrm>
                <a:off x="3123" y="1301"/>
                <a:ext cx="1429" cy="1683"/>
              </a:xfrm>
              <a:custGeom>
                <a:avLst/>
                <a:gdLst>
                  <a:gd name="T0" fmla="*/ 57 w 533"/>
                  <a:gd name="T1" fmla="*/ 421 h 628"/>
                  <a:gd name="T2" fmla="*/ 39 w 533"/>
                  <a:gd name="T3" fmla="*/ 421 h 628"/>
                  <a:gd name="T4" fmla="*/ 13 w 533"/>
                  <a:gd name="T5" fmla="*/ 378 h 628"/>
                  <a:gd name="T6" fmla="*/ 47 w 533"/>
                  <a:gd name="T7" fmla="*/ 313 h 628"/>
                  <a:gd name="T8" fmla="*/ 60 w 533"/>
                  <a:gd name="T9" fmla="*/ 259 h 628"/>
                  <a:gd name="T10" fmla="*/ 108 w 533"/>
                  <a:gd name="T11" fmla="*/ 108 h 628"/>
                  <a:gd name="T12" fmla="*/ 355 w 533"/>
                  <a:gd name="T13" fmla="*/ 25 h 628"/>
                  <a:gd name="T14" fmla="*/ 525 w 533"/>
                  <a:gd name="T15" fmla="*/ 222 h 628"/>
                  <a:gd name="T16" fmla="*/ 460 w 533"/>
                  <a:gd name="T17" fmla="*/ 412 h 628"/>
                  <a:gd name="T18" fmla="*/ 450 w 533"/>
                  <a:gd name="T19" fmla="*/ 434 h 628"/>
                  <a:gd name="T20" fmla="*/ 451 w 533"/>
                  <a:gd name="T21" fmla="*/ 555 h 628"/>
                  <a:gd name="T22" fmla="*/ 428 w 533"/>
                  <a:gd name="T23" fmla="*/ 584 h 628"/>
                  <a:gd name="T24" fmla="*/ 196 w 533"/>
                  <a:gd name="T25" fmla="*/ 625 h 628"/>
                  <a:gd name="T26" fmla="*/ 176 w 533"/>
                  <a:gd name="T27" fmla="*/ 608 h 628"/>
                  <a:gd name="T28" fmla="*/ 176 w 533"/>
                  <a:gd name="T29" fmla="*/ 545 h 628"/>
                  <a:gd name="T30" fmla="*/ 119 w 533"/>
                  <a:gd name="T31" fmla="*/ 554 h 628"/>
                  <a:gd name="T32" fmla="*/ 60 w 533"/>
                  <a:gd name="T33" fmla="*/ 506 h 628"/>
                  <a:gd name="T34" fmla="*/ 59 w 533"/>
                  <a:gd name="T35" fmla="*/ 424 h 628"/>
                  <a:gd name="T36" fmla="*/ 57 w 533"/>
                  <a:gd name="T37" fmla="*/ 421 h 628"/>
                  <a:gd name="T38" fmla="*/ 456 w 533"/>
                  <a:gd name="T39" fmla="*/ 248 h 628"/>
                  <a:gd name="T40" fmla="*/ 454 w 533"/>
                  <a:gd name="T41" fmla="*/ 219 h 628"/>
                  <a:gd name="T42" fmla="*/ 326 w 533"/>
                  <a:gd name="T43" fmla="*/ 88 h 628"/>
                  <a:gd name="T44" fmla="*/ 159 w 533"/>
                  <a:gd name="T45" fmla="*/ 158 h 628"/>
                  <a:gd name="T46" fmla="*/ 161 w 533"/>
                  <a:gd name="T47" fmla="*/ 340 h 628"/>
                  <a:gd name="T48" fmla="*/ 157 w 533"/>
                  <a:gd name="T49" fmla="*/ 382 h 628"/>
                  <a:gd name="T50" fmla="*/ 145 w 533"/>
                  <a:gd name="T51" fmla="*/ 392 h 628"/>
                  <a:gd name="T52" fmla="*/ 137 w 533"/>
                  <a:gd name="T53" fmla="*/ 402 h 628"/>
                  <a:gd name="T54" fmla="*/ 150 w 533"/>
                  <a:gd name="T55" fmla="*/ 408 h 628"/>
                  <a:gd name="T56" fmla="*/ 201 w 533"/>
                  <a:gd name="T57" fmla="*/ 394 h 628"/>
                  <a:gd name="T58" fmla="*/ 221 w 533"/>
                  <a:gd name="T59" fmla="*/ 394 h 628"/>
                  <a:gd name="T60" fmla="*/ 456 w 533"/>
                  <a:gd name="T61" fmla="*/ 24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3" h="628">
                    <a:moveTo>
                      <a:pt x="57" y="421"/>
                    </a:moveTo>
                    <a:cubicBezTo>
                      <a:pt x="51" y="421"/>
                      <a:pt x="45" y="421"/>
                      <a:pt x="39" y="421"/>
                    </a:cubicBezTo>
                    <a:cubicBezTo>
                      <a:pt x="11" y="420"/>
                      <a:pt x="0" y="403"/>
                      <a:pt x="13" y="378"/>
                    </a:cubicBezTo>
                    <a:cubicBezTo>
                      <a:pt x="24" y="356"/>
                      <a:pt x="35" y="334"/>
                      <a:pt x="47" y="313"/>
                    </a:cubicBezTo>
                    <a:cubicBezTo>
                      <a:pt x="57" y="296"/>
                      <a:pt x="61" y="279"/>
                      <a:pt x="60" y="259"/>
                    </a:cubicBezTo>
                    <a:cubicBezTo>
                      <a:pt x="58" y="203"/>
                      <a:pt x="74" y="153"/>
                      <a:pt x="108" y="108"/>
                    </a:cubicBezTo>
                    <a:cubicBezTo>
                      <a:pt x="167" y="33"/>
                      <a:pt x="264" y="0"/>
                      <a:pt x="355" y="25"/>
                    </a:cubicBezTo>
                    <a:cubicBezTo>
                      <a:pt x="446" y="50"/>
                      <a:pt x="514" y="127"/>
                      <a:pt x="525" y="222"/>
                    </a:cubicBezTo>
                    <a:cubicBezTo>
                      <a:pt x="533" y="295"/>
                      <a:pt x="511" y="359"/>
                      <a:pt x="460" y="412"/>
                    </a:cubicBezTo>
                    <a:cubicBezTo>
                      <a:pt x="453" y="418"/>
                      <a:pt x="450" y="425"/>
                      <a:pt x="450" y="434"/>
                    </a:cubicBezTo>
                    <a:cubicBezTo>
                      <a:pt x="451" y="475"/>
                      <a:pt x="451" y="515"/>
                      <a:pt x="451" y="555"/>
                    </a:cubicBezTo>
                    <a:cubicBezTo>
                      <a:pt x="451" y="575"/>
                      <a:pt x="446" y="581"/>
                      <a:pt x="428" y="584"/>
                    </a:cubicBezTo>
                    <a:cubicBezTo>
                      <a:pt x="350" y="598"/>
                      <a:pt x="273" y="612"/>
                      <a:pt x="196" y="625"/>
                    </a:cubicBezTo>
                    <a:cubicBezTo>
                      <a:pt x="182" y="628"/>
                      <a:pt x="176" y="623"/>
                      <a:pt x="176" y="608"/>
                    </a:cubicBezTo>
                    <a:cubicBezTo>
                      <a:pt x="176" y="588"/>
                      <a:pt x="176" y="567"/>
                      <a:pt x="176" y="545"/>
                    </a:cubicBezTo>
                    <a:cubicBezTo>
                      <a:pt x="156" y="548"/>
                      <a:pt x="137" y="551"/>
                      <a:pt x="119" y="554"/>
                    </a:cubicBezTo>
                    <a:cubicBezTo>
                      <a:pt x="86" y="559"/>
                      <a:pt x="61" y="539"/>
                      <a:pt x="60" y="506"/>
                    </a:cubicBezTo>
                    <a:cubicBezTo>
                      <a:pt x="59" y="478"/>
                      <a:pt x="59" y="451"/>
                      <a:pt x="59" y="424"/>
                    </a:cubicBezTo>
                    <a:cubicBezTo>
                      <a:pt x="59" y="424"/>
                      <a:pt x="59" y="423"/>
                      <a:pt x="57" y="421"/>
                    </a:cubicBezTo>
                    <a:close/>
                    <a:moveTo>
                      <a:pt x="456" y="248"/>
                    </a:moveTo>
                    <a:cubicBezTo>
                      <a:pt x="456" y="238"/>
                      <a:pt x="455" y="229"/>
                      <a:pt x="454" y="219"/>
                    </a:cubicBezTo>
                    <a:cubicBezTo>
                      <a:pt x="442" y="154"/>
                      <a:pt x="392" y="102"/>
                      <a:pt x="326" y="88"/>
                    </a:cubicBezTo>
                    <a:cubicBezTo>
                      <a:pt x="263" y="75"/>
                      <a:pt x="196" y="103"/>
                      <a:pt x="159" y="158"/>
                    </a:cubicBezTo>
                    <a:cubicBezTo>
                      <a:pt x="122" y="213"/>
                      <a:pt x="123" y="285"/>
                      <a:pt x="161" y="340"/>
                    </a:cubicBezTo>
                    <a:cubicBezTo>
                      <a:pt x="174" y="361"/>
                      <a:pt x="174" y="364"/>
                      <a:pt x="157" y="382"/>
                    </a:cubicBezTo>
                    <a:cubicBezTo>
                      <a:pt x="153" y="386"/>
                      <a:pt x="148" y="389"/>
                      <a:pt x="145" y="392"/>
                    </a:cubicBezTo>
                    <a:cubicBezTo>
                      <a:pt x="142" y="395"/>
                      <a:pt x="139" y="399"/>
                      <a:pt x="137" y="402"/>
                    </a:cubicBezTo>
                    <a:cubicBezTo>
                      <a:pt x="141" y="404"/>
                      <a:pt x="146" y="408"/>
                      <a:pt x="150" y="408"/>
                    </a:cubicBezTo>
                    <a:cubicBezTo>
                      <a:pt x="167" y="404"/>
                      <a:pt x="185" y="400"/>
                      <a:pt x="201" y="394"/>
                    </a:cubicBezTo>
                    <a:cubicBezTo>
                      <a:pt x="209" y="392"/>
                      <a:pt x="213" y="390"/>
                      <a:pt x="221" y="394"/>
                    </a:cubicBezTo>
                    <a:cubicBezTo>
                      <a:pt x="330" y="448"/>
                      <a:pt x="456" y="369"/>
                      <a:pt x="456" y="2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
              <p:cNvSpPr/>
              <p:nvPr/>
            </p:nvSpPr>
            <p:spPr bwMode="auto">
              <a:xfrm>
                <a:off x="3868" y="1727"/>
                <a:ext cx="89" cy="349"/>
              </a:xfrm>
              <a:custGeom>
                <a:avLst/>
                <a:gdLst>
                  <a:gd name="T0" fmla="*/ 30 w 33"/>
                  <a:gd name="T1" fmla="*/ 66 h 130"/>
                  <a:gd name="T2" fmla="*/ 30 w 33"/>
                  <a:gd name="T3" fmla="*/ 115 h 130"/>
                  <a:gd name="T4" fmla="*/ 16 w 33"/>
                  <a:gd name="T5" fmla="*/ 130 h 130"/>
                  <a:gd name="T6" fmla="*/ 2 w 33"/>
                  <a:gd name="T7" fmla="*/ 116 h 130"/>
                  <a:gd name="T8" fmla="*/ 0 w 33"/>
                  <a:gd name="T9" fmla="*/ 15 h 130"/>
                  <a:gd name="T10" fmla="*/ 17 w 33"/>
                  <a:gd name="T11" fmla="*/ 0 h 130"/>
                  <a:gd name="T12" fmla="*/ 33 w 33"/>
                  <a:gd name="T13" fmla="*/ 16 h 130"/>
                  <a:gd name="T14" fmla="*/ 33 w 33"/>
                  <a:gd name="T15" fmla="*/ 66 h 130"/>
                  <a:gd name="T16" fmla="*/ 30 w 33"/>
                  <a:gd name="T1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0">
                    <a:moveTo>
                      <a:pt x="30" y="66"/>
                    </a:moveTo>
                    <a:cubicBezTo>
                      <a:pt x="30" y="82"/>
                      <a:pt x="30" y="99"/>
                      <a:pt x="30" y="115"/>
                    </a:cubicBezTo>
                    <a:cubicBezTo>
                      <a:pt x="30" y="124"/>
                      <a:pt x="26" y="130"/>
                      <a:pt x="16" y="130"/>
                    </a:cubicBezTo>
                    <a:cubicBezTo>
                      <a:pt x="8" y="130"/>
                      <a:pt x="2" y="125"/>
                      <a:pt x="2" y="116"/>
                    </a:cubicBezTo>
                    <a:cubicBezTo>
                      <a:pt x="1" y="83"/>
                      <a:pt x="0" y="49"/>
                      <a:pt x="0" y="15"/>
                    </a:cubicBezTo>
                    <a:cubicBezTo>
                      <a:pt x="0" y="5"/>
                      <a:pt x="7" y="0"/>
                      <a:pt x="17" y="0"/>
                    </a:cubicBezTo>
                    <a:cubicBezTo>
                      <a:pt x="27" y="0"/>
                      <a:pt x="33" y="6"/>
                      <a:pt x="33" y="16"/>
                    </a:cubicBezTo>
                    <a:cubicBezTo>
                      <a:pt x="33" y="33"/>
                      <a:pt x="33" y="50"/>
                      <a:pt x="33" y="66"/>
                    </a:cubicBezTo>
                    <a:cubicBezTo>
                      <a:pt x="32" y="66"/>
                      <a:pt x="31" y="66"/>
                      <a:pt x="30"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3863" y="2110"/>
                <a:ext cx="96" cy="94"/>
              </a:xfrm>
              <a:custGeom>
                <a:avLst/>
                <a:gdLst>
                  <a:gd name="T0" fmla="*/ 18 w 36"/>
                  <a:gd name="T1" fmla="*/ 0 h 35"/>
                  <a:gd name="T2" fmla="*/ 35 w 36"/>
                  <a:gd name="T3" fmla="*/ 19 h 35"/>
                  <a:gd name="T4" fmla="*/ 18 w 36"/>
                  <a:gd name="T5" fmla="*/ 35 h 35"/>
                  <a:gd name="T6" fmla="*/ 0 w 36"/>
                  <a:gd name="T7" fmla="*/ 18 h 35"/>
                  <a:gd name="T8" fmla="*/ 18 w 36"/>
                  <a:gd name="T9" fmla="*/ 0 h 35"/>
                </a:gdLst>
                <a:ahLst/>
                <a:cxnLst>
                  <a:cxn ang="0">
                    <a:pos x="T0" y="T1"/>
                  </a:cxn>
                  <a:cxn ang="0">
                    <a:pos x="T2" y="T3"/>
                  </a:cxn>
                  <a:cxn ang="0">
                    <a:pos x="T4" y="T5"/>
                  </a:cxn>
                  <a:cxn ang="0">
                    <a:pos x="T6" y="T7"/>
                  </a:cxn>
                  <a:cxn ang="0">
                    <a:pos x="T8" y="T9"/>
                  </a:cxn>
                </a:cxnLst>
                <a:rect l="0" t="0" r="r" b="b"/>
                <a:pathLst>
                  <a:path w="36" h="35">
                    <a:moveTo>
                      <a:pt x="18" y="0"/>
                    </a:moveTo>
                    <a:cubicBezTo>
                      <a:pt x="28" y="0"/>
                      <a:pt x="36" y="9"/>
                      <a:pt x="35" y="19"/>
                    </a:cubicBezTo>
                    <a:cubicBezTo>
                      <a:pt x="34" y="29"/>
                      <a:pt x="28" y="35"/>
                      <a:pt x="18" y="35"/>
                    </a:cubicBezTo>
                    <a:cubicBezTo>
                      <a:pt x="7" y="35"/>
                      <a:pt x="1" y="28"/>
                      <a:pt x="0" y="18"/>
                    </a:cubicBezTo>
                    <a:cubicBezTo>
                      <a:pt x="0" y="8"/>
                      <a:pt x="9" y="0"/>
                      <a:pt x="1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Group 13"/>
            <p:cNvGrpSpPr>
              <a:grpSpLocks noChangeAspect="1"/>
            </p:cNvGrpSpPr>
            <p:nvPr/>
          </p:nvGrpSpPr>
          <p:grpSpPr bwMode="auto">
            <a:xfrm>
              <a:off x="7379320" y="3348882"/>
              <a:ext cx="286179" cy="377756"/>
              <a:chOff x="3240" y="1368"/>
              <a:chExt cx="1200" cy="1584"/>
            </a:xfrm>
          </p:grpSpPr>
          <p:sp>
            <p:nvSpPr>
              <p:cNvPr id="33" name="AutoShape 12"/>
              <p:cNvSpPr>
                <a:spLocks noChangeAspect="1" noChangeArrowheads="1" noTextEdit="1"/>
              </p:cNvSpPr>
              <p:nvPr/>
            </p:nvSpPr>
            <p:spPr bwMode="auto">
              <a:xfrm>
                <a:off x="3240" y="1368"/>
                <a:ext cx="1200"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Freeform 14"/>
              <p:cNvSpPr>
                <a:spLocks noEditPoints="1"/>
              </p:cNvSpPr>
              <p:nvPr/>
            </p:nvSpPr>
            <p:spPr bwMode="auto">
              <a:xfrm>
                <a:off x="3243" y="1564"/>
                <a:ext cx="1194" cy="1391"/>
              </a:xfrm>
              <a:custGeom>
                <a:avLst/>
                <a:gdLst>
                  <a:gd name="T0" fmla="*/ 371 w 445"/>
                  <a:gd name="T1" fmla="*/ 0 h 519"/>
                  <a:gd name="T2" fmla="*/ 404 w 445"/>
                  <a:gd name="T3" fmla="*/ 0 h 519"/>
                  <a:gd name="T4" fmla="*/ 445 w 445"/>
                  <a:gd name="T5" fmla="*/ 40 h 519"/>
                  <a:gd name="T6" fmla="*/ 445 w 445"/>
                  <a:gd name="T7" fmla="*/ 138 h 519"/>
                  <a:gd name="T8" fmla="*/ 445 w 445"/>
                  <a:gd name="T9" fmla="*/ 474 h 519"/>
                  <a:gd name="T10" fmla="*/ 400 w 445"/>
                  <a:gd name="T11" fmla="*/ 519 h 519"/>
                  <a:gd name="T12" fmla="*/ 44 w 445"/>
                  <a:gd name="T13" fmla="*/ 519 h 519"/>
                  <a:gd name="T14" fmla="*/ 0 w 445"/>
                  <a:gd name="T15" fmla="*/ 476 h 519"/>
                  <a:gd name="T16" fmla="*/ 0 w 445"/>
                  <a:gd name="T17" fmla="*/ 44 h 519"/>
                  <a:gd name="T18" fmla="*/ 45 w 445"/>
                  <a:gd name="T19" fmla="*/ 0 h 519"/>
                  <a:gd name="T20" fmla="*/ 74 w 445"/>
                  <a:gd name="T21" fmla="*/ 0 h 519"/>
                  <a:gd name="T22" fmla="*/ 74 w 445"/>
                  <a:gd name="T23" fmla="*/ 50 h 519"/>
                  <a:gd name="T24" fmla="*/ 135 w 445"/>
                  <a:gd name="T25" fmla="*/ 111 h 519"/>
                  <a:gd name="T26" fmla="*/ 310 w 445"/>
                  <a:gd name="T27" fmla="*/ 111 h 519"/>
                  <a:gd name="T28" fmla="*/ 371 w 445"/>
                  <a:gd name="T29" fmla="*/ 50 h 519"/>
                  <a:gd name="T30" fmla="*/ 371 w 445"/>
                  <a:gd name="T31" fmla="*/ 0 h 519"/>
                  <a:gd name="T32" fmla="*/ 128 w 445"/>
                  <a:gd name="T33" fmla="*/ 217 h 519"/>
                  <a:gd name="T34" fmla="*/ 110 w 445"/>
                  <a:gd name="T35" fmla="*/ 196 h 519"/>
                  <a:gd name="T36" fmla="*/ 79 w 445"/>
                  <a:gd name="T37" fmla="*/ 191 h 519"/>
                  <a:gd name="T38" fmla="*/ 84 w 445"/>
                  <a:gd name="T39" fmla="*/ 221 h 519"/>
                  <a:gd name="T40" fmla="*/ 113 w 445"/>
                  <a:gd name="T41" fmla="*/ 250 h 519"/>
                  <a:gd name="T42" fmla="*/ 146 w 445"/>
                  <a:gd name="T43" fmla="*/ 250 h 519"/>
                  <a:gd name="T44" fmla="*/ 213 w 445"/>
                  <a:gd name="T45" fmla="*/ 184 h 519"/>
                  <a:gd name="T46" fmla="*/ 217 w 445"/>
                  <a:gd name="T47" fmla="*/ 154 h 519"/>
                  <a:gd name="T48" fmla="*/ 187 w 445"/>
                  <a:gd name="T49" fmla="*/ 158 h 519"/>
                  <a:gd name="T50" fmla="*/ 128 w 445"/>
                  <a:gd name="T51" fmla="*/ 217 h 519"/>
                  <a:gd name="T52" fmla="*/ 128 w 445"/>
                  <a:gd name="T53" fmla="*/ 365 h 519"/>
                  <a:gd name="T54" fmla="*/ 117 w 445"/>
                  <a:gd name="T55" fmla="*/ 351 h 519"/>
                  <a:gd name="T56" fmla="*/ 106 w 445"/>
                  <a:gd name="T57" fmla="*/ 340 h 519"/>
                  <a:gd name="T58" fmla="*/ 80 w 445"/>
                  <a:gd name="T59" fmla="*/ 339 h 519"/>
                  <a:gd name="T60" fmla="*/ 80 w 445"/>
                  <a:gd name="T61" fmla="*/ 366 h 519"/>
                  <a:gd name="T62" fmla="*/ 116 w 445"/>
                  <a:gd name="T63" fmla="*/ 402 h 519"/>
                  <a:gd name="T64" fmla="*/ 143 w 445"/>
                  <a:gd name="T65" fmla="*/ 402 h 519"/>
                  <a:gd name="T66" fmla="*/ 217 w 445"/>
                  <a:gd name="T67" fmla="*/ 328 h 519"/>
                  <a:gd name="T68" fmla="*/ 218 w 445"/>
                  <a:gd name="T69" fmla="*/ 304 h 519"/>
                  <a:gd name="T70" fmla="*/ 189 w 445"/>
                  <a:gd name="T71" fmla="*/ 304 h 519"/>
                  <a:gd name="T72" fmla="*/ 128 w 445"/>
                  <a:gd name="T73" fmla="*/ 365 h 519"/>
                  <a:gd name="T74" fmla="*/ 314 w 445"/>
                  <a:gd name="T75" fmla="*/ 223 h 519"/>
                  <a:gd name="T76" fmla="*/ 350 w 445"/>
                  <a:gd name="T77" fmla="*/ 222 h 519"/>
                  <a:gd name="T78" fmla="*/ 371 w 445"/>
                  <a:gd name="T79" fmla="*/ 204 h 519"/>
                  <a:gd name="T80" fmla="*/ 350 w 445"/>
                  <a:gd name="T81" fmla="*/ 186 h 519"/>
                  <a:gd name="T82" fmla="*/ 280 w 445"/>
                  <a:gd name="T83" fmla="*/ 186 h 519"/>
                  <a:gd name="T84" fmla="*/ 259 w 445"/>
                  <a:gd name="T85" fmla="*/ 204 h 519"/>
                  <a:gd name="T86" fmla="*/ 280 w 445"/>
                  <a:gd name="T87" fmla="*/ 222 h 519"/>
                  <a:gd name="T88" fmla="*/ 314 w 445"/>
                  <a:gd name="T89" fmla="*/ 223 h 519"/>
                  <a:gd name="T90" fmla="*/ 314 w 445"/>
                  <a:gd name="T91" fmla="*/ 371 h 519"/>
                  <a:gd name="T92" fmla="*/ 351 w 445"/>
                  <a:gd name="T93" fmla="*/ 371 h 519"/>
                  <a:gd name="T94" fmla="*/ 370 w 445"/>
                  <a:gd name="T95" fmla="*/ 353 h 519"/>
                  <a:gd name="T96" fmla="*/ 351 w 445"/>
                  <a:gd name="T97" fmla="*/ 334 h 519"/>
                  <a:gd name="T98" fmla="*/ 279 w 445"/>
                  <a:gd name="T99" fmla="*/ 334 h 519"/>
                  <a:gd name="T100" fmla="*/ 260 w 445"/>
                  <a:gd name="T101" fmla="*/ 352 h 519"/>
                  <a:gd name="T102" fmla="*/ 279 w 445"/>
                  <a:gd name="T103" fmla="*/ 371 h 519"/>
                  <a:gd name="T104" fmla="*/ 314 w 445"/>
                  <a:gd name="T105" fmla="*/ 37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519">
                    <a:moveTo>
                      <a:pt x="371" y="0"/>
                    </a:moveTo>
                    <a:cubicBezTo>
                      <a:pt x="383" y="0"/>
                      <a:pt x="394" y="0"/>
                      <a:pt x="404" y="0"/>
                    </a:cubicBezTo>
                    <a:cubicBezTo>
                      <a:pt x="430" y="0"/>
                      <a:pt x="445" y="15"/>
                      <a:pt x="445" y="40"/>
                    </a:cubicBezTo>
                    <a:cubicBezTo>
                      <a:pt x="445" y="73"/>
                      <a:pt x="445" y="105"/>
                      <a:pt x="445" y="138"/>
                    </a:cubicBezTo>
                    <a:cubicBezTo>
                      <a:pt x="445" y="250"/>
                      <a:pt x="445" y="362"/>
                      <a:pt x="445" y="474"/>
                    </a:cubicBezTo>
                    <a:cubicBezTo>
                      <a:pt x="445" y="506"/>
                      <a:pt x="431" y="519"/>
                      <a:pt x="400" y="519"/>
                    </a:cubicBezTo>
                    <a:cubicBezTo>
                      <a:pt x="281" y="519"/>
                      <a:pt x="162" y="519"/>
                      <a:pt x="44" y="519"/>
                    </a:cubicBezTo>
                    <a:cubicBezTo>
                      <a:pt x="14" y="519"/>
                      <a:pt x="0" y="505"/>
                      <a:pt x="0" y="476"/>
                    </a:cubicBezTo>
                    <a:cubicBezTo>
                      <a:pt x="0" y="332"/>
                      <a:pt x="0" y="188"/>
                      <a:pt x="0" y="44"/>
                    </a:cubicBezTo>
                    <a:cubicBezTo>
                      <a:pt x="0" y="14"/>
                      <a:pt x="14" y="0"/>
                      <a:pt x="45" y="0"/>
                    </a:cubicBezTo>
                    <a:cubicBezTo>
                      <a:pt x="54" y="0"/>
                      <a:pt x="63" y="0"/>
                      <a:pt x="74" y="0"/>
                    </a:cubicBezTo>
                    <a:cubicBezTo>
                      <a:pt x="74" y="17"/>
                      <a:pt x="74" y="34"/>
                      <a:pt x="74" y="50"/>
                    </a:cubicBezTo>
                    <a:cubicBezTo>
                      <a:pt x="74" y="88"/>
                      <a:pt x="97" y="111"/>
                      <a:pt x="135" y="111"/>
                    </a:cubicBezTo>
                    <a:cubicBezTo>
                      <a:pt x="193" y="111"/>
                      <a:pt x="252" y="111"/>
                      <a:pt x="310" y="111"/>
                    </a:cubicBezTo>
                    <a:cubicBezTo>
                      <a:pt x="348" y="111"/>
                      <a:pt x="371" y="88"/>
                      <a:pt x="371" y="50"/>
                    </a:cubicBezTo>
                    <a:cubicBezTo>
                      <a:pt x="371" y="34"/>
                      <a:pt x="371" y="18"/>
                      <a:pt x="371" y="0"/>
                    </a:cubicBezTo>
                    <a:close/>
                    <a:moveTo>
                      <a:pt x="128" y="217"/>
                    </a:moveTo>
                    <a:cubicBezTo>
                      <a:pt x="122" y="209"/>
                      <a:pt x="116" y="202"/>
                      <a:pt x="110" y="196"/>
                    </a:cubicBezTo>
                    <a:cubicBezTo>
                      <a:pt x="98" y="184"/>
                      <a:pt x="88" y="182"/>
                      <a:pt x="79" y="191"/>
                    </a:cubicBezTo>
                    <a:cubicBezTo>
                      <a:pt x="71" y="200"/>
                      <a:pt x="72" y="210"/>
                      <a:pt x="84" y="221"/>
                    </a:cubicBezTo>
                    <a:cubicBezTo>
                      <a:pt x="93" y="231"/>
                      <a:pt x="103" y="241"/>
                      <a:pt x="113" y="250"/>
                    </a:cubicBezTo>
                    <a:cubicBezTo>
                      <a:pt x="126" y="263"/>
                      <a:pt x="133" y="263"/>
                      <a:pt x="146" y="250"/>
                    </a:cubicBezTo>
                    <a:cubicBezTo>
                      <a:pt x="169" y="228"/>
                      <a:pt x="191" y="206"/>
                      <a:pt x="213" y="184"/>
                    </a:cubicBezTo>
                    <a:cubicBezTo>
                      <a:pt x="224" y="173"/>
                      <a:pt x="225" y="163"/>
                      <a:pt x="217" y="154"/>
                    </a:cubicBezTo>
                    <a:cubicBezTo>
                      <a:pt x="208" y="146"/>
                      <a:pt x="198" y="147"/>
                      <a:pt x="187" y="158"/>
                    </a:cubicBezTo>
                    <a:cubicBezTo>
                      <a:pt x="168" y="176"/>
                      <a:pt x="150" y="195"/>
                      <a:pt x="128" y="217"/>
                    </a:cubicBezTo>
                    <a:close/>
                    <a:moveTo>
                      <a:pt x="128" y="365"/>
                    </a:moveTo>
                    <a:cubicBezTo>
                      <a:pt x="124" y="359"/>
                      <a:pt x="121" y="355"/>
                      <a:pt x="117" y="351"/>
                    </a:cubicBezTo>
                    <a:cubicBezTo>
                      <a:pt x="114" y="347"/>
                      <a:pt x="110" y="343"/>
                      <a:pt x="106" y="340"/>
                    </a:cubicBezTo>
                    <a:cubicBezTo>
                      <a:pt x="98" y="332"/>
                      <a:pt x="89" y="331"/>
                      <a:pt x="80" y="339"/>
                    </a:cubicBezTo>
                    <a:cubicBezTo>
                      <a:pt x="72" y="346"/>
                      <a:pt x="72" y="357"/>
                      <a:pt x="80" y="366"/>
                    </a:cubicBezTo>
                    <a:cubicBezTo>
                      <a:pt x="92" y="378"/>
                      <a:pt x="104" y="390"/>
                      <a:pt x="116" y="402"/>
                    </a:cubicBezTo>
                    <a:cubicBezTo>
                      <a:pt x="124" y="410"/>
                      <a:pt x="134" y="411"/>
                      <a:pt x="143" y="402"/>
                    </a:cubicBezTo>
                    <a:cubicBezTo>
                      <a:pt x="168" y="378"/>
                      <a:pt x="192" y="353"/>
                      <a:pt x="217" y="328"/>
                    </a:cubicBezTo>
                    <a:cubicBezTo>
                      <a:pt x="224" y="321"/>
                      <a:pt x="224" y="313"/>
                      <a:pt x="218" y="304"/>
                    </a:cubicBezTo>
                    <a:cubicBezTo>
                      <a:pt x="211" y="294"/>
                      <a:pt x="199" y="294"/>
                      <a:pt x="189" y="304"/>
                    </a:cubicBezTo>
                    <a:cubicBezTo>
                      <a:pt x="169" y="324"/>
                      <a:pt x="150" y="343"/>
                      <a:pt x="128" y="365"/>
                    </a:cubicBezTo>
                    <a:close/>
                    <a:moveTo>
                      <a:pt x="314" y="223"/>
                    </a:moveTo>
                    <a:cubicBezTo>
                      <a:pt x="326" y="223"/>
                      <a:pt x="338" y="223"/>
                      <a:pt x="350" y="222"/>
                    </a:cubicBezTo>
                    <a:cubicBezTo>
                      <a:pt x="362" y="222"/>
                      <a:pt x="371" y="214"/>
                      <a:pt x="371" y="204"/>
                    </a:cubicBezTo>
                    <a:cubicBezTo>
                      <a:pt x="370" y="193"/>
                      <a:pt x="362" y="186"/>
                      <a:pt x="350" y="186"/>
                    </a:cubicBezTo>
                    <a:cubicBezTo>
                      <a:pt x="327" y="185"/>
                      <a:pt x="304" y="185"/>
                      <a:pt x="280" y="186"/>
                    </a:cubicBezTo>
                    <a:cubicBezTo>
                      <a:pt x="268" y="186"/>
                      <a:pt x="259" y="194"/>
                      <a:pt x="259" y="204"/>
                    </a:cubicBezTo>
                    <a:cubicBezTo>
                      <a:pt x="260" y="215"/>
                      <a:pt x="268" y="222"/>
                      <a:pt x="280" y="222"/>
                    </a:cubicBezTo>
                    <a:cubicBezTo>
                      <a:pt x="291" y="223"/>
                      <a:pt x="303" y="223"/>
                      <a:pt x="314" y="223"/>
                    </a:cubicBezTo>
                    <a:close/>
                    <a:moveTo>
                      <a:pt x="314" y="371"/>
                    </a:moveTo>
                    <a:cubicBezTo>
                      <a:pt x="327" y="371"/>
                      <a:pt x="339" y="371"/>
                      <a:pt x="351" y="371"/>
                    </a:cubicBezTo>
                    <a:cubicBezTo>
                      <a:pt x="363" y="370"/>
                      <a:pt x="369" y="364"/>
                      <a:pt x="370" y="353"/>
                    </a:cubicBezTo>
                    <a:cubicBezTo>
                      <a:pt x="371" y="343"/>
                      <a:pt x="363" y="334"/>
                      <a:pt x="351" y="334"/>
                    </a:cubicBezTo>
                    <a:cubicBezTo>
                      <a:pt x="327" y="334"/>
                      <a:pt x="303" y="334"/>
                      <a:pt x="279" y="334"/>
                    </a:cubicBezTo>
                    <a:cubicBezTo>
                      <a:pt x="267" y="334"/>
                      <a:pt x="261" y="341"/>
                      <a:pt x="260" y="352"/>
                    </a:cubicBezTo>
                    <a:cubicBezTo>
                      <a:pt x="259" y="362"/>
                      <a:pt x="267" y="370"/>
                      <a:pt x="279" y="371"/>
                    </a:cubicBezTo>
                    <a:cubicBezTo>
                      <a:pt x="291" y="371"/>
                      <a:pt x="303" y="371"/>
                      <a:pt x="314" y="37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5"/>
              <p:cNvSpPr/>
              <p:nvPr/>
            </p:nvSpPr>
            <p:spPr bwMode="auto">
              <a:xfrm>
                <a:off x="3541" y="1339"/>
                <a:ext cx="598" cy="423"/>
              </a:xfrm>
              <a:custGeom>
                <a:avLst/>
                <a:gdLst>
                  <a:gd name="T0" fmla="*/ 112 w 223"/>
                  <a:gd name="T1" fmla="*/ 158 h 158"/>
                  <a:gd name="T2" fmla="*/ 24 w 223"/>
                  <a:gd name="T3" fmla="*/ 158 h 158"/>
                  <a:gd name="T4" fmla="*/ 0 w 223"/>
                  <a:gd name="T5" fmla="*/ 135 h 158"/>
                  <a:gd name="T6" fmla="*/ 0 w 223"/>
                  <a:gd name="T7" fmla="*/ 70 h 158"/>
                  <a:gd name="T8" fmla="*/ 24 w 223"/>
                  <a:gd name="T9" fmla="*/ 47 h 158"/>
                  <a:gd name="T10" fmla="*/ 34 w 223"/>
                  <a:gd name="T11" fmla="*/ 47 h 158"/>
                  <a:gd name="T12" fmla="*/ 69 w 223"/>
                  <a:gd name="T13" fmla="*/ 31 h 158"/>
                  <a:gd name="T14" fmla="*/ 158 w 223"/>
                  <a:gd name="T15" fmla="*/ 36 h 158"/>
                  <a:gd name="T16" fmla="*/ 179 w 223"/>
                  <a:gd name="T17" fmla="*/ 47 h 158"/>
                  <a:gd name="T18" fmla="*/ 202 w 223"/>
                  <a:gd name="T19" fmla="*/ 47 h 158"/>
                  <a:gd name="T20" fmla="*/ 222 w 223"/>
                  <a:gd name="T21" fmla="*/ 67 h 158"/>
                  <a:gd name="T22" fmla="*/ 222 w 223"/>
                  <a:gd name="T23" fmla="*/ 138 h 158"/>
                  <a:gd name="T24" fmla="*/ 200 w 223"/>
                  <a:gd name="T25" fmla="*/ 158 h 158"/>
                  <a:gd name="T26" fmla="*/ 112 w 223"/>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58">
                    <a:moveTo>
                      <a:pt x="112" y="158"/>
                    </a:moveTo>
                    <a:cubicBezTo>
                      <a:pt x="82" y="158"/>
                      <a:pt x="53" y="158"/>
                      <a:pt x="24" y="158"/>
                    </a:cubicBezTo>
                    <a:cubicBezTo>
                      <a:pt x="7" y="158"/>
                      <a:pt x="0" y="152"/>
                      <a:pt x="0" y="135"/>
                    </a:cubicBezTo>
                    <a:cubicBezTo>
                      <a:pt x="0" y="113"/>
                      <a:pt x="0" y="91"/>
                      <a:pt x="0" y="70"/>
                    </a:cubicBezTo>
                    <a:cubicBezTo>
                      <a:pt x="0" y="53"/>
                      <a:pt x="7" y="47"/>
                      <a:pt x="24" y="47"/>
                    </a:cubicBezTo>
                    <a:cubicBezTo>
                      <a:pt x="27" y="47"/>
                      <a:pt x="31" y="47"/>
                      <a:pt x="34" y="47"/>
                    </a:cubicBezTo>
                    <a:cubicBezTo>
                      <a:pt x="49" y="48"/>
                      <a:pt x="59" y="45"/>
                      <a:pt x="69" y="31"/>
                    </a:cubicBezTo>
                    <a:cubicBezTo>
                      <a:pt x="90" y="0"/>
                      <a:pt x="138" y="3"/>
                      <a:pt x="158" y="36"/>
                    </a:cubicBezTo>
                    <a:cubicBezTo>
                      <a:pt x="163" y="45"/>
                      <a:pt x="169" y="48"/>
                      <a:pt x="179" y="47"/>
                    </a:cubicBezTo>
                    <a:cubicBezTo>
                      <a:pt x="187" y="46"/>
                      <a:pt x="195" y="47"/>
                      <a:pt x="202" y="47"/>
                    </a:cubicBezTo>
                    <a:cubicBezTo>
                      <a:pt x="215" y="47"/>
                      <a:pt x="222" y="54"/>
                      <a:pt x="222" y="67"/>
                    </a:cubicBezTo>
                    <a:cubicBezTo>
                      <a:pt x="223" y="90"/>
                      <a:pt x="223" y="114"/>
                      <a:pt x="222" y="138"/>
                    </a:cubicBezTo>
                    <a:cubicBezTo>
                      <a:pt x="222" y="152"/>
                      <a:pt x="215" y="158"/>
                      <a:pt x="200" y="158"/>
                    </a:cubicBezTo>
                    <a:cubicBezTo>
                      <a:pt x="171" y="158"/>
                      <a:pt x="141" y="158"/>
                      <a:pt x="112" y="15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
              <p:cNvSpPr>
                <a:spLocks noEditPoints="1"/>
              </p:cNvSpPr>
              <p:nvPr/>
            </p:nvSpPr>
            <p:spPr bwMode="auto">
              <a:xfrm>
                <a:off x="3243" y="1564"/>
                <a:ext cx="1194" cy="1391"/>
              </a:xfrm>
              <a:custGeom>
                <a:avLst/>
                <a:gdLst>
                  <a:gd name="T0" fmla="*/ 371 w 445"/>
                  <a:gd name="T1" fmla="*/ 0 h 519"/>
                  <a:gd name="T2" fmla="*/ 404 w 445"/>
                  <a:gd name="T3" fmla="*/ 0 h 519"/>
                  <a:gd name="T4" fmla="*/ 445 w 445"/>
                  <a:gd name="T5" fmla="*/ 40 h 519"/>
                  <a:gd name="T6" fmla="*/ 445 w 445"/>
                  <a:gd name="T7" fmla="*/ 138 h 519"/>
                  <a:gd name="T8" fmla="*/ 445 w 445"/>
                  <a:gd name="T9" fmla="*/ 474 h 519"/>
                  <a:gd name="T10" fmla="*/ 400 w 445"/>
                  <a:gd name="T11" fmla="*/ 519 h 519"/>
                  <a:gd name="T12" fmla="*/ 44 w 445"/>
                  <a:gd name="T13" fmla="*/ 519 h 519"/>
                  <a:gd name="T14" fmla="*/ 0 w 445"/>
                  <a:gd name="T15" fmla="*/ 476 h 519"/>
                  <a:gd name="T16" fmla="*/ 0 w 445"/>
                  <a:gd name="T17" fmla="*/ 44 h 519"/>
                  <a:gd name="T18" fmla="*/ 45 w 445"/>
                  <a:gd name="T19" fmla="*/ 0 h 519"/>
                  <a:gd name="T20" fmla="*/ 74 w 445"/>
                  <a:gd name="T21" fmla="*/ 0 h 519"/>
                  <a:gd name="T22" fmla="*/ 74 w 445"/>
                  <a:gd name="T23" fmla="*/ 50 h 519"/>
                  <a:gd name="T24" fmla="*/ 135 w 445"/>
                  <a:gd name="T25" fmla="*/ 111 h 519"/>
                  <a:gd name="T26" fmla="*/ 310 w 445"/>
                  <a:gd name="T27" fmla="*/ 111 h 519"/>
                  <a:gd name="T28" fmla="*/ 371 w 445"/>
                  <a:gd name="T29" fmla="*/ 50 h 519"/>
                  <a:gd name="T30" fmla="*/ 371 w 445"/>
                  <a:gd name="T31" fmla="*/ 0 h 519"/>
                  <a:gd name="T32" fmla="*/ 128 w 445"/>
                  <a:gd name="T33" fmla="*/ 217 h 519"/>
                  <a:gd name="T34" fmla="*/ 110 w 445"/>
                  <a:gd name="T35" fmla="*/ 196 h 519"/>
                  <a:gd name="T36" fmla="*/ 79 w 445"/>
                  <a:gd name="T37" fmla="*/ 191 h 519"/>
                  <a:gd name="T38" fmla="*/ 84 w 445"/>
                  <a:gd name="T39" fmla="*/ 221 h 519"/>
                  <a:gd name="T40" fmla="*/ 113 w 445"/>
                  <a:gd name="T41" fmla="*/ 250 h 519"/>
                  <a:gd name="T42" fmla="*/ 146 w 445"/>
                  <a:gd name="T43" fmla="*/ 250 h 519"/>
                  <a:gd name="T44" fmla="*/ 213 w 445"/>
                  <a:gd name="T45" fmla="*/ 184 h 519"/>
                  <a:gd name="T46" fmla="*/ 217 w 445"/>
                  <a:gd name="T47" fmla="*/ 154 h 519"/>
                  <a:gd name="T48" fmla="*/ 187 w 445"/>
                  <a:gd name="T49" fmla="*/ 158 h 519"/>
                  <a:gd name="T50" fmla="*/ 128 w 445"/>
                  <a:gd name="T51" fmla="*/ 217 h 519"/>
                  <a:gd name="T52" fmla="*/ 128 w 445"/>
                  <a:gd name="T53" fmla="*/ 365 h 519"/>
                  <a:gd name="T54" fmla="*/ 117 w 445"/>
                  <a:gd name="T55" fmla="*/ 351 h 519"/>
                  <a:gd name="T56" fmla="*/ 106 w 445"/>
                  <a:gd name="T57" fmla="*/ 340 h 519"/>
                  <a:gd name="T58" fmla="*/ 80 w 445"/>
                  <a:gd name="T59" fmla="*/ 339 h 519"/>
                  <a:gd name="T60" fmla="*/ 80 w 445"/>
                  <a:gd name="T61" fmla="*/ 366 h 519"/>
                  <a:gd name="T62" fmla="*/ 116 w 445"/>
                  <a:gd name="T63" fmla="*/ 402 h 519"/>
                  <a:gd name="T64" fmla="*/ 143 w 445"/>
                  <a:gd name="T65" fmla="*/ 402 h 519"/>
                  <a:gd name="T66" fmla="*/ 217 w 445"/>
                  <a:gd name="T67" fmla="*/ 328 h 519"/>
                  <a:gd name="T68" fmla="*/ 218 w 445"/>
                  <a:gd name="T69" fmla="*/ 304 h 519"/>
                  <a:gd name="T70" fmla="*/ 189 w 445"/>
                  <a:gd name="T71" fmla="*/ 304 h 519"/>
                  <a:gd name="T72" fmla="*/ 128 w 445"/>
                  <a:gd name="T73" fmla="*/ 365 h 519"/>
                  <a:gd name="T74" fmla="*/ 314 w 445"/>
                  <a:gd name="T75" fmla="*/ 223 h 519"/>
                  <a:gd name="T76" fmla="*/ 350 w 445"/>
                  <a:gd name="T77" fmla="*/ 222 h 519"/>
                  <a:gd name="T78" fmla="*/ 371 w 445"/>
                  <a:gd name="T79" fmla="*/ 204 h 519"/>
                  <a:gd name="T80" fmla="*/ 350 w 445"/>
                  <a:gd name="T81" fmla="*/ 186 h 519"/>
                  <a:gd name="T82" fmla="*/ 280 w 445"/>
                  <a:gd name="T83" fmla="*/ 186 h 519"/>
                  <a:gd name="T84" fmla="*/ 259 w 445"/>
                  <a:gd name="T85" fmla="*/ 204 h 519"/>
                  <a:gd name="T86" fmla="*/ 280 w 445"/>
                  <a:gd name="T87" fmla="*/ 222 h 519"/>
                  <a:gd name="T88" fmla="*/ 314 w 445"/>
                  <a:gd name="T89" fmla="*/ 223 h 519"/>
                  <a:gd name="T90" fmla="*/ 314 w 445"/>
                  <a:gd name="T91" fmla="*/ 371 h 519"/>
                  <a:gd name="T92" fmla="*/ 351 w 445"/>
                  <a:gd name="T93" fmla="*/ 371 h 519"/>
                  <a:gd name="T94" fmla="*/ 370 w 445"/>
                  <a:gd name="T95" fmla="*/ 353 h 519"/>
                  <a:gd name="T96" fmla="*/ 351 w 445"/>
                  <a:gd name="T97" fmla="*/ 334 h 519"/>
                  <a:gd name="T98" fmla="*/ 279 w 445"/>
                  <a:gd name="T99" fmla="*/ 334 h 519"/>
                  <a:gd name="T100" fmla="*/ 260 w 445"/>
                  <a:gd name="T101" fmla="*/ 352 h 519"/>
                  <a:gd name="T102" fmla="*/ 279 w 445"/>
                  <a:gd name="T103" fmla="*/ 371 h 519"/>
                  <a:gd name="T104" fmla="*/ 314 w 445"/>
                  <a:gd name="T105" fmla="*/ 37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519">
                    <a:moveTo>
                      <a:pt x="371" y="0"/>
                    </a:moveTo>
                    <a:cubicBezTo>
                      <a:pt x="383" y="0"/>
                      <a:pt x="394" y="0"/>
                      <a:pt x="404" y="0"/>
                    </a:cubicBezTo>
                    <a:cubicBezTo>
                      <a:pt x="430" y="0"/>
                      <a:pt x="445" y="15"/>
                      <a:pt x="445" y="40"/>
                    </a:cubicBezTo>
                    <a:cubicBezTo>
                      <a:pt x="445" y="73"/>
                      <a:pt x="445" y="105"/>
                      <a:pt x="445" y="138"/>
                    </a:cubicBezTo>
                    <a:cubicBezTo>
                      <a:pt x="445" y="250"/>
                      <a:pt x="445" y="362"/>
                      <a:pt x="445" y="474"/>
                    </a:cubicBezTo>
                    <a:cubicBezTo>
                      <a:pt x="445" y="506"/>
                      <a:pt x="431" y="519"/>
                      <a:pt x="400" y="519"/>
                    </a:cubicBezTo>
                    <a:cubicBezTo>
                      <a:pt x="281" y="519"/>
                      <a:pt x="162" y="519"/>
                      <a:pt x="44" y="519"/>
                    </a:cubicBezTo>
                    <a:cubicBezTo>
                      <a:pt x="14" y="519"/>
                      <a:pt x="0" y="505"/>
                      <a:pt x="0" y="476"/>
                    </a:cubicBezTo>
                    <a:cubicBezTo>
                      <a:pt x="0" y="332"/>
                      <a:pt x="0" y="188"/>
                      <a:pt x="0" y="44"/>
                    </a:cubicBezTo>
                    <a:cubicBezTo>
                      <a:pt x="0" y="14"/>
                      <a:pt x="14" y="0"/>
                      <a:pt x="45" y="0"/>
                    </a:cubicBezTo>
                    <a:cubicBezTo>
                      <a:pt x="54" y="0"/>
                      <a:pt x="63" y="0"/>
                      <a:pt x="74" y="0"/>
                    </a:cubicBezTo>
                    <a:cubicBezTo>
                      <a:pt x="74" y="17"/>
                      <a:pt x="74" y="34"/>
                      <a:pt x="74" y="50"/>
                    </a:cubicBezTo>
                    <a:cubicBezTo>
                      <a:pt x="74" y="88"/>
                      <a:pt x="97" y="111"/>
                      <a:pt x="135" y="111"/>
                    </a:cubicBezTo>
                    <a:cubicBezTo>
                      <a:pt x="193" y="111"/>
                      <a:pt x="252" y="111"/>
                      <a:pt x="310" y="111"/>
                    </a:cubicBezTo>
                    <a:cubicBezTo>
                      <a:pt x="348" y="111"/>
                      <a:pt x="371" y="88"/>
                      <a:pt x="371" y="50"/>
                    </a:cubicBezTo>
                    <a:cubicBezTo>
                      <a:pt x="371" y="34"/>
                      <a:pt x="371" y="18"/>
                      <a:pt x="371" y="0"/>
                    </a:cubicBezTo>
                    <a:close/>
                    <a:moveTo>
                      <a:pt x="128" y="217"/>
                    </a:moveTo>
                    <a:cubicBezTo>
                      <a:pt x="122" y="209"/>
                      <a:pt x="116" y="202"/>
                      <a:pt x="110" y="196"/>
                    </a:cubicBezTo>
                    <a:cubicBezTo>
                      <a:pt x="98" y="184"/>
                      <a:pt x="88" y="182"/>
                      <a:pt x="79" y="191"/>
                    </a:cubicBezTo>
                    <a:cubicBezTo>
                      <a:pt x="71" y="200"/>
                      <a:pt x="72" y="210"/>
                      <a:pt x="84" y="221"/>
                    </a:cubicBezTo>
                    <a:cubicBezTo>
                      <a:pt x="93" y="231"/>
                      <a:pt x="103" y="241"/>
                      <a:pt x="113" y="250"/>
                    </a:cubicBezTo>
                    <a:cubicBezTo>
                      <a:pt x="126" y="263"/>
                      <a:pt x="133" y="263"/>
                      <a:pt x="146" y="250"/>
                    </a:cubicBezTo>
                    <a:cubicBezTo>
                      <a:pt x="169" y="228"/>
                      <a:pt x="191" y="206"/>
                      <a:pt x="213" y="184"/>
                    </a:cubicBezTo>
                    <a:cubicBezTo>
                      <a:pt x="224" y="173"/>
                      <a:pt x="225" y="163"/>
                      <a:pt x="217" y="154"/>
                    </a:cubicBezTo>
                    <a:cubicBezTo>
                      <a:pt x="208" y="146"/>
                      <a:pt x="198" y="147"/>
                      <a:pt x="187" y="158"/>
                    </a:cubicBezTo>
                    <a:cubicBezTo>
                      <a:pt x="168" y="176"/>
                      <a:pt x="150" y="195"/>
                      <a:pt x="128" y="217"/>
                    </a:cubicBezTo>
                    <a:close/>
                    <a:moveTo>
                      <a:pt x="128" y="365"/>
                    </a:moveTo>
                    <a:cubicBezTo>
                      <a:pt x="124" y="359"/>
                      <a:pt x="121" y="355"/>
                      <a:pt x="117" y="351"/>
                    </a:cubicBezTo>
                    <a:cubicBezTo>
                      <a:pt x="114" y="347"/>
                      <a:pt x="110" y="343"/>
                      <a:pt x="106" y="340"/>
                    </a:cubicBezTo>
                    <a:cubicBezTo>
                      <a:pt x="98" y="332"/>
                      <a:pt x="89" y="331"/>
                      <a:pt x="80" y="339"/>
                    </a:cubicBezTo>
                    <a:cubicBezTo>
                      <a:pt x="72" y="346"/>
                      <a:pt x="72" y="357"/>
                      <a:pt x="80" y="366"/>
                    </a:cubicBezTo>
                    <a:cubicBezTo>
                      <a:pt x="92" y="378"/>
                      <a:pt x="104" y="390"/>
                      <a:pt x="116" y="402"/>
                    </a:cubicBezTo>
                    <a:cubicBezTo>
                      <a:pt x="124" y="410"/>
                      <a:pt x="134" y="411"/>
                      <a:pt x="143" y="402"/>
                    </a:cubicBezTo>
                    <a:cubicBezTo>
                      <a:pt x="168" y="378"/>
                      <a:pt x="192" y="353"/>
                      <a:pt x="217" y="328"/>
                    </a:cubicBezTo>
                    <a:cubicBezTo>
                      <a:pt x="224" y="321"/>
                      <a:pt x="224" y="313"/>
                      <a:pt x="218" y="304"/>
                    </a:cubicBezTo>
                    <a:cubicBezTo>
                      <a:pt x="211" y="294"/>
                      <a:pt x="199" y="294"/>
                      <a:pt x="189" y="304"/>
                    </a:cubicBezTo>
                    <a:cubicBezTo>
                      <a:pt x="169" y="324"/>
                      <a:pt x="150" y="343"/>
                      <a:pt x="128" y="365"/>
                    </a:cubicBezTo>
                    <a:close/>
                    <a:moveTo>
                      <a:pt x="314" y="223"/>
                    </a:moveTo>
                    <a:cubicBezTo>
                      <a:pt x="326" y="223"/>
                      <a:pt x="338" y="223"/>
                      <a:pt x="350" y="222"/>
                    </a:cubicBezTo>
                    <a:cubicBezTo>
                      <a:pt x="362" y="222"/>
                      <a:pt x="371" y="214"/>
                      <a:pt x="371" y="204"/>
                    </a:cubicBezTo>
                    <a:cubicBezTo>
                      <a:pt x="370" y="193"/>
                      <a:pt x="362" y="186"/>
                      <a:pt x="350" y="186"/>
                    </a:cubicBezTo>
                    <a:cubicBezTo>
                      <a:pt x="327" y="185"/>
                      <a:pt x="304" y="185"/>
                      <a:pt x="280" y="186"/>
                    </a:cubicBezTo>
                    <a:cubicBezTo>
                      <a:pt x="268" y="186"/>
                      <a:pt x="259" y="194"/>
                      <a:pt x="259" y="204"/>
                    </a:cubicBezTo>
                    <a:cubicBezTo>
                      <a:pt x="260" y="215"/>
                      <a:pt x="268" y="222"/>
                      <a:pt x="280" y="222"/>
                    </a:cubicBezTo>
                    <a:cubicBezTo>
                      <a:pt x="291" y="223"/>
                      <a:pt x="303" y="223"/>
                      <a:pt x="314" y="223"/>
                    </a:cubicBezTo>
                    <a:close/>
                    <a:moveTo>
                      <a:pt x="314" y="371"/>
                    </a:moveTo>
                    <a:cubicBezTo>
                      <a:pt x="327" y="371"/>
                      <a:pt x="339" y="371"/>
                      <a:pt x="351" y="371"/>
                    </a:cubicBezTo>
                    <a:cubicBezTo>
                      <a:pt x="363" y="370"/>
                      <a:pt x="369" y="364"/>
                      <a:pt x="370" y="353"/>
                    </a:cubicBezTo>
                    <a:cubicBezTo>
                      <a:pt x="371" y="343"/>
                      <a:pt x="363" y="334"/>
                      <a:pt x="351" y="334"/>
                    </a:cubicBezTo>
                    <a:cubicBezTo>
                      <a:pt x="327" y="334"/>
                      <a:pt x="303" y="334"/>
                      <a:pt x="279" y="334"/>
                    </a:cubicBezTo>
                    <a:cubicBezTo>
                      <a:pt x="267" y="334"/>
                      <a:pt x="261" y="341"/>
                      <a:pt x="260" y="352"/>
                    </a:cubicBezTo>
                    <a:cubicBezTo>
                      <a:pt x="259" y="362"/>
                      <a:pt x="267" y="370"/>
                      <a:pt x="279" y="371"/>
                    </a:cubicBezTo>
                    <a:cubicBezTo>
                      <a:pt x="291" y="371"/>
                      <a:pt x="303" y="371"/>
                      <a:pt x="314" y="3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7"/>
              <p:cNvSpPr/>
              <p:nvPr/>
            </p:nvSpPr>
            <p:spPr bwMode="auto">
              <a:xfrm>
                <a:off x="3541" y="1339"/>
                <a:ext cx="598" cy="423"/>
              </a:xfrm>
              <a:custGeom>
                <a:avLst/>
                <a:gdLst>
                  <a:gd name="T0" fmla="*/ 112 w 223"/>
                  <a:gd name="T1" fmla="*/ 158 h 158"/>
                  <a:gd name="T2" fmla="*/ 24 w 223"/>
                  <a:gd name="T3" fmla="*/ 158 h 158"/>
                  <a:gd name="T4" fmla="*/ 0 w 223"/>
                  <a:gd name="T5" fmla="*/ 135 h 158"/>
                  <a:gd name="T6" fmla="*/ 0 w 223"/>
                  <a:gd name="T7" fmla="*/ 70 h 158"/>
                  <a:gd name="T8" fmla="*/ 24 w 223"/>
                  <a:gd name="T9" fmla="*/ 47 h 158"/>
                  <a:gd name="T10" fmla="*/ 34 w 223"/>
                  <a:gd name="T11" fmla="*/ 47 h 158"/>
                  <a:gd name="T12" fmla="*/ 69 w 223"/>
                  <a:gd name="T13" fmla="*/ 31 h 158"/>
                  <a:gd name="T14" fmla="*/ 158 w 223"/>
                  <a:gd name="T15" fmla="*/ 36 h 158"/>
                  <a:gd name="T16" fmla="*/ 179 w 223"/>
                  <a:gd name="T17" fmla="*/ 47 h 158"/>
                  <a:gd name="T18" fmla="*/ 202 w 223"/>
                  <a:gd name="T19" fmla="*/ 47 h 158"/>
                  <a:gd name="T20" fmla="*/ 222 w 223"/>
                  <a:gd name="T21" fmla="*/ 67 h 158"/>
                  <a:gd name="T22" fmla="*/ 222 w 223"/>
                  <a:gd name="T23" fmla="*/ 138 h 158"/>
                  <a:gd name="T24" fmla="*/ 200 w 223"/>
                  <a:gd name="T25" fmla="*/ 158 h 158"/>
                  <a:gd name="T26" fmla="*/ 112 w 223"/>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58">
                    <a:moveTo>
                      <a:pt x="112" y="158"/>
                    </a:moveTo>
                    <a:cubicBezTo>
                      <a:pt x="82" y="158"/>
                      <a:pt x="53" y="158"/>
                      <a:pt x="24" y="158"/>
                    </a:cubicBezTo>
                    <a:cubicBezTo>
                      <a:pt x="7" y="158"/>
                      <a:pt x="0" y="152"/>
                      <a:pt x="0" y="135"/>
                    </a:cubicBezTo>
                    <a:cubicBezTo>
                      <a:pt x="0" y="113"/>
                      <a:pt x="0" y="91"/>
                      <a:pt x="0" y="70"/>
                    </a:cubicBezTo>
                    <a:cubicBezTo>
                      <a:pt x="0" y="53"/>
                      <a:pt x="7" y="47"/>
                      <a:pt x="24" y="47"/>
                    </a:cubicBezTo>
                    <a:cubicBezTo>
                      <a:pt x="27" y="47"/>
                      <a:pt x="31" y="47"/>
                      <a:pt x="34" y="47"/>
                    </a:cubicBezTo>
                    <a:cubicBezTo>
                      <a:pt x="49" y="48"/>
                      <a:pt x="59" y="45"/>
                      <a:pt x="69" y="31"/>
                    </a:cubicBezTo>
                    <a:cubicBezTo>
                      <a:pt x="90" y="0"/>
                      <a:pt x="138" y="3"/>
                      <a:pt x="158" y="36"/>
                    </a:cubicBezTo>
                    <a:cubicBezTo>
                      <a:pt x="163" y="45"/>
                      <a:pt x="169" y="48"/>
                      <a:pt x="179" y="47"/>
                    </a:cubicBezTo>
                    <a:cubicBezTo>
                      <a:pt x="187" y="46"/>
                      <a:pt x="195" y="47"/>
                      <a:pt x="202" y="47"/>
                    </a:cubicBezTo>
                    <a:cubicBezTo>
                      <a:pt x="215" y="47"/>
                      <a:pt x="222" y="54"/>
                      <a:pt x="222" y="67"/>
                    </a:cubicBezTo>
                    <a:cubicBezTo>
                      <a:pt x="223" y="90"/>
                      <a:pt x="223" y="114"/>
                      <a:pt x="222" y="138"/>
                    </a:cubicBezTo>
                    <a:cubicBezTo>
                      <a:pt x="222" y="152"/>
                      <a:pt x="215" y="158"/>
                      <a:pt x="200" y="158"/>
                    </a:cubicBezTo>
                    <a:cubicBezTo>
                      <a:pt x="171" y="158"/>
                      <a:pt x="141" y="158"/>
                      <a:pt x="112" y="1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Group 20"/>
            <p:cNvGrpSpPr>
              <a:grpSpLocks noChangeAspect="1"/>
            </p:cNvGrpSpPr>
            <p:nvPr/>
          </p:nvGrpSpPr>
          <p:grpSpPr bwMode="auto">
            <a:xfrm>
              <a:off x="10188767" y="3380337"/>
              <a:ext cx="383721" cy="332028"/>
              <a:chOff x="3068" y="1492"/>
              <a:chExt cx="1544" cy="1336"/>
            </a:xfrm>
          </p:grpSpPr>
          <p:sp>
            <p:nvSpPr>
              <p:cNvPr id="40" name="AutoShape 19"/>
              <p:cNvSpPr>
                <a:spLocks noChangeAspect="1" noChangeArrowheads="1" noTextEdit="1"/>
              </p:cNvSpPr>
              <p:nvPr/>
            </p:nvSpPr>
            <p:spPr bwMode="auto">
              <a:xfrm>
                <a:off x="3068" y="1492"/>
                <a:ext cx="1544"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Freeform 21"/>
              <p:cNvSpPr>
                <a:spLocks noEditPoints="1"/>
              </p:cNvSpPr>
              <p:nvPr/>
            </p:nvSpPr>
            <p:spPr bwMode="auto">
              <a:xfrm>
                <a:off x="3272" y="1900"/>
                <a:ext cx="1131" cy="925"/>
              </a:xfrm>
              <a:custGeom>
                <a:avLst/>
                <a:gdLst>
                  <a:gd name="T0" fmla="*/ 307 w 422"/>
                  <a:gd name="T1" fmla="*/ 0 h 345"/>
                  <a:gd name="T2" fmla="*/ 318 w 422"/>
                  <a:gd name="T3" fmla="*/ 83 h 345"/>
                  <a:gd name="T4" fmla="*/ 413 w 422"/>
                  <a:gd name="T5" fmla="*/ 143 h 345"/>
                  <a:gd name="T6" fmla="*/ 422 w 422"/>
                  <a:gd name="T7" fmla="*/ 315 h 345"/>
                  <a:gd name="T8" fmla="*/ 30 w 422"/>
                  <a:gd name="T9" fmla="*/ 345 h 345"/>
                  <a:gd name="T10" fmla="*/ 3 w 422"/>
                  <a:gd name="T11" fmla="*/ 248 h 345"/>
                  <a:gd name="T12" fmla="*/ 25 w 422"/>
                  <a:gd name="T13" fmla="*/ 126 h 345"/>
                  <a:gd name="T14" fmla="*/ 113 w 422"/>
                  <a:gd name="T15" fmla="*/ 6 h 345"/>
                  <a:gd name="T16" fmla="*/ 134 w 422"/>
                  <a:gd name="T17" fmla="*/ 166 h 345"/>
                  <a:gd name="T18" fmla="*/ 153 w 422"/>
                  <a:gd name="T19" fmla="*/ 165 h 345"/>
                  <a:gd name="T20" fmla="*/ 154 w 422"/>
                  <a:gd name="T21" fmla="*/ 145 h 345"/>
                  <a:gd name="T22" fmla="*/ 107 w 422"/>
                  <a:gd name="T23" fmla="*/ 156 h 345"/>
                  <a:gd name="T24" fmla="*/ 134 w 422"/>
                  <a:gd name="T25" fmla="*/ 166 h 345"/>
                  <a:gd name="T26" fmla="*/ 228 w 422"/>
                  <a:gd name="T27" fmla="*/ 166 h 345"/>
                  <a:gd name="T28" fmla="*/ 229 w 422"/>
                  <a:gd name="T29" fmla="*/ 145 h 345"/>
                  <a:gd name="T30" fmla="*/ 184 w 422"/>
                  <a:gd name="T31" fmla="*/ 156 h 345"/>
                  <a:gd name="T32" fmla="*/ 211 w 422"/>
                  <a:gd name="T33" fmla="*/ 166 h 345"/>
                  <a:gd name="T34" fmla="*/ 306 w 422"/>
                  <a:gd name="T35" fmla="*/ 165 h 345"/>
                  <a:gd name="T36" fmla="*/ 308 w 422"/>
                  <a:gd name="T37" fmla="*/ 145 h 345"/>
                  <a:gd name="T38" fmla="*/ 260 w 422"/>
                  <a:gd name="T39" fmla="*/ 156 h 345"/>
                  <a:gd name="T40" fmla="*/ 287 w 422"/>
                  <a:gd name="T41" fmla="*/ 166 h 345"/>
                  <a:gd name="T42" fmla="*/ 117 w 422"/>
                  <a:gd name="T43" fmla="*/ 188 h 345"/>
                  <a:gd name="T44" fmla="*/ 116 w 422"/>
                  <a:gd name="T45" fmla="*/ 209 h 345"/>
                  <a:gd name="T46" fmla="*/ 162 w 422"/>
                  <a:gd name="T47" fmla="*/ 198 h 345"/>
                  <a:gd name="T48" fmla="*/ 135 w 422"/>
                  <a:gd name="T49" fmla="*/ 188 h 345"/>
                  <a:gd name="T50" fmla="*/ 193 w 422"/>
                  <a:gd name="T51" fmla="*/ 188 h 345"/>
                  <a:gd name="T52" fmla="*/ 191 w 422"/>
                  <a:gd name="T53" fmla="*/ 209 h 345"/>
                  <a:gd name="T54" fmla="*/ 239 w 422"/>
                  <a:gd name="T55" fmla="*/ 198 h 345"/>
                  <a:gd name="T56" fmla="*/ 212 w 422"/>
                  <a:gd name="T57" fmla="*/ 188 h 345"/>
                  <a:gd name="T58" fmla="*/ 288 w 422"/>
                  <a:gd name="T59" fmla="*/ 188 h 345"/>
                  <a:gd name="T60" fmla="*/ 261 w 422"/>
                  <a:gd name="T61" fmla="*/ 199 h 345"/>
                  <a:gd name="T62" fmla="*/ 307 w 422"/>
                  <a:gd name="T63" fmla="*/ 209 h 345"/>
                  <a:gd name="T64" fmla="*/ 306 w 422"/>
                  <a:gd name="T65" fmla="*/ 188 h 345"/>
                  <a:gd name="T66" fmla="*/ 134 w 422"/>
                  <a:gd name="T67" fmla="*/ 254 h 345"/>
                  <a:gd name="T68" fmla="*/ 152 w 422"/>
                  <a:gd name="T69" fmla="*/ 253 h 345"/>
                  <a:gd name="T70" fmla="*/ 152 w 422"/>
                  <a:gd name="T71" fmla="*/ 232 h 345"/>
                  <a:gd name="T72" fmla="*/ 107 w 422"/>
                  <a:gd name="T73" fmla="*/ 242 h 345"/>
                  <a:gd name="T74" fmla="*/ 134 w 422"/>
                  <a:gd name="T75" fmla="*/ 254 h 345"/>
                  <a:gd name="T76" fmla="*/ 194 w 422"/>
                  <a:gd name="T77" fmla="*/ 232 h 345"/>
                  <a:gd name="T78" fmla="*/ 193 w 422"/>
                  <a:gd name="T79" fmla="*/ 253 h 345"/>
                  <a:gd name="T80" fmla="*/ 239 w 422"/>
                  <a:gd name="T81" fmla="*/ 242 h 345"/>
                  <a:gd name="T82" fmla="*/ 212 w 422"/>
                  <a:gd name="T83" fmla="*/ 232 h 345"/>
                  <a:gd name="T84" fmla="*/ 270 w 422"/>
                  <a:gd name="T85" fmla="*/ 232 h 345"/>
                  <a:gd name="T86" fmla="*/ 269 w 422"/>
                  <a:gd name="T87" fmla="*/ 252 h 345"/>
                  <a:gd name="T88" fmla="*/ 316 w 422"/>
                  <a:gd name="T89" fmla="*/ 242 h 345"/>
                  <a:gd name="T90" fmla="*/ 289 w 422"/>
                  <a:gd name="T91" fmla="*/ 23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2" h="345">
                    <a:moveTo>
                      <a:pt x="111" y="0"/>
                    </a:moveTo>
                    <a:cubicBezTo>
                      <a:pt x="176" y="0"/>
                      <a:pt x="240" y="0"/>
                      <a:pt x="307" y="0"/>
                    </a:cubicBezTo>
                    <a:cubicBezTo>
                      <a:pt x="305" y="6"/>
                      <a:pt x="305" y="12"/>
                      <a:pt x="303" y="18"/>
                    </a:cubicBezTo>
                    <a:cubicBezTo>
                      <a:pt x="292" y="43"/>
                      <a:pt x="299" y="64"/>
                      <a:pt x="318" y="83"/>
                    </a:cubicBezTo>
                    <a:cubicBezTo>
                      <a:pt x="341" y="105"/>
                      <a:pt x="369" y="118"/>
                      <a:pt x="399" y="126"/>
                    </a:cubicBezTo>
                    <a:cubicBezTo>
                      <a:pt x="408" y="129"/>
                      <a:pt x="412" y="133"/>
                      <a:pt x="413" y="143"/>
                    </a:cubicBezTo>
                    <a:cubicBezTo>
                      <a:pt x="415" y="196"/>
                      <a:pt x="419" y="250"/>
                      <a:pt x="422" y="304"/>
                    </a:cubicBezTo>
                    <a:cubicBezTo>
                      <a:pt x="422" y="308"/>
                      <a:pt x="422" y="312"/>
                      <a:pt x="422" y="315"/>
                    </a:cubicBezTo>
                    <a:cubicBezTo>
                      <a:pt x="421" y="333"/>
                      <a:pt x="410" y="345"/>
                      <a:pt x="392" y="345"/>
                    </a:cubicBezTo>
                    <a:cubicBezTo>
                      <a:pt x="271" y="345"/>
                      <a:pt x="151" y="345"/>
                      <a:pt x="30" y="345"/>
                    </a:cubicBezTo>
                    <a:cubicBezTo>
                      <a:pt x="12" y="345"/>
                      <a:pt x="0" y="332"/>
                      <a:pt x="0" y="312"/>
                    </a:cubicBezTo>
                    <a:cubicBezTo>
                      <a:pt x="1" y="291"/>
                      <a:pt x="2" y="270"/>
                      <a:pt x="3" y="248"/>
                    </a:cubicBezTo>
                    <a:cubicBezTo>
                      <a:pt x="5" y="214"/>
                      <a:pt x="8" y="180"/>
                      <a:pt x="9" y="146"/>
                    </a:cubicBezTo>
                    <a:cubicBezTo>
                      <a:pt x="10" y="135"/>
                      <a:pt x="13" y="130"/>
                      <a:pt x="25" y="126"/>
                    </a:cubicBezTo>
                    <a:cubicBezTo>
                      <a:pt x="49" y="116"/>
                      <a:pt x="73" y="104"/>
                      <a:pt x="95" y="90"/>
                    </a:cubicBezTo>
                    <a:cubicBezTo>
                      <a:pt x="124" y="72"/>
                      <a:pt x="136" y="37"/>
                      <a:pt x="113" y="6"/>
                    </a:cubicBezTo>
                    <a:cubicBezTo>
                      <a:pt x="112" y="5"/>
                      <a:pt x="112" y="3"/>
                      <a:pt x="111" y="0"/>
                    </a:cubicBezTo>
                    <a:close/>
                    <a:moveTo>
                      <a:pt x="134" y="166"/>
                    </a:moveTo>
                    <a:cubicBezTo>
                      <a:pt x="134" y="166"/>
                      <a:pt x="134" y="166"/>
                      <a:pt x="134" y="166"/>
                    </a:cubicBezTo>
                    <a:cubicBezTo>
                      <a:pt x="140" y="166"/>
                      <a:pt x="147" y="167"/>
                      <a:pt x="153" y="165"/>
                    </a:cubicBezTo>
                    <a:cubicBezTo>
                      <a:pt x="157" y="164"/>
                      <a:pt x="162" y="159"/>
                      <a:pt x="162" y="155"/>
                    </a:cubicBezTo>
                    <a:cubicBezTo>
                      <a:pt x="162" y="152"/>
                      <a:pt x="157" y="145"/>
                      <a:pt x="154" y="145"/>
                    </a:cubicBezTo>
                    <a:cubicBezTo>
                      <a:pt x="141" y="144"/>
                      <a:pt x="128" y="143"/>
                      <a:pt x="115" y="145"/>
                    </a:cubicBezTo>
                    <a:cubicBezTo>
                      <a:pt x="112" y="145"/>
                      <a:pt x="107" y="152"/>
                      <a:pt x="107" y="156"/>
                    </a:cubicBezTo>
                    <a:cubicBezTo>
                      <a:pt x="107" y="159"/>
                      <a:pt x="112" y="164"/>
                      <a:pt x="116" y="166"/>
                    </a:cubicBezTo>
                    <a:cubicBezTo>
                      <a:pt x="122" y="167"/>
                      <a:pt x="128" y="166"/>
                      <a:pt x="134" y="166"/>
                    </a:cubicBezTo>
                    <a:close/>
                    <a:moveTo>
                      <a:pt x="211" y="166"/>
                    </a:moveTo>
                    <a:cubicBezTo>
                      <a:pt x="217" y="166"/>
                      <a:pt x="223" y="167"/>
                      <a:pt x="228" y="166"/>
                    </a:cubicBezTo>
                    <a:cubicBezTo>
                      <a:pt x="233" y="164"/>
                      <a:pt x="238" y="159"/>
                      <a:pt x="239" y="156"/>
                    </a:cubicBezTo>
                    <a:cubicBezTo>
                      <a:pt x="239" y="152"/>
                      <a:pt x="233" y="145"/>
                      <a:pt x="229" y="145"/>
                    </a:cubicBezTo>
                    <a:cubicBezTo>
                      <a:pt x="217" y="143"/>
                      <a:pt x="205" y="143"/>
                      <a:pt x="193" y="145"/>
                    </a:cubicBezTo>
                    <a:cubicBezTo>
                      <a:pt x="189" y="145"/>
                      <a:pt x="183" y="152"/>
                      <a:pt x="184" y="156"/>
                    </a:cubicBezTo>
                    <a:cubicBezTo>
                      <a:pt x="184" y="159"/>
                      <a:pt x="190" y="164"/>
                      <a:pt x="194" y="166"/>
                    </a:cubicBezTo>
                    <a:cubicBezTo>
                      <a:pt x="199" y="167"/>
                      <a:pt x="205" y="166"/>
                      <a:pt x="211" y="166"/>
                    </a:cubicBezTo>
                    <a:close/>
                    <a:moveTo>
                      <a:pt x="287" y="166"/>
                    </a:moveTo>
                    <a:cubicBezTo>
                      <a:pt x="294" y="166"/>
                      <a:pt x="301" y="167"/>
                      <a:pt x="306" y="165"/>
                    </a:cubicBezTo>
                    <a:cubicBezTo>
                      <a:pt x="310" y="164"/>
                      <a:pt x="315" y="159"/>
                      <a:pt x="316" y="156"/>
                    </a:cubicBezTo>
                    <a:cubicBezTo>
                      <a:pt x="316" y="152"/>
                      <a:pt x="311" y="145"/>
                      <a:pt x="308" y="145"/>
                    </a:cubicBezTo>
                    <a:cubicBezTo>
                      <a:pt x="295" y="144"/>
                      <a:pt x="281" y="144"/>
                      <a:pt x="268" y="145"/>
                    </a:cubicBezTo>
                    <a:cubicBezTo>
                      <a:pt x="265" y="145"/>
                      <a:pt x="260" y="152"/>
                      <a:pt x="260" y="156"/>
                    </a:cubicBezTo>
                    <a:cubicBezTo>
                      <a:pt x="261" y="159"/>
                      <a:pt x="266" y="164"/>
                      <a:pt x="270" y="165"/>
                    </a:cubicBezTo>
                    <a:cubicBezTo>
                      <a:pt x="275" y="167"/>
                      <a:pt x="281" y="166"/>
                      <a:pt x="287" y="166"/>
                    </a:cubicBezTo>
                    <a:close/>
                    <a:moveTo>
                      <a:pt x="135" y="188"/>
                    </a:moveTo>
                    <a:cubicBezTo>
                      <a:pt x="129" y="188"/>
                      <a:pt x="122" y="187"/>
                      <a:pt x="117" y="188"/>
                    </a:cubicBezTo>
                    <a:cubicBezTo>
                      <a:pt x="113" y="190"/>
                      <a:pt x="107" y="195"/>
                      <a:pt x="107" y="198"/>
                    </a:cubicBezTo>
                    <a:cubicBezTo>
                      <a:pt x="107" y="202"/>
                      <a:pt x="112" y="209"/>
                      <a:pt x="116" y="209"/>
                    </a:cubicBezTo>
                    <a:cubicBezTo>
                      <a:pt x="128" y="211"/>
                      <a:pt x="140" y="211"/>
                      <a:pt x="152" y="209"/>
                    </a:cubicBezTo>
                    <a:cubicBezTo>
                      <a:pt x="156" y="209"/>
                      <a:pt x="159" y="202"/>
                      <a:pt x="162" y="198"/>
                    </a:cubicBezTo>
                    <a:cubicBezTo>
                      <a:pt x="159" y="194"/>
                      <a:pt x="155" y="190"/>
                      <a:pt x="151" y="188"/>
                    </a:cubicBezTo>
                    <a:cubicBezTo>
                      <a:pt x="146" y="187"/>
                      <a:pt x="140" y="188"/>
                      <a:pt x="135" y="188"/>
                    </a:cubicBezTo>
                    <a:close/>
                    <a:moveTo>
                      <a:pt x="212" y="188"/>
                    </a:moveTo>
                    <a:cubicBezTo>
                      <a:pt x="205" y="188"/>
                      <a:pt x="199" y="187"/>
                      <a:pt x="193" y="188"/>
                    </a:cubicBezTo>
                    <a:cubicBezTo>
                      <a:pt x="189" y="189"/>
                      <a:pt x="184" y="195"/>
                      <a:pt x="184" y="198"/>
                    </a:cubicBezTo>
                    <a:cubicBezTo>
                      <a:pt x="183" y="202"/>
                      <a:pt x="188" y="208"/>
                      <a:pt x="191" y="209"/>
                    </a:cubicBezTo>
                    <a:cubicBezTo>
                      <a:pt x="204" y="210"/>
                      <a:pt x="218" y="210"/>
                      <a:pt x="231" y="209"/>
                    </a:cubicBezTo>
                    <a:cubicBezTo>
                      <a:pt x="234" y="208"/>
                      <a:pt x="239" y="202"/>
                      <a:pt x="239" y="198"/>
                    </a:cubicBezTo>
                    <a:cubicBezTo>
                      <a:pt x="238" y="195"/>
                      <a:pt x="233" y="190"/>
                      <a:pt x="230" y="188"/>
                    </a:cubicBezTo>
                    <a:cubicBezTo>
                      <a:pt x="224" y="187"/>
                      <a:pt x="218" y="188"/>
                      <a:pt x="212" y="188"/>
                    </a:cubicBezTo>
                    <a:close/>
                    <a:moveTo>
                      <a:pt x="288" y="188"/>
                    </a:moveTo>
                    <a:cubicBezTo>
                      <a:pt x="288" y="188"/>
                      <a:pt x="288" y="188"/>
                      <a:pt x="288" y="188"/>
                    </a:cubicBezTo>
                    <a:cubicBezTo>
                      <a:pt x="282" y="188"/>
                      <a:pt x="276" y="187"/>
                      <a:pt x="270" y="188"/>
                    </a:cubicBezTo>
                    <a:cubicBezTo>
                      <a:pt x="266" y="190"/>
                      <a:pt x="261" y="195"/>
                      <a:pt x="261" y="199"/>
                    </a:cubicBezTo>
                    <a:cubicBezTo>
                      <a:pt x="260" y="202"/>
                      <a:pt x="266" y="209"/>
                      <a:pt x="269" y="209"/>
                    </a:cubicBezTo>
                    <a:cubicBezTo>
                      <a:pt x="281" y="210"/>
                      <a:pt x="294" y="210"/>
                      <a:pt x="307" y="209"/>
                    </a:cubicBezTo>
                    <a:cubicBezTo>
                      <a:pt x="310" y="209"/>
                      <a:pt x="316" y="202"/>
                      <a:pt x="316" y="199"/>
                    </a:cubicBezTo>
                    <a:cubicBezTo>
                      <a:pt x="315" y="195"/>
                      <a:pt x="310" y="190"/>
                      <a:pt x="306" y="188"/>
                    </a:cubicBezTo>
                    <a:cubicBezTo>
                      <a:pt x="300" y="187"/>
                      <a:pt x="294" y="188"/>
                      <a:pt x="288" y="188"/>
                    </a:cubicBezTo>
                    <a:close/>
                    <a:moveTo>
                      <a:pt x="134" y="254"/>
                    </a:moveTo>
                    <a:cubicBezTo>
                      <a:pt x="134" y="254"/>
                      <a:pt x="134" y="253"/>
                      <a:pt x="134" y="253"/>
                    </a:cubicBezTo>
                    <a:cubicBezTo>
                      <a:pt x="140" y="253"/>
                      <a:pt x="147" y="255"/>
                      <a:pt x="152" y="253"/>
                    </a:cubicBezTo>
                    <a:cubicBezTo>
                      <a:pt x="156" y="251"/>
                      <a:pt x="162" y="246"/>
                      <a:pt x="162" y="242"/>
                    </a:cubicBezTo>
                    <a:cubicBezTo>
                      <a:pt x="162" y="239"/>
                      <a:pt x="156" y="232"/>
                      <a:pt x="152" y="232"/>
                    </a:cubicBezTo>
                    <a:cubicBezTo>
                      <a:pt x="140" y="231"/>
                      <a:pt x="128" y="231"/>
                      <a:pt x="116" y="232"/>
                    </a:cubicBezTo>
                    <a:cubicBezTo>
                      <a:pt x="113" y="232"/>
                      <a:pt x="107" y="238"/>
                      <a:pt x="107" y="242"/>
                    </a:cubicBezTo>
                    <a:cubicBezTo>
                      <a:pt x="106" y="245"/>
                      <a:pt x="112" y="251"/>
                      <a:pt x="115" y="253"/>
                    </a:cubicBezTo>
                    <a:cubicBezTo>
                      <a:pt x="121" y="255"/>
                      <a:pt x="128" y="254"/>
                      <a:pt x="134" y="254"/>
                    </a:cubicBezTo>
                    <a:close/>
                    <a:moveTo>
                      <a:pt x="212" y="232"/>
                    </a:moveTo>
                    <a:cubicBezTo>
                      <a:pt x="206" y="232"/>
                      <a:pt x="199" y="230"/>
                      <a:pt x="194" y="232"/>
                    </a:cubicBezTo>
                    <a:cubicBezTo>
                      <a:pt x="190" y="233"/>
                      <a:pt x="184" y="238"/>
                      <a:pt x="184" y="242"/>
                    </a:cubicBezTo>
                    <a:cubicBezTo>
                      <a:pt x="184" y="246"/>
                      <a:pt x="189" y="252"/>
                      <a:pt x="193" y="253"/>
                    </a:cubicBezTo>
                    <a:cubicBezTo>
                      <a:pt x="205" y="254"/>
                      <a:pt x="218" y="254"/>
                      <a:pt x="230" y="253"/>
                    </a:cubicBezTo>
                    <a:cubicBezTo>
                      <a:pt x="233" y="252"/>
                      <a:pt x="239" y="245"/>
                      <a:pt x="239" y="242"/>
                    </a:cubicBezTo>
                    <a:cubicBezTo>
                      <a:pt x="238" y="238"/>
                      <a:pt x="232" y="233"/>
                      <a:pt x="228" y="232"/>
                    </a:cubicBezTo>
                    <a:cubicBezTo>
                      <a:pt x="223" y="230"/>
                      <a:pt x="217" y="232"/>
                      <a:pt x="212" y="232"/>
                    </a:cubicBezTo>
                    <a:close/>
                    <a:moveTo>
                      <a:pt x="289" y="232"/>
                    </a:moveTo>
                    <a:cubicBezTo>
                      <a:pt x="283" y="232"/>
                      <a:pt x="276" y="230"/>
                      <a:pt x="270" y="232"/>
                    </a:cubicBezTo>
                    <a:cubicBezTo>
                      <a:pt x="266" y="233"/>
                      <a:pt x="260" y="238"/>
                      <a:pt x="261" y="241"/>
                    </a:cubicBezTo>
                    <a:cubicBezTo>
                      <a:pt x="261" y="245"/>
                      <a:pt x="266" y="252"/>
                      <a:pt x="269" y="252"/>
                    </a:cubicBezTo>
                    <a:cubicBezTo>
                      <a:pt x="282" y="254"/>
                      <a:pt x="294" y="254"/>
                      <a:pt x="307" y="253"/>
                    </a:cubicBezTo>
                    <a:cubicBezTo>
                      <a:pt x="310" y="252"/>
                      <a:pt x="316" y="245"/>
                      <a:pt x="316" y="242"/>
                    </a:cubicBezTo>
                    <a:cubicBezTo>
                      <a:pt x="315" y="238"/>
                      <a:pt x="310" y="234"/>
                      <a:pt x="306" y="232"/>
                    </a:cubicBezTo>
                    <a:cubicBezTo>
                      <a:pt x="301" y="230"/>
                      <a:pt x="295" y="232"/>
                      <a:pt x="289" y="23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p:nvSpPr>
            <p:spPr bwMode="auto">
              <a:xfrm>
                <a:off x="3017" y="1484"/>
                <a:ext cx="1611" cy="687"/>
              </a:xfrm>
              <a:custGeom>
                <a:avLst/>
                <a:gdLst>
                  <a:gd name="T0" fmla="*/ 306 w 601"/>
                  <a:gd name="T1" fmla="*/ 110 h 256"/>
                  <a:gd name="T2" fmla="*/ 192 w 601"/>
                  <a:gd name="T3" fmla="*/ 110 h 256"/>
                  <a:gd name="T4" fmla="*/ 166 w 601"/>
                  <a:gd name="T5" fmla="*/ 115 h 256"/>
                  <a:gd name="T6" fmla="*/ 155 w 601"/>
                  <a:gd name="T7" fmla="*/ 142 h 256"/>
                  <a:gd name="T8" fmla="*/ 178 w 601"/>
                  <a:gd name="T9" fmla="*/ 181 h 256"/>
                  <a:gd name="T10" fmla="*/ 176 w 601"/>
                  <a:gd name="T11" fmla="*/ 211 h 256"/>
                  <a:gd name="T12" fmla="*/ 75 w 601"/>
                  <a:gd name="T13" fmla="*/ 253 h 256"/>
                  <a:gd name="T14" fmla="*/ 57 w 601"/>
                  <a:gd name="T15" fmla="*/ 244 h 256"/>
                  <a:gd name="T16" fmla="*/ 45 w 601"/>
                  <a:gd name="T17" fmla="*/ 227 h 256"/>
                  <a:gd name="T18" fmla="*/ 51 w 601"/>
                  <a:gd name="T19" fmla="*/ 71 h 256"/>
                  <a:gd name="T20" fmla="*/ 184 w 601"/>
                  <a:gd name="T21" fmla="*/ 7 h 256"/>
                  <a:gd name="T22" fmla="*/ 429 w 601"/>
                  <a:gd name="T23" fmla="*/ 7 h 256"/>
                  <a:gd name="T24" fmla="*/ 579 w 601"/>
                  <a:gd name="T25" fmla="*/ 99 h 256"/>
                  <a:gd name="T26" fmla="*/ 571 w 601"/>
                  <a:gd name="T27" fmla="*/ 221 h 256"/>
                  <a:gd name="T28" fmla="*/ 563 w 601"/>
                  <a:gd name="T29" fmla="*/ 234 h 256"/>
                  <a:gd name="T30" fmla="*/ 518 w 601"/>
                  <a:gd name="T31" fmla="*/ 251 h 256"/>
                  <a:gd name="T32" fmla="*/ 444 w 601"/>
                  <a:gd name="T33" fmla="*/ 218 h 256"/>
                  <a:gd name="T34" fmla="*/ 437 w 601"/>
                  <a:gd name="T35" fmla="*/ 177 h 256"/>
                  <a:gd name="T36" fmla="*/ 458 w 601"/>
                  <a:gd name="T37" fmla="*/ 141 h 256"/>
                  <a:gd name="T38" fmla="*/ 447 w 601"/>
                  <a:gd name="T39" fmla="*/ 115 h 256"/>
                  <a:gd name="T40" fmla="*/ 420 w 601"/>
                  <a:gd name="T41" fmla="*/ 110 h 256"/>
                  <a:gd name="T42" fmla="*/ 306 w 601"/>
                  <a:gd name="T43" fmla="*/ 1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56">
                    <a:moveTo>
                      <a:pt x="306" y="110"/>
                    </a:moveTo>
                    <a:cubicBezTo>
                      <a:pt x="268" y="110"/>
                      <a:pt x="230" y="110"/>
                      <a:pt x="192" y="110"/>
                    </a:cubicBezTo>
                    <a:cubicBezTo>
                      <a:pt x="183" y="110"/>
                      <a:pt x="174" y="112"/>
                      <a:pt x="166" y="115"/>
                    </a:cubicBezTo>
                    <a:cubicBezTo>
                      <a:pt x="151" y="120"/>
                      <a:pt x="148" y="129"/>
                      <a:pt x="155" y="142"/>
                    </a:cubicBezTo>
                    <a:cubicBezTo>
                      <a:pt x="162" y="155"/>
                      <a:pt x="170" y="169"/>
                      <a:pt x="178" y="181"/>
                    </a:cubicBezTo>
                    <a:cubicBezTo>
                      <a:pt x="186" y="192"/>
                      <a:pt x="185" y="202"/>
                      <a:pt x="176" y="211"/>
                    </a:cubicBezTo>
                    <a:cubicBezTo>
                      <a:pt x="147" y="237"/>
                      <a:pt x="113" y="251"/>
                      <a:pt x="75" y="253"/>
                    </a:cubicBezTo>
                    <a:cubicBezTo>
                      <a:pt x="69" y="253"/>
                      <a:pt x="62" y="248"/>
                      <a:pt x="57" y="244"/>
                    </a:cubicBezTo>
                    <a:cubicBezTo>
                      <a:pt x="52" y="239"/>
                      <a:pt x="49" y="232"/>
                      <a:pt x="45" y="227"/>
                    </a:cubicBezTo>
                    <a:cubicBezTo>
                      <a:pt x="0" y="174"/>
                      <a:pt x="20" y="107"/>
                      <a:pt x="51" y="71"/>
                    </a:cubicBezTo>
                    <a:cubicBezTo>
                      <a:pt x="86" y="31"/>
                      <a:pt x="131" y="12"/>
                      <a:pt x="184" y="7"/>
                    </a:cubicBezTo>
                    <a:cubicBezTo>
                      <a:pt x="265" y="0"/>
                      <a:pt x="347" y="0"/>
                      <a:pt x="429" y="7"/>
                    </a:cubicBezTo>
                    <a:cubicBezTo>
                      <a:pt x="494" y="13"/>
                      <a:pt x="548" y="39"/>
                      <a:pt x="579" y="99"/>
                    </a:cubicBezTo>
                    <a:cubicBezTo>
                      <a:pt x="600" y="140"/>
                      <a:pt x="601" y="182"/>
                      <a:pt x="571" y="221"/>
                    </a:cubicBezTo>
                    <a:cubicBezTo>
                      <a:pt x="568" y="225"/>
                      <a:pt x="565" y="229"/>
                      <a:pt x="563" y="234"/>
                    </a:cubicBezTo>
                    <a:cubicBezTo>
                      <a:pt x="553" y="254"/>
                      <a:pt x="537" y="256"/>
                      <a:pt x="518" y="251"/>
                    </a:cubicBezTo>
                    <a:cubicBezTo>
                      <a:pt x="491" y="245"/>
                      <a:pt x="466" y="235"/>
                      <a:pt x="444" y="218"/>
                    </a:cubicBezTo>
                    <a:cubicBezTo>
                      <a:pt x="426" y="203"/>
                      <a:pt x="425" y="196"/>
                      <a:pt x="437" y="177"/>
                    </a:cubicBezTo>
                    <a:cubicBezTo>
                      <a:pt x="444" y="165"/>
                      <a:pt x="451" y="153"/>
                      <a:pt x="458" y="141"/>
                    </a:cubicBezTo>
                    <a:cubicBezTo>
                      <a:pt x="464" y="128"/>
                      <a:pt x="461" y="120"/>
                      <a:pt x="447" y="115"/>
                    </a:cubicBezTo>
                    <a:cubicBezTo>
                      <a:pt x="439" y="112"/>
                      <a:pt x="429" y="110"/>
                      <a:pt x="420" y="110"/>
                    </a:cubicBezTo>
                    <a:cubicBezTo>
                      <a:pt x="382" y="110"/>
                      <a:pt x="344" y="110"/>
                      <a:pt x="306" y="11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a:spLocks noEditPoints="1"/>
              </p:cNvSpPr>
              <p:nvPr/>
            </p:nvSpPr>
            <p:spPr bwMode="auto">
              <a:xfrm>
                <a:off x="3272" y="1900"/>
                <a:ext cx="1131" cy="925"/>
              </a:xfrm>
              <a:custGeom>
                <a:avLst/>
                <a:gdLst>
                  <a:gd name="T0" fmla="*/ 307 w 422"/>
                  <a:gd name="T1" fmla="*/ 0 h 345"/>
                  <a:gd name="T2" fmla="*/ 318 w 422"/>
                  <a:gd name="T3" fmla="*/ 83 h 345"/>
                  <a:gd name="T4" fmla="*/ 413 w 422"/>
                  <a:gd name="T5" fmla="*/ 143 h 345"/>
                  <a:gd name="T6" fmla="*/ 422 w 422"/>
                  <a:gd name="T7" fmla="*/ 315 h 345"/>
                  <a:gd name="T8" fmla="*/ 30 w 422"/>
                  <a:gd name="T9" fmla="*/ 345 h 345"/>
                  <a:gd name="T10" fmla="*/ 3 w 422"/>
                  <a:gd name="T11" fmla="*/ 248 h 345"/>
                  <a:gd name="T12" fmla="*/ 25 w 422"/>
                  <a:gd name="T13" fmla="*/ 126 h 345"/>
                  <a:gd name="T14" fmla="*/ 113 w 422"/>
                  <a:gd name="T15" fmla="*/ 6 h 345"/>
                  <a:gd name="T16" fmla="*/ 134 w 422"/>
                  <a:gd name="T17" fmla="*/ 166 h 345"/>
                  <a:gd name="T18" fmla="*/ 153 w 422"/>
                  <a:gd name="T19" fmla="*/ 165 h 345"/>
                  <a:gd name="T20" fmla="*/ 154 w 422"/>
                  <a:gd name="T21" fmla="*/ 145 h 345"/>
                  <a:gd name="T22" fmla="*/ 107 w 422"/>
                  <a:gd name="T23" fmla="*/ 156 h 345"/>
                  <a:gd name="T24" fmla="*/ 134 w 422"/>
                  <a:gd name="T25" fmla="*/ 166 h 345"/>
                  <a:gd name="T26" fmla="*/ 228 w 422"/>
                  <a:gd name="T27" fmla="*/ 166 h 345"/>
                  <a:gd name="T28" fmla="*/ 229 w 422"/>
                  <a:gd name="T29" fmla="*/ 145 h 345"/>
                  <a:gd name="T30" fmla="*/ 184 w 422"/>
                  <a:gd name="T31" fmla="*/ 156 h 345"/>
                  <a:gd name="T32" fmla="*/ 211 w 422"/>
                  <a:gd name="T33" fmla="*/ 166 h 345"/>
                  <a:gd name="T34" fmla="*/ 306 w 422"/>
                  <a:gd name="T35" fmla="*/ 165 h 345"/>
                  <a:gd name="T36" fmla="*/ 308 w 422"/>
                  <a:gd name="T37" fmla="*/ 145 h 345"/>
                  <a:gd name="T38" fmla="*/ 260 w 422"/>
                  <a:gd name="T39" fmla="*/ 156 h 345"/>
                  <a:gd name="T40" fmla="*/ 287 w 422"/>
                  <a:gd name="T41" fmla="*/ 166 h 345"/>
                  <a:gd name="T42" fmla="*/ 117 w 422"/>
                  <a:gd name="T43" fmla="*/ 188 h 345"/>
                  <a:gd name="T44" fmla="*/ 116 w 422"/>
                  <a:gd name="T45" fmla="*/ 209 h 345"/>
                  <a:gd name="T46" fmla="*/ 162 w 422"/>
                  <a:gd name="T47" fmla="*/ 198 h 345"/>
                  <a:gd name="T48" fmla="*/ 135 w 422"/>
                  <a:gd name="T49" fmla="*/ 188 h 345"/>
                  <a:gd name="T50" fmla="*/ 193 w 422"/>
                  <a:gd name="T51" fmla="*/ 188 h 345"/>
                  <a:gd name="T52" fmla="*/ 191 w 422"/>
                  <a:gd name="T53" fmla="*/ 209 h 345"/>
                  <a:gd name="T54" fmla="*/ 239 w 422"/>
                  <a:gd name="T55" fmla="*/ 198 h 345"/>
                  <a:gd name="T56" fmla="*/ 212 w 422"/>
                  <a:gd name="T57" fmla="*/ 188 h 345"/>
                  <a:gd name="T58" fmla="*/ 288 w 422"/>
                  <a:gd name="T59" fmla="*/ 188 h 345"/>
                  <a:gd name="T60" fmla="*/ 261 w 422"/>
                  <a:gd name="T61" fmla="*/ 199 h 345"/>
                  <a:gd name="T62" fmla="*/ 307 w 422"/>
                  <a:gd name="T63" fmla="*/ 209 h 345"/>
                  <a:gd name="T64" fmla="*/ 306 w 422"/>
                  <a:gd name="T65" fmla="*/ 188 h 345"/>
                  <a:gd name="T66" fmla="*/ 134 w 422"/>
                  <a:gd name="T67" fmla="*/ 254 h 345"/>
                  <a:gd name="T68" fmla="*/ 152 w 422"/>
                  <a:gd name="T69" fmla="*/ 253 h 345"/>
                  <a:gd name="T70" fmla="*/ 152 w 422"/>
                  <a:gd name="T71" fmla="*/ 232 h 345"/>
                  <a:gd name="T72" fmla="*/ 107 w 422"/>
                  <a:gd name="T73" fmla="*/ 242 h 345"/>
                  <a:gd name="T74" fmla="*/ 134 w 422"/>
                  <a:gd name="T75" fmla="*/ 254 h 345"/>
                  <a:gd name="T76" fmla="*/ 194 w 422"/>
                  <a:gd name="T77" fmla="*/ 232 h 345"/>
                  <a:gd name="T78" fmla="*/ 193 w 422"/>
                  <a:gd name="T79" fmla="*/ 253 h 345"/>
                  <a:gd name="T80" fmla="*/ 239 w 422"/>
                  <a:gd name="T81" fmla="*/ 242 h 345"/>
                  <a:gd name="T82" fmla="*/ 212 w 422"/>
                  <a:gd name="T83" fmla="*/ 232 h 345"/>
                  <a:gd name="T84" fmla="*/ 270 w 422"/>
                  <a:gd name="T85" fmla="*/ 232 h 345"/>
                  <a:gd name="T86" fmla="*/ 269 w 422"/>
                  <a:gd name="T87" fmla="*/ 252 h 345"/>
                  <a:gd name="T88" fmla="*/ 316 w 422"/>
                  <a:gd name="T89" fmla="*/ 242 h 345"/>
                  <a:gd name="T90" fmla="*/ 289 w 422"/>
                  <a:gd name="T91" fmla="*/ 23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2" h="345">
                    <a:moveTo>
                      <a:pt x="111" y="0"/>
                    </a:moveTo>
                    <a:cubicBezTo>
                      <a:pt x="176" y="0"/>
                      <a:pt x="240" y="0"/>
                      <a:pt x="307" y="0"/>
                    </a:cubicBezTo>
                    <a:cubicBezTo>
                      <a:pt x="305" y="6"/>
                      <a:pt x="305" y="12"/>
                      <a:pt x="303" y="18"/>
                    </a:cubicBezTo>
                    <a:cubicBezTo>
                      <a:pt x="292" y="43"/>
                      <a:pt x="299" y="64"/>
                      <a:pt x="318" y="83"/>
                    </a:cubicBezTo>
                    <a:cubicBezTo>
                      <a:pt x="341" y="105"/>
                      <a:pt x="369" y="118"/>
                      <a:pt x="399" y="126"/>
                    </a:cubicBezTo>
                    <a:cubicBezTo>
                      <a:pt x="408" y="129"/>
                      <a:pt x="412" y="133"/>
                      <a:pt x="413" y="143"/>
                    </a:cubicBezTo>
                    <a:cubicBezTo>
                      <a:pt x="415" y="196"/>
                      <a:pt x="419" y="250"/>
                      <a:pt x="422" y="304"/>
                    </a:cubicBezTo>
                    <a:cubicBezTo>
                      <a:pt x="422" y="308"/>
                      <a:pt x="422" y="312"/>
                      <a:pt x="422" y="315"/>
                    </a:cubicBezTo>
                    <a:cubicBezTo>
                      <a:pt x="421" y="333"/>
                      <a:pt x="410" y="345"/>
                      <a:pt x="392" y="345"/>
                    </a:cubicBezTo>
                    <a:cubicBezTo>
                      <a:pt x="271" y="345"/>
                      <a:pt x="151" y="345"/>
                      <a:pt x="30" y="345"/>
                    </a:cubicBezTo>
                    <a:cubicBezTo>
                      <a:pt x="12" y="345"/>
                      <a:pt x="0" y="332"/>
                      <a:pt x="0" y="312"/>
                    </a:cubicBezTo>
                    <a:cubicBezTo>
                      <a:pt x="1" y="291"/>
                      <a:pt x="2" y="270"/>
                      <a:pt x="3" y="248"/>
                    </a:cubicBezTo>
                    <a:cubicBezTo>
                      <a:pt x="5" y="214"/>
                      <a:pt x="8" y="180"/>
                      <a:pt x="9" y="146"/>
                    </a:cubicBezTo>
                    <a:cubicBezTo>
                      <a:pt x="10" y="135"/>
                      <a:pt x="13" y="130"/>
                      <a:pt x="25" y="126"/>
                    </a:cubicBezTo>
                    <a:cubicBezTo>
                      <a:pt x="49" y="116"/>
                      <a:pt x="73" y="104"/>
                      <a:pt x="95" y="90"/>
                    </a:cubicBezTo>
                    <a:cubicBezTo>
                      <a:pt x="124" y="72"/>
                      <a:pt x="136" y="37"/>
                      <a:pt x="113" y="6"/>
                    </a:cubicBezTo>
                    <a:cubicBezTo>
                      <a:pt x="112" y="5"/>
                      <a:pt x="112" y="3"/>
                      <a:pt x="111" y="0"/>
                    </a:cubicBezTo>
                    <a:close/>
                    <a:moveTo>
                      <a:pt x="134" y="166"/>
                    </a:moveTo>
                    <a:cubicBezTo>
                      <a:pt x="134" y="166"/>
                      <a:pt x="134" y="166"/>
                      <a:pt x="134" y="166"/>
                    </a:cubicBezTo>
                    <a:cubicBezTo>
                      <a:pt x="140" y="166"/>
                      <a:pt x="147" y="167"/>
                      <a:pt x="153" y="165"/>
                    </a:cubicBezTo>
                    <a:cubicBezTo>
                      <a:pt x="157" y="164"/>
                      <a:pt x="162" y="159"/>
                      <a:pt x="162" y="155"/>
                    </a:cubicBezTo>
                    <a:cubicBezTo>
                      <a:pt x="162" y="152"/>
                      <a:pt x="157" y="145"/>
                      <a:pt x="154" y="145"/>
                    </a:cubicBezTo>
                    <a:cubicBezTo>
                      <a:pt x="141" y="144"/>
                      <a:pt x="128" y="143"/>
                      <a:pt x="115" y="145"/>
                    </a:cubicBezTo>
                    <a:cubicBezTo>
                      <a:pt x="112" y="145"/>
                      <a:pt x="107" y="152"/>
                      <a:pt x="107" y="156"/>
                    </a:cubicBezTo>
                    <a:cubicBezTo>
                      <a:pt x="107" y="159"/>
                      <a:pt x="112" y="164"/>
                      <a:pt x="116" y="166"/>
                    </a:cubicBezTo>
                    <a:cubicBezTo>
                      <a:pt x="122" y="167"/>
                      <a:pt x="128" y="166"/>
                      <a:pt x="134" y="166"/>
                    </a:cubicBezTo>
                    <a:close/>
                    <a:moveTo>
                      <a:pt x="211" y="166"/>
                    </a:moveTo>
                    <a:cubicBezTo>
                      <a:pt x="217" y="166"/>
                      <a:pt x="223" y="167"/>
                      <a:pt x="228" y="166"/>
                    </a:cubicBezTo>
                    <a:cubicBezTo>
                      <a:pt x="233" y="164"/>
                      <a:pt x="238" y="159"/>
                      <a:pt x="239" y="156"/>
                    </a:cubicBezTo>
                    <a:cubicBezTo>
                      <a:pt x="239" y="152"/>
                      <a:pt x="233" y="145"/>
                      <a:pt x="229" y="145"/>
                    </a:cubicBezTo>
                    <a:cubicBezTo>
                      <a:pt x="217" y="143"/>
                      <a:pt x="205" y="143"/>
                      <a:pt x="193" y="145"/>
                    </a:cubicBezTo>
                    <a:cubicBezTo>
                      <a:pt x="189" y="145"/>
                      <a:pt x="183" y="152"/>
                      <a:pt x="184" y="156"/>
                    </a:cubicBezTo>
                    <a:cubicBezTo>
                      <a:pt x="184" y="159"/>
                      <a:pt x="190" y="164"/>
                      <a:pt x="194" y="166"/>
                    </a:cubicBezTo>
                    <a:cubicBezTo>
                      <a:pt x="199" y="167"/>
                      <a:pt x="205" y="166"/>
                      <a:pt x="211" y="166"/>
                    </a:cubicBezTo>
                    <a:close/>
                    <a:moveTo>
                      <a:pt x="287" y="166"/>
                    </a:moveTo>
                    <a:cubicBezTo>
                      <a:pt x="294" y="166"/>
                      <a:pt x="301" y="167"/>
                      <a:pt x="306" y="165"/>
                    </a:cubicBezTo>
                    <a:cubicBezTo>
                      <a:pt x="310" y="164"/>
                      <a:pt x="315" y="159"/>
                      <a:pt x="316" y="156"/>
                    </a:cubicBezTo>
                    <a:cubicBezTo>
                      <a:pt x="316" y="152"/>
                      <a:pt x="311" y="145"/>
                      <a:pt x="308" y="145"/>
                    </a:cubicBezTo>
                    <a:cubicBezTo>
                      <a:pt x="295" y="144"/>
                      <a:pt x="281" y="144"/>
                      <a:pt x="268" y="145"/>
                    </a:cubicBezTo>
                    <a:cubicBezTo>
                      <a:pt x="265" y="145"/>
                      <a:pt x="260" y="152"/>
                      <a:pt x="260" y="156"/>
                    </a:cubicBezTo>
                    <a:cubicBezTo>
                      <a:pt x="261" y="159"/>
                      <a:pt x="266" y="164"/>
                      <a:pt x="270" y="165"/>
                    </a:cubicBezTo>
                    <a:cubicBezTo>
                      <a:pt x="275" y="167"/>
                      <a:pt x="281" y="166"/>
                      <a:pt x="287" y="166"/>
                    </a:cubicBezTo>
                    <a:close/>
                    <a:moveTo>
                      <a:pt x="135" y="188"/>
                    </a:moveTo>
                    <a:cubicBezTo>
                      <a:pt x="129" y="188"/>
                      <a:pt x="122" y="187"/>
                      <a:pt x="117" y="188"/>
                    </a:cubicBezTo>
                    <a:cubicBezTo>
                      <a:pt x="113" y="190"/>
                      <a:pt x="107" y="195"/>
                      <a:pt x="107" y="198"/>
                    </a:cubicBezTo>
                    <a:cubicBezTo>
                      <a:pt x="107" y="202"/>
                      <a:pt x="112" y="209"/>
                      <a:pt x="116" y="209"/>
                    </a:cubicBezTo>
                    <a:cubicBezTo>
                      <a:pt x="128" y="211"/>
                      <a:pt x="140" y="211"/>
                      <a:pt x="152" y="209"/>
                    </a:cubicBezTo>
                    <a:cubicBezTo>
                      <a:pt x="156" y="209"/>
                      <a:pt x="159" y="202"/>
                      <a:pt x="162" y="198"/>
                    </a:cubicBezTo>
                    <a:cubicBezTo>
                      <a:pt x="159" y="194"/>
                      <a:pt x="155" y="190"/>
                      <a:pt x="151" y="188"/>
                    </a:cubicBezTo>
                    <a:cubicBezTo>
                      <a:pt x="146" y="187"/>
                      <a:pt x="140" y="188"/>
                      <a:pt x="135" y="188"/>
                    </a:cubicBezTo>
                    <a:close/>
                    <a:moveTo>
                      <a:pt x="212" y="188"/>
                    </a:moveTo>
                    <a:cubicBezTo>
                      <a:pt x="205" y="188"/>
                      <a:pt x="199" y="187"/>
                      <a:pt x="193" y="188"/>
                    </a:cubicBezTo>
                    <a:cubicBezTo>
                      <a:pt x="189" y="189"/>
                      <a:pt x="184" y="195"/>
                      <a:pt x="184" y="198"/>
                    </a:cubicBezTo>
                    <a:cubicBezTo>
                      <a:pt x="183" y="202"/>
                      <a:pt x="188" y="208"/>
                      <a:pt x="191" y="209"/>
                    </a:cubicBezTo>
                    <a:cubicBezTo>
                      <a:pt x="204" y="210"/>
                      <a:pt x="218" y="210"/>
                      <a:pt x="231" y="209"/>
                    </a:cubicBezTo>
                    <a:cubicBezTo>
                      <a:pt x="234" y="208"/>
                      <a:pt x="239" y="202"/>
                      <a:pt x="239" y="198"/>
                    </a:cubicBezTo>
                    <a:cubicBezTo>
                      <a:pt x="238" y="195"/>
                      <a:pt x="233" y="190"/>
                      <a:pt x="230" y="188"/>
                    </a:cubicBezTo>
                    <a:cubicBezTo>
                      <a:pt x="224" y="187"/>
                      <a:pt x="218" y="188"/>
                      <a:pt x="212" y="188"/>
                    </a:cubicBezTo>
                    <a:close/>
                    <a:moveTo>
                      <a:pt x="288" y="188"/>
                    </a:moveTo>
                    <a:cubicBezTo>
                      <a:pt x="288" y="188"/>
                      <a:pt x="288" y="188"/>
                      <a:pt x="288" y="188"/>
                    </a:cubicBezTo>
                    <a:cubicBezTo>
                      <a:pt x="282" y="188"/>
                      <a:pt x="276" y="187"/>
                      <a:pt x="270" y="188"/>
                    </a:cubicBezTo>
                    <a:cubicBezTo>
                      <a:pt x="266" y="190"/>
                      <a:pt x="261" y="195"/>
                      <a:pt x="261" y="199"/>
                    </a:cubicBezTo>
                    <a:cubicBezTo>
                      <a:pt x="260" y="202"/>
                      <a:pt x="266" y="209"/>
                      <a:pt x="269" y="209"/>
                    </a:cubicBezTo>
                    <a:cubicBezTo>
                      <a:pt x="281" y="210"/>
                      <a:pt x="294" y="210"/>
                      <a:pt x="307" y="209"/>
                    </a:cubicBezTo>
                    <a:cubicBezTo>
                      <a:pt x="310" y="209"/>
                      <a:pt x="316" y="202"/>
                      <a:pt x="316" y="199"/>
                    </a:cubicBezTo>
                    <a:cubicBezTo>
                      <a:pt x="315" y="195"/>
                      <a:pt x="310" y="190"/>
                      <a:pt x="306" y="188"/>
                    </a:cubicBezTo>
                    <a:cubicBezTo>
                      <a:pt x="300" y="187"/>
                      <a:pt x="294" y="188"/>
                      <a:pt x="288" y="188"/>
                    </a:cubicBezTo>
                    <a:close/>
                    <a:moveTo>
                      <a:pt x="134" y="254"/>
                    </a:moveTo>
                    <a:cubicBezTo>
                      <a:pt x="134" y="254"/>
                      <a:pt x="134" y="253"/>
                      <a:pt x="134" y="253"/>
                    </a:cubicBezTo>
                    <a:cubicBezTo>
                      <a:pt x="140" y="253"/>
                      <a:pt x="147" y="255"/>
                      <a:pt x="152" y="253"/>
                    </a:cubicBezTo>
                    <a:cubicBezTo>
                      <a:pt x="156" y="251"/>
                      <a:pt x="162" y="246"/>
                      <a:pt x="162" y="242"/>
                    </a:cubicBezTo>
                    <a:cubicBezTo>
                      <a:pt x="162" y="239"/>
                      <a:pt x="156" y="232"/>
                      <a:pt x="152" y="232"/>
                    </a:cubicBezTo>
                    <a:cubicBezTo>
                      <a:pt x="140" y="231"/>
                      <a:pt x="128" y="231"/>
                      <a:pt x="116" y="232"/>
                    </a:cubicBezTo>
                    <a:cubicBezTo>
                      <a:pt x="113" y="232"/>
                      <a:pt x="107" y="238"/>
                      <a:pt x="107" y="242"/>
                    </a:cubicBezTo>
                    <a:cubicBezTo>
                      <a:pt x="106" y="245"/>
                      <a:pt x="112" y="251"/>
                      <a:pt x="115" y="253"/>
                    </a:cubicBezTo>
                    <a:cubicBezTo>
                      <a:pt x="121" y="255"/>
                      <a:pt x="128" y="254"/>
                      <a:pt x="134" y="254"/>
                    </a:cubicBezTo>
                    <a:close/>
                    <a:moveTo>
                      <a:pt x="212" y="232"/>
                    </a:moveTo>
                    <a:cubicBezTo>
                      <a:pt x="206" y="232"/>
                      <a:pt x="199" y="230"/>
                      <a:pt x="194" y="232"/>
                    </a:cubicBezTo>
                    <a:cubicBezTo>
                      <a:pt x="190" y="233"/>
                      <a:pt x="184" y="238"/>
                      <a:pt x="184" y="242"/>
                    </a:cubicBezTo>
                    <a:cubicBezTo>
                      <a:pt x="184" y="246"/>
                      <a:pt x="189" y="252"/>
                      <a:pt x="193" y="253"/>
                    </a:cubicBezTo>
                    <a:cubicBezTo>
                      <a:pt x="205" y="254"/>
                      <a:pt x="218" y="254"/>
                      <a:pt x="230" y="253"/>
                    </a:cubicBezTo>
                    <a:cubicBezTo>
                      <a:pt x="233" y="252"/>
                      <a:pt x="239" y="245"/>
                      <a:pt x="239" y="242"/>
                    </a:cubicBezTo>
                    <a:cubicBezTo>
                      <a:pt x="238" y="238"/>
                      <a:pt x="232" y="233"/>
                      <a:pt x="228" y="232"/>
                    </a:cubicBezTo>
                    <a:cubicBezTo>
                      <a:pt x="223" y="230"/>
                      <a:pt x="217" y="232"/>
                      <a:pt x="212" y="232"/>
                    </a:cubicBezTo>
                    <a:close/>
                    <a:moveTo>
                      <a:pt x="289" y="232"/>
                    </a:moveTo>
                    <a:cubicBezTo>
                      <a:pt x="283" y="232"/>
                      <a:pt x="276" y="230"/>
                      <a:pt x="270" y="232"/>
                    </a:cubicBezTo>
                    <a:cubicBezTo>
                      <a:pt x="266" y="233"/>
                      <a:pt x="260" y="238"/>
                      <a:pt x="261" y="241"/>
                    </a:cubicBezTo>
                    <a:cubicBezTo>
                      <a:pt x="261" y="245"/>
                      <a:pt x="266" y="252"/>
                      <a:pt x="269" y="252"/>
                    </a:cubicBezTo>
                    <a:cubicBezTo>
                      <a:pt x="282" y="254"/>
                      <a:pt x="294" y="254"/>
                      <a:pt x="307" y="253"/>
                    </a:cubicBezTo>
                    <a:cubicBezTo>
                      <a:pt x="310" y="252"/>
                      <a:pt x="316" y="245"/>
                      <a:pt x="316" y="242"/>
                    </a:cubicBezTo>
                    <a:cubicBezTo>
                      <a:pt x="315" y="238"/>
                      <a:pt x="310" y="234"/>
                      <a:pt x="306" y="232"/>
                    </a:cubicBezTo>
                    <a:cubicBezTo>
                      <a:pt x="301" y="230"/>
                      <a:pt x="295" y="232"/>
                      <a:pt x="289" y="2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p:nvSpPr>
            <p:spPr bwMode="auto">
              <a:xfrm>
                <a:off x="3017" y="1484"/>
                <a:ext cx="1611" cy="687"/>
              </a:xfrm>
              <a:custGeom>
                <a:avLst/>
                <a:gdLst>
                  <a:gd name="T0" fmla="*/ 306 w 601"/>
                  <a:gd name="T1" fmla="*/ 110 h 256"/>
                  <a:gd name="T2" fmla="*/ 192 w 601"/>
                  <a:gd name="T3" fmla="*/ 110 h 256"/>
                  <a:gd name="T4" fmla="*/ 166 w 601"/>
                  <a:gd name="T5" fmla="*/ 115 h 256"/>
                  <a:gd name="T6" fmla="*/ 155 w 601"/>
                  <a:gd name="T7" fmla="*/ 142 h 256"/>
                  <a:gd name="T8" fmla="*/ 178 w 601"/>
                  <a:gd name="T9" fmla="*/ 181 h 256"/>
                  <a:gd name="T10" fmla="*/ 176 w 601"/>
                  <a:gd name="T11" fmla="*/ 211 h 256"/>
                  <a:gd name="T12" fmla="*/ 75 w 601"/>
                  <a:gd name="T13" fmla="*/ 253 h 256"/>
                  <a:gd name="T14" fmla="*/ 57 w 601"/>
                  <a:gd name="T15" fmla="*/ 244 h 256"/>
                  <a:gd name="T16" fmla="*/ 45 w 601"/>
                  <a:gd name="T17" fmla="*/ 227 h 256"/>
                  <a:gd name="T18" fmla="*/ 51 w 601"/>
                  <a:gd name="T19" fmla="*/ 71 h 256"/>
                  <a:gd name="T20" fmla="*/ 184 w 601"/>
                  <a:gd name="T21" fmla="*/ 7 h 256"/>
                  <a:gd name="T22" fmla="*/ 429 w 601"/>
                  <a:gd name="T23" fmla="*/ 7 h 256"/>
                  <a:gd name="T24" fmla="*/ 579 w 601"/>
                  <a:gd name="T25" fmla="*/ 99 h 256"/>
                  <a:gd name="T26" fmla="*/ 571 w 601"/>
                  <a:gd name="T27" fmla="*/ 221 h 256"/>
                  <a:gd name="T28" fmla="*/ 563 w 601"/>
                  <a:gd name="T29" fmla="*/ 234 h 256"/>
                  <a:gd name="T30" fmla="*/ 518 w 601"/>
                  <a:gd name="T31" fmla="*/ 251 h 256"/>
                  <a:gd name="T32" fmla="*/ 444 w 601"/>
                  <a:gd name="T33" fmla="*/ 218 h 256"/>
                  <a:gd name="T34" fmla="*/ 437 w 601"/>
                  <a:gd name="T35" fmla="*/ 177 h 256"/>
                  <a:gd name="T36" fmla="*/ 458 w 601"/>
                  <a:gd name="T37" fmla="*/ 141 h 256"/>
                  <a:gd name="T38" fmla="*/ 447 w 601"/>
                  <a:gd name="T39" fmla="*/ 115 h 256"/>
                  <a:gd name="T40" fmla="*/ 420 w 601"/>
                  <a:gd name="T41" fmla="*/ 110 h 256"/>
                  <a:gd name="T42" fmla="*/ 306 w 601"/>
                  <a:gd name="T43" fmla="*/ 1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56">
                    <a:moveTo>
                      <a:pt x="306" y="110"/>
                    </a:moveTo>
                    <a:cubicBezTo>
                      <a:pt x="268" y="110"/>
                      <a:pt x="230" y="110"/>
                      <a:pt x="192" y="110"/>
                    </a:cubicBezTo>
                    <a:cubicBezTo>
                      <a:pt x="183" y="110"/>
                      <a:pt x="174" y="112"/>
                      <a:pt x="166" y="115"/>
                    </a:cubicBezTo>
                    <a:cubicBezTo>
                      <a:pt x="151" y="120"/>
                      <a:pt x="148" y="129"/>
                      <a:pt x="155" y="142"/>
                    </a:cubicBezTo>
                    <a:cubicBezTo>
                      <a:pt x="162" y="155"/>
                      <a:pt x="170" y="169"/>
                      <a:pt x="178" y="181"/>
                    </a:cubicBezTo>
                    <a:cubicBezTo>
                      <a:pt x="186" y="192"/>
                      <a:pt x="185" y="202"/>
                      <a:pt x="176" y="211"/>
                    </a:cubicBezTo>
                    <a:cubicBezTo>
                      <a:pt x="147" y="237"/>
                      <a:pt x="113" y="251"/>
                      <a:pt x="75" y="253"/>
                    </a:cubicBezTo>
                    <a:cubicBezTo>
                      <a:pt x="69" y="253"/>
                      <a:pt x="62" y="248"/>
                      <a:pt x="57" y="244"/>
                    </a:cubicBezTo>
                    <a:cubicBezTo>
                      <a:pt x="52" y="239"/>
                      <a:pt x="49" y="232"/>
                      <a:pt x="45" y="227"/>
                    </a:cubicBezTo>
                    <a:cubicBezTo>
                      <a:pt x="0" y="174"/>
                      <a:pt x="20" y="107"/>
                      <a:pt x="51" y="71"/>
                    </a:cubicBezTo>
                    <a:cubicBezTo>
                      <a:pt x="86" y="31"/>
                      <a:pt x="131" y="12"/>
                      <a:pt x="184" y="7"/>
                    </a:cubicBezTo>
                    <a:cubicBezTo>
                      <a:pt x="265" y="0"/>
                      <a:pt x="347" y="0"/>
                      <a:pt x="429" y="7"/>
                    </a:cubicBezTo>
                    <a:cubicBezTo>
                      <a:pt x="494" y="13"/>
                      <a:pt x="548" y="39"/>
                      <a:pt x="579" y="99"/>
                    </a:cubicBezTo>
                    <a:cubicBezTo>
                      <a:pt x="600" y="140"/>
                      <a:pt x="601" y="182"/>
                      <a:pt x="571" y="221"/>
                    </a:cubicBezTo>
                    <a:cubicBezTo>
                      <a:pt x="568" y="225"/>
                      <a:pt x="565" y="229"/>
                      <a:pt x="563" y="234"/>
                    </a:cubicBezTo>
                    <a:cubicBezTo>
                      <a:pt x="553" y="254"/>
                      <a:pt x="537" y="256"/>
                      <a:pt x="518" y="251"/>
                    </a:cubicBezTo>
                    <a:cubicBezTo>
                      <a:pt x="491" y="245"/>
                      <a:pt x="466" y="235"/>
                      <a:pt x="444" y="218"/>
                    </a:cubicBezTo>
                    <a:cubicBezTo>
                      <a:pt x="426" y="203"/>
                      <a:pt x="425" y="196"/>
                      <a:pt x="437" y="177"/>
                    </a:cubicBezTo>
                    <a:cubicBezTo>
                      <a:pt x="444" y="165"/>
                      <a:pt x="451" y="153"/>
                      <a:pt x="458" y="141"/>
                    </a:cubicBezTo>
                    <a:cubicBezTo>
                      <a:pt x="464" y="128"/>
                      <a:pt x="461" y="120"/>
                      <a:pt x="447" y="115"/>
                    </a:cubicBezTo>
                    <a:cubicBezTo>
                      <a:pt x="439" y="112"/>
                      <a:pt x="429" y="110"/>
                      <a:pt x="420" y="110"/>
                    </a:cubicBezTo>
                    <a:cubicBezTo>
                      <a:pt x="382" y="110"/>
                      <a:pt x="344" y="110"/>
                      <a:pt x="30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pic>
        <p:nvPicPr>
          <p:cNvPr id="5" name="ECB019B1-382A-4266-B25C-5B523AA43C14-1" descr="wpp"/>
          <p:cNvPicPr>
            <a:picLocks noChangeAspect="1"/>
          </p:cNvPicPr>
          <p:nvPr/>
        </p:nvPicPr>
        <p:blipFill>
          <a:blip r:embed="rId3"/>
          <a:stretch>
            <a:fillRect/>
          </a:stretch>
        </p:blipFill>
        <p:spPr>
          <a:xfrm>
            <a:off x="316230" y="1123950"/>
            <a:ext cx="4979670" cy="4610100"/>
          </a:xfrm>
          <a:prstGeom prst="rect">
            <a:avLst/>
          </a:prstGeom>
        </p:spPr>
      </p:pic>
      <p:sp>
        <p:nvSpPr>
          <p:cNvPr id="24" name="文本框 23"/>
          <p:cNvSpPr txBox="1"/>
          <p:nvPr/>
        </p:nvSpPr>
        <p:spPr>
          <a:xfrm>
            <a:off x="5209540" y="4526280"/>
            <a:ext cx="6512560" cy="1599565"/>
          </a:xfrm>
          <a:prstGeom prst="rect">
            <a:avLst/>
          </a:prstGeom>
          <a:noFill/>
        </p:spPr>
        <p:txBody>
          <a:bodyPr wrap="square" rtlCol="0">
            <a:spAutoFit/>
          </a:bodyPr>
          <a:lstStyle/>
          <a:p>
            <a:r>
              <a:rPr lang="en-US" altLang="zh-CN" sz="2000">
                <a:latin typeface="Franklin Gothic Demi Cond" panose="020B0706030402020204" charset="0"/>
                <a:cs typeface="Franklin Gothic Demi Cond" panose="020B0706030402020204" charset="0"/>
              </a:rPr>
              <a:t>However, </a:t>
            </a:r>
            <a:r>
              <a:rPr lang="en-US" altLang="zh-CN" sz="2400">
                <a:solidFill>
                  <a:srgbClr val="C00000"/>
                </a:solidFill>
                <a:latin typeface="Franklin Gothic Demi Cond" panose="020B0706030402020204" charset="0"/>
                <a:cs typeface="Franklin Gothic Demi Cond" panose="020B0706030402020204" charset="0"/>
              </a:rPr>
              <a:t>slows down</a:t>
            </a:r>
            <a:r>
              <a:rPr lang="en-US" altLang="zh-CN" sz="2000">
                <a:latin typeface="Franklin Gothic Demi Cond" panose="020B0706030402020204" charset="0"/>
                <a:cs typeface="Franklin Gothic Demi Cond" panose="020B0706030402020204" charset="0"/>
              </a:rPr>
              <a:t> the overall process of the program</a:t>
            </a:r>
          </a:p>
          <a:p>
            <a:pPr marL="342900" indent="-342900">
              <a:buFont typeface="Arial" panose="020B0604020202020204" pitchFamily="34" charset="0"/>
              <a:buChar char="•"/>
            </a:pPr>
            <a:r>
              <a:rPr lang="en-US" altLang="zh-CN">
                <a:latin typeface="Franklin Gothic Medium" panose="020B0603020102020204" charset="0"/>
                <a:cs typeface="Franklin Gothic Medium" panose="020B0603020102020204" charset="0"/>
              </a:rPr>
              <a:t>additional dependencies and more system operations</a:t>
            </a:r>
          </a:p>
          <a:p>
            <a:pPr marL="342900" indent="-342900">
              <a:buFont typeface="Arial" panose="020B0604020202020204" pitchFamily="34" charset="0"/>
              <a:buChar char="•"/>
            </a:pPr>
            <a:r>
              <a:rPr lang="en-US" altLang="zh-CN">
                <a:latin typeface="Franklin Gothic Medium" panose="020B0603020102020204" charset="0"/>
                <a:cs typeface="Franklin Gothic Medium" panose="020B0603020102020204" charset="0"/>
              </a:rPr>
              <a:t>a waste of system resources</a:t>
            </a:r>
          </a:p>
          <a:p>
            <a:pPr marL="342900" indent="-342900">
              <a:buFont typeface="Arial" panose="020B0604020202020204" pitchFamily="34" charset="0"/>
              <a:buChar char="•"/>
            </a:pPr>
            <a:endParaRPr lang="en-US" altLang="zh-CN">
              <a:latin typeface="Franklin Gothic Medium" panose="020B0603020102020204" charset="0"/>
              <a:cs typeface="Franklin Gothic Medium" panose="020B0603020102020204" charset="0"/>
            </a:endParaRPr>
          </a:p>
          <a:p>
            <a:pPr marL="342900" indent="-342900"/>
            <a:r>
              <a:rPr lang="en-US" altLang="zh-CN" sz="2000">
                <a:solidFill>
                  <a:schemeClr val="tx1"/>
                </a:solidFill>
                <a:latin typeface="Franklin Gothic Demi Cond" panose="020B0706030402020204" charset="0"/>
                <a:cs typeface="Franklin Gothic Demi Cond" panose="020B0706030402020204" charset="0"/>
              </a:rPr>
              <a:t>Thus, </a:t>
            </a:r>
            <a:r>
              <a:rPr lang="en-US" altLang="zh-CN" sz="2000">
                <a:solidFill>
                  <a:srgbClr val="C00000"/>
                </a:solidFill>
                <a:latin typeface="Franklin Gothic Demi Cond" panose="020B0706030402020204" charset="0"/>
                <a:cs typeface="Franklin Gothic Demi Cond" panose="020B0706030402020204" charset="0"/>
              </a:rPr>
              <a:t>abandon</a:t>
            </a:r>
            <a:r>
              <a:rPr lang="en-US" altLang="zh-CN" sz="2000">
                <a:solidFill>
                  <a:schemeClr val="tx1"/>
                </a:solidFill>
                <a:latin typeface="Franklin Gothic Demi Cond" panose="020B0706030402020204" charset="0"/>
                <a:cs typeface="Franklin Gothic Demi Cond" panose="020B0706030402020204"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0-#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3104164"/>
            <a:chOff x="802640" y="1873885"/>
            <a:chExt cx="10615930" cy="3104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82284" y="3309074"/>
              <a:ext cx="8533765" cy="768350"/>
            </a:xfrm>
            <a:prstGeom prst="rect">
              <a:avLst/>
            </a:prstGeom>
          </p:spPr>
          <p:txBody>
            <a:bodyPr wrap="none">
              <a:spAutoFit/>
              <a:scene3d>
                <a:camera prst="orthographicFront"/>
                <a:lightRig rig="threePt" dir="t"/>
              </a:scene3d>
              <a:sp3d contourW="12700"/>
            </a:bodyPr>
            <a:lstStyle/>
            <a:p>
              <a:pPr algn="r"/>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CANBus  (Actual) Implementation</a:t>
              </a:r>
              <a:endParaRPr lang="zh-CN" altLang="en-US" sz="4400" b="1"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endParaRPr>
            </a:p>
          </p:txBody>
        </p:sp>
        <p:sp>
          <p:nvSpPr>
            <p:cNvPr id="7" name="矩形 6"/>
            <p:cNvSpPr/>
            <p:nvPr/>
          </p:nvSpPr>
          <p:spPr>
            <a:xfrm>
              <a:off x="4294224" y="1873885"/>
              <a:ext cx="3603552" cy="1107996"/>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04</a:t>
              </a:r>
            </a:p>
          </p:txBody>
        </p:sp>
        <p:sp>
          <p:nvSpPr>
            <p:cNvPr id="8" name="文本框 7"/>
            <p:cNvSpPr txBox="1"/>
            <p:nvPr/>
          </p:nvSpPr>
          <p:spPr>
            <a:xfrm>
              <a:off x="3518281" y="4379244"/>
              <a:ext cx="5661144" cy="598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The actual implementation of Overcrowding/overloading is to add this functionality to the CANBus.</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01040" y="1012825"/>
            <a:ext cx="9241155" cy="891540"/>
          </a:xfrm>
          <a:prstGeom prst="rect">
            <a:avLst/>
          </a:prstGeom>
          <a:noFill/>
        </p:spPr>
        <p:txBody>
          <a:bodyPr wrap="square" rtlCol="0">
            <a:spAutoFit/>
          </a:bodyPr>
          <a:lstStyle/>
          <a:p>
            <a:r>
              <a:rPr lang="en-US" altLang="zh-CN" sz="2400">
                <a:solidFill>
                  <a:schemeClr val="tx1">
                    <a:lumMod val="65000"/>
                    <a:lumOff val="35000"/>
                  </a:schemeClr>
                </a:solidFill>
                <a:latin typeface="Franklin Gothic Demi Cond" panose="020B0706030402020204" charset="0"/>
                <a:cs typeface="Franklin Gothic Demi Cond" panose="020B0706030402020204" charset="0"/>
              </a:rPr>
              <a:t>Actual</a:t>
            </a:r>
            <a:r>
              <a:rPr lang="zh-CN" altLang="en-US" sz="2400">
                <a:solidFill>
                  <a:schemeClr val="tx1">
                    <a:lumMod val="65000"/>
                    <a:lumOff val="35000"/>
                  </a:schemeClr>
                </a:solidFill>
                <a:latin typeface="Franklin Gothic Demi Cond" panose="020B0706030402020204" charset="0"/>
                <a:cs typeface="Franklin Gothic Demi Cond" panose="020B0706030402020204" charset="0"/>
              </a:rPr>
              <a:t> to implementing</a:t>
            </a:r>
            <a:r>
              <a:rPr lang="en-US" altLang="zh-CN" sz="2400">
                <a:solidFill>
                  <a:schemeClr val="tx1">
                    <a:lumMod val="65000"/>
                    <a:lumOff val="35000"/>
                  </a:schemeClr>
                </a:solidFill>
                <a:latin typeface="Franklin Gothic Demi Cond" panose="020B0706030402020204" charset="0"/>
                <a:cs typeface="Franklin Gothic Demi Cond" panose="020B0706030402020204" charset="0"/>
              </a:rPr>
              <a:t> </a:t>
            </a:r>
            <a:r>
              <a:rPr lang="zh-CN" altLang="en-US" sz="2800">
                <a:solidFill>
                  <a:srgbClr val="C00000"/>
                </a:solidFill>
                <a:latin typeface="Franklin Gothic Demi Cond" panose="020B0706030402020204" charset="0"/>
                <a:cs typeface="Franklin Gothic Demi Cond" panose="020B0706030402020204" charset="0"/>
              </a:rPr>
              <a:t>overcrowding_overloading</a:t>
            </a:r>
          </a:p>
          <a:p>
            <a:pPr algn="r"/>
            <a:r>
              <a:rPr lang="en-US" altLang="zh-CN" sz="2400">
                <a:solidFill>
                  <a:schemeClr val="tx1">
                    <a:lumMod val="65000"/>
                    <a:lumOff val="35000"/>
                  </a:schemeClr>
                </a:solidFill>
                <a:latin typeface="Franklin Gothic Demi Cond" panose="020B0706030402020204" charset="0"/>
                <a:cs typeface="Franklin Gothic Demi Cond" panose="020B0706030402020204" charset="0"/>
              </a:rPr>
              <a:t>Add in </a:t>
            </a:r>
            <a:r>
              <a:rPr lang="en-US" altLang="zh-CN" sz="2400">
                <a:solidFill>
                  <a:srgbClr val="C00000"/>
                </a:solidFill>
                <a:latin typeface="Franklin Gothic Demi Cond" panose="020B0706030402020204" charset="0"/>
                <a:cs typeface="Franklin Gothic Demi Cond" panose="020B0706030402020204" charset="0"/>
              </a:rPr>
              <a:t>module CANBus</a:t>
            </a:r>
          </a:p>
        </p:txBody>
      </p:sp>
      <p:grpSp>
        <p:nvGrpSpPr>
          <p:cNvPr id="45" name="组合 44"/>
          <p:cNvGrpSpPr/>
          <p:nvPr/>
        </p:nvGrpSpPr>
        <p:grpSpPr>
          <a:xfrm>
            <a:off x="4661535" y="2068830"/>
            <a:ext cx="7202805" cy="2303781"/>
            <a:chOff x="2605202" y="3112691"/>
            <a:chExt cx="9586798" cy="2977037"/>
          </a:xfrm>
        </p:grpSpPr>
        <p:cxnSp>
          <p:nvCxnSpPr>
            <p:cNvPr id="6" name="直接连接符 5"/>
            <p:cNvCxnSpPr>
              <a:stCxn id="7" idx="6"/>
            </p:cNvCxnSpPr>
            <p:nvPr/>
          </p:nvCxnSpPr>
          <p:spPr>
            <a:xfrm>
              <a:off x="2605202" y="3543300"/>
              <a:ext cx="9586798"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4248098" y="3112691"/>
              <a:ext cx="861218" cy="861218"/>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椭圆 8"/>
            <p:cNvSpPr/>
            <p:nvPr/>
          </p:nvSpPr>
          <p:spPr>
            <a:xfrm>
              <a:off x="7091802"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0" name="椭圆 9"/>
            <p:cNvSpPr/>
            <p:nvPr/>
          </p:nvSpPr>
          <p:spPr>
            <a:xfrm>
              <a:off x="9935505" y="3112691"/>
              <a:ext cx="861218" cy="861218"/>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2" name="文本框 11"/>
            <p:cNvSpPr txBox="1"/>
            <p:nvPr/>
          </p:nvSpPr>
          <p:spPr>
            <a:xfrm>
              <a:off x="3557712" y="4136765"/>
              <a:ext cx="2282812" cy="833701"/>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zh-CN" altLang="en-US" dirty="0"/>
                <a:t>drive sensing system</a:t>
              </a:r>
            </a:p>
          </p:txBody>
        </p:sp>
        <p:sp>
          <p:nvSpPr>
            <p:cNvPr id="15" name="文本框 14"/>
            <p:cNvSpPr txBox="1"/>
            <p:nvPr/>
          </p:nvSpPr>
          <p:spPr>
            <a:xfrm>
              <a:off x="6401424" y="4136664"/>
              <a:ext cx="2241974" cy="833701"/>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zh-CN" altLang="en-US" dirty="0"/>
                <a:t> </a:t>
              </a:r>
              <a:r>
                <a:rPr dirty="0"/>
                <a:t>compar</a:t>
              </a:r>
              <a:r>
                <a:rPr lang="en-US" dirty="0"/>
                <a:t>e</a:t>
              </a:r>
              <a:r>
                <a:rPr dirty="0"/>
                <a:t> the standard</a:t>
              </a:r>
            </a:p>
          </p:txBody>
        </p:sp>
        <p:sp>
          <p:nvSpPr>
            <p:cNvPr id="16" name="文本框 15"/>
            <p:cNvSpPr txBox="1"/>
            <p:nvPr/>
          </p:nvSpPr>
          <p:spPr>
            <a:xfrm>
              <a:off x="9136700" y="4136765"/>
              <a:ext cx="2457763" cy="833701"/>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en-US" altLang="zh-CN" dirty="0"/>
                <a:t>output</a:t>
              </a:r>
              <a:r>
                <a:rPr lang="zh-CN" altLang="en-US" dirty="0"/>
                <a:t> to </a:t>
              </a:r>
              <a:r>
                <a:rPr lang="en-US" altLang="zh-CN" dirty="0"/>
                <a:t>other modules</a:t>
              </a:r>
            </a:p>
          </p:txBody>
        </p:sp>
        <p:sp>
          <p:nvSpPr>
            <p:cNvPr id="18" name="矩形 17"/>
            <p:cNvSpPr/>
            <p:nvPr/>
          </p:nvSpPr>
          <p:spPr>
            <a:xfrm>
              <a:off x="3334586" y="4912207"/>
              <a:ext cx="2742587" cy="11192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 provide real-time information and the load in the car</a:t>
              </a:r>
            </a:p>
          </p:txBody>
        </p:sp>
        <p:sp>
          <p:nvSpPr>
            <p:cNvPr id="19" name="矩形 18"/>
            <p:cNvSpPr/>
            <p:nvPr/>
          </p:nvSpPr>
          <p:spPr>
            <a:xfrm>
              <a:off x="6181129" y="4970467"/>
              <a:ext cx="2660605" cy="111926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solidFill>
                    <a:schemeClr val="tx1">
                      <a:lumMod val="65000"/>
                      <a:lumOff val="35000"/>
                    </a:schemeClr>
                  </a:solidFill>
                </a:rPr>
                <a:t>compare, then returns the information to the control as status</a:t>
              </a:r>
            </a:p>
          </p:txBody>
        </p:sp>
        <p:sp>
          <p:nvSpPr>
            <p:cNvPr id="20" name="矩形 19"/>
            <p:cNvSpPr/>
            <p:nvPr/>
          </p:nvSpPr>
          <p:spPr>
            <a:xfrm>
              <a:off x="8967665" y="4897436"/>
              <a:ext cx="2795832" cy="111926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exception information to Guardian, Monitor, and  the user from the HMI. </a:t>
              </a:r>
            </a:p>
          </p:txBody>
        </p:sp>
        <p:grpSp>
          <p:nvGrpSpPr>
            <p:cNvPr id="11" name="Group 4"/>
            <p:cNvGrpSpPr>
              <a:grpSpLocks noChangeAspect="1"/>
            </p:cNvGrpSpPr>
            <p:nvPr/>
          </p:nvGrpSpPr>
          <p:grpSpPr bwMode="auto">
            <a:xfrm>
              <a:off x="4486375" y="3331837"/>
              <a:ext cx="373956" cy="438431"/>
              <a:chOff x="3144" y="1344"/>
              <a:chExt cx="1392" cy="1632"/>
            </a:xfrm>
          </p:grpSpPr>
          <p:sp>
            <p:nvSpPr>
              <p:cNvPr id="13" name="AutoShape 3"/>
              <p:cNvSpPr>
                <a:spLocks noChangeAspect="1" noChangeArrowheads="1" noTextEdit="1"/>
              </p:cNvSpPr>
              <p:nvPr/>
            </p:nvSpPr>
            <p:spPr bwMode="auto">
              <a:xfrm>
                <a:off x="3144" y="1344"/>
                <a:ext cx="139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Freeform 5"/>
              <p:cNvSpPr>
                <a:spLocks noEditPoints="1"/>
              </p:cNvSpPr>
              <p:nvPr/>
            </p:nvSpPr>
            <p:spPr bwMode="auto">
              <a:xfrm>
                <a:off x="3123" y="1301"/>
                <a:ext cx="1429" cy="1683"/>
              </a:xfrm>
              <a:custGeom>
                <a:avLst/>
                <a:gdLst>
                  <a:gd name="T0" fmla="*/ 57 w 533"/>
                  <a:gd name="T1" fmla="*/ 421 h 628"/>
                  <a:gd name="T2" fmla="*/ 39 w 533"/>
                  <a:gd name="T3" fmla="*/ 421 h 628"/>
                  <a:gd name="T4" fmla="*/ 13 w 533"/>
                  <a:gd name="T5" fmla="*/ 378 h 628"/>
                  <a:gd name="T6" fmla="*/ 47 w 533"/>
                  <a:gd name="T7" fmla="*/ 313 h 628"/>
                  <a:gd name="T8" fmla="*/ 60 w 533"/>
                  <a:gd name="T9" fmla="*/ 259 h 628"/>
                  <a:gd name="T10" fmla="*/ 108 w 533"/>
                  <a:gd name="T11" fmla="*/ 108 h 628"/>
                  <a:gd name="T12" fmla="*/ 355 w 533"/>
                  <a:gd name="T13" fmla="*/ 25 h 628"/>
                  <a:gd name="T14" fmla="*/ 525 w 533"/>
                  <a:gd name="T15" fmla="*/ 222 h 628"/>
                  <a:gd name="T16" fmla="*/ 460 w 533"/>
                  <a:gd name="T17" fmla="*/ 412 h 628"/>
                  <a:gd name="T18" fmla="*/ 450 w 533"/>
                  <a:gd name="T19" fmla="*/ 434 h 628"/>
                  <a:gd name="T20" fmla="*/ 451 w 533"/>
                  <a:gd name="T21" fmla="*/ 555 h 628"/>
                  <a:gd name="T22" fmla="*/ 428 w 533"/>
                  <a:gd name="T23" fmla="*/ 584 h 628"/>
                  <a:gd name="T24" fmla="*/ 196 w 533"/>
                  <a:gd name="T25" fmla="*/ 625 h 628"/>
                  <a:gd name="T26" fmla="*/ 176 w 533"/>
                  <a:gd name="T27" fmla="*/ 608 h 628"/>
                  <a:gd name="T28" fmla="*/ 176 w 533"/>
                  <a:gd name="T29" fmla="*/ 545 h 628"/>
                  <a:gd name="T30" fmla="*/ 119 w 533"/>
                  <a:gd name="T31" fmla="*/ 554 h 628"/>
                  <a:gd name="T32" fmla="*/ 60 w 533"/>
                  <a:gd name="T33" fmla="*/ 506 h 628"/>
                  <a:gd name="T34" fmla="*/ 59 w 533"/>
                  <a:gd name="T35" fmla="*/ 424 h 628"/>
                  <a:gd name="T36" fmla="*/ 57 w 533"/>
                  <a:gd name="T37" fmla="*/ 421 h 628"/>
                  <a:gd name="T38" fmla="*/ 456 w 533"/>
                  <a:gd name="T39" fmla="*/ 248 h 628"/>
                  <a:gd name="T40" fmla="*/ 454 w 533"/>
                  <a:gd name="T41" fmla="*/ 219 h 628"/>
                  <a:gd name="T42" fmla="*/ 326 w 533"/>
                  <a:gd name="T43" fmla="*/ 88 h 628"/>
                  <a:gd name="T44" fmla="*/ 159 w 533"/>
                  <a:gd name="T45" fmla="*/ 158 h 628"/>
                  <a:gd name="T46" fmla="*/ 161 w 533"/>
                  <a:gd name="T47" fmla="*/ 340 h 628"/>
                  <a:gd name="T48" fmla="*/ 157 w 533"/>
                  <a:gd name="T49" fmla="*/ 382 h 628"/>
                  <a:gd name="T50" fmla="*/ 145 w 533"/>
                  <a:gd name="T51" fmla="*/ 392 h 628"/>
                  <a:gd name="T52" fmla="*/ 137 w 533"/>
                  <a:gd name="T53" fmla="*/ 402 h 628"/>
                  <a:gd name="T54" fmla="*/ 150 w 533"/>
                  <a:gd name="T55" fmla="*/ 408 h 628"/>
                  <a:gd name="T56" fmla="*/ 201 w 533"/>
                  <a:gd name="T57" fmla="*/ 394 h 628"/>
                  <a:gd name="T58" fmla="*/ 221 w 533"/>
                  <a:gd name="T59" fmla="*/ 394 h 628"/>
                  <a:gd name="T60" fmla="*/ 456 w 533"/>
                  <a:gd name="T61" fmla="*/ 24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3" h="628">
                    <a:moveTo>
                      <a:pt x="57" y="421"/>
                    </a:moveTo>
                    <a:cubicBezTo>
                      <a:pt x="51" y="421"/>
                      <a:pt x="45" y="421"/>
                      <a:pt x="39" y="421"/>
                    </a:cubicBezTo>
                    <a:cubicBezTo>
                      <a:pt x="11" y="420"/>
                      <a:pt x="0" y="403"/>
                      <a:pt x="13" y="378"/>
                    </a:cubicBezTo>
                    <a:cubicBezTo>
                      <a:pt x="24" y="356"/>
                      <a:pt x="35" y="334"/>
                      <a:pt x="47" y="313"/>
                    </a:cubicBezTo>
                    <a:cubicBezTo>
                      <a:pt x="57" y="296"/>
                      <a:pt x="61" y="279"/>
                      <a:pt x="60" y="259"/>
                    </a:cubicBezTo>
                    <a:cubicBezTo>
                      <a:pt x="58" y="203"/>
                      <a:pt x="74" y="153"/>
                      <a:pt x="108" y="108"/>
                    </a:cubicBezTo>
                    <a:cubicBezTo>
                      <a:pt x="167" y="33"/>
                      <a:pt x="264" y="0"/>
                      <a:pt x="355" y="25"/>
                    </a:cubicBezTo>
                    <a:cubicBezTo>
                      <a:pt x="446" y="50"/>
                      <a:pt x="514" y="127"/>
                      <a:pt x="525" y="222"/>
                    </a:cubicBezTo>
                    <a:cubicBezTo>
                      <a:pt x="533" y="295"/>
                      <a:pt x="511" y="359"/>
                      <a:pt x="460" y="412"/>
                    </a:cubicBezTo>
                    <a:cubicBezTo>
                      <a:pt x="453" y="418"/>
                      <a:pt x="450" y="425"/>
                      <a:pt x="450" y="434"/>
                    </a:cubicBezTo>
                    <a:cubicBezTo>
                      <a:pt x="451" y="475"/>
                      <a:pt x="451" y="515"/>
                      <a:pt x="451" y="555"/>
                    </a:cubicBezTo>
                    <a:cubicBezTo>
                      <a:pt x="451" y="575"/>
                      <a:pt x="446" y="581"/>
                      <a:pt x="428" y="584"/>
                    </a:cubicBezTo>
                    <a:cubicBezTo>
                      <a:pt x="350" y="598"/>
                      <a:pt x="273" y="612"/>
                      <a:pt x="196" y="625"/>
                    </a:cubicBezTo>
                    <a:cubicBezTo>
                      <a:pt x="182" y="628"/>
                      <a:pt x="176" y="623"/>
                      <a:pt x="176" y="608"/>
                    </a:cubicBezTo>
                    <a:cubicBezTo>
                      <a:pt x="176" y="588"/>
                      <a:pt x="176" y="567"/>
                      <a:pt x="176" y="545"/>
                    </a:cubicBezTo>
                    <a:cubicBezTo>
                      <a:pt x="156" y="548"/>
                      <a:pt x="137" y="551"/>
                      <a:pt x="119" y="554"/>
                    </a:cubicBezTo>
                    <a:cubicBezTo>
                      <a:pt x="86" y="559"/>
                      <a:pt x="61" y="539"/>
                      <a:pt x="60" y="506"/>
                    </a:cubicBezTo>
                    <a:cubicBezTo>
                      <a:pt x="59" y="478"/>
                      <a:pt x="59" y="451"/>
                      <a:pt x="59" y="424"/>
                    </a:cubicBezTo>
                    <a:cubicBezTo>
                      <a:pt x="59" y="424"/>
                      <a:pt x="59" y="423"/>
                      <a:pt x="57" y="421"/>
                    </a:cubicBezTo>
                    <a:close/>
                    <a:moveTo>
                      <a:pt x="456" y="248"/>
                    </a:moveTo>
                    <a:cubicBezTo>
                      <a:pt x="456" y="238"/>
                      <a:pt x="455" y="229"/>
                      <a:pt x="454" y="219"/>
                    </a:cubicBezTo>
                    <a:cubicBezTo>
                      <a:pt x="442" y="154"/>
                      <a:pt x="392" y="102"/>
                      <a:pt x="326" y="88"/>
                    </a:cubicBezTo>
                    <a:cubicBezTo>
                      <a:pt x="263" y="75"/>
                      <a:pt x="196" y="103"/>
                      <a:pt x="159" y="158"/>
                    </a:cubicBezTo>
                    <a:cubicBezTo>
                      <a:pt x="122" y="213"/>
                      <a:pt x="123" y="285"/>
                      <a:pt x="161" y="340"/>
                    </a:cubicBezTo>
                    <a:cubicBezTo>
                      <a:pt x="174" y="361"/>
                      <a:pt x="174" y="364"/>
                      <a:pt x="157" y="382"/>
                    </a:cubicBezTo>
                    <a:cubicBezTo>
                      <a:pt x="153" y="386"/>
                      <a:pt x="148" y="389"/>
                      <a:pt x="145" y="392"/>
                    </a:cubicBezTo>
                    <a:cubicBezTo>
                      <a:pt x="142" y="395"/>
                      <a:pt x="139" y="399"/>
                      <a:pt x="137" y="402"/>
                    </a:cubicBezTo>
                    <a:cubicBezTo>
                      <a:pt x="141" y="404"/>
                      <a:pt x="146" y="408"/>
                      <a:pt x="150" y="408"/>
                    </a:cubicBezTo>
                    <a:cubicBezTo>
                      <a:pt x="167" y="404"/>
                      <a:pt x="185" y="400"/>
                      <a:pt x="201" y="394"/>
                    </a:cubicBezTo>
                    <a:cubicBezTo>
                      <a:pt x="209" y="392"/>
                      <a:pt x="213" y="390"/>
                      <a:pt x="221" y="394"/>
                    </a:cubicBezTo>
                    <a:cubicBezTo>
                      <a:pt x="330" y="448"/>
                      <a:pt x="456" y="369"/>
                      <a:pt x="456" y="24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
              <p:cNvSpPr/>
              <p:nvPr/>
            </p:nvSpPr>
            <p:spPr bwMode="auto">
              <a:xfrm>
                <a:off x="3868" y="1727"/>
                <a:ext cx="89" cy="349"/>
              </a:xfrm>
              <a:custGeom>
                <a:avLst/>
                <a:gdLst>
                  <a:gd name="T0" fmla="*/ 30 w 33"/>
                  <a:gd name="T1" fmla="*/ 66 h 130"/>
                  <a:gd name="T2" fmla="*/ 30 w 33"/>
                  <a:gd name="T3" fmla="*/ 115 h 130"/>
                  <a:gd name="T4" fmla="*/ 16 w 33"/>
                  <a:gd name="T5" fmla="*/ 130 h 130"/>
                  <a:gd name="T6" fmla="*/ 2 w 33"/>
                  <a:gd name="T7" fmla="*/ 116 h 130"/>
                  <a:gd name="T8" fmla="*/ 0 w 33"/>
                  <a:gd name="T9" fmla="*/ 15 h 130"/>
                  <a:gd name="T10" fmla="*/ 17 w 33"/>
                  <a:gd name="T11" fmla="*/ 0 h 130"/>
                  <a:gd name="T12" fmla="*/ 33 w 33"/>
                  <a:gd name="T13" fmla="*/ 16 h 130"/>
                  <a:gd name="T14" fmla="*/ 33 w 33"/>
                  <a:gd name="T15" fmla="*/ 66 h 130"/>
                  <a:gd name="T16" fmla="*/ 30 w 33"/>
                  <a:gd name="T1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0">
                    <a:moveTo>
                      <a:pt x="30" y="66"/>
                    </a:moveTo>
                    <a:cubicBezTo>
                      <a:pt x="30" y="82"/>
                      <a:pt x="30" y="99"/>
                      <a:pt x="30" y="115"/>
                    </a:cubicBezTo>
                    <a:cubicBezTo>
                      <a:pt x="30" y="124"/>
                      <a:pt x="26" y="130"/>
                      <a:pt x="16" y="130"/>
                    </a:cubicBezTo>
                    <a:cubicBezTo>
                      <a:pt x="8" y="130"/>
                      <a:pt x="2" y="125"/>
                      <a:pt x="2" y="116"/>
                    </a:cubicBezTo>
                    <a:cubicBezTo>
                      <a:pt x="1" y="83"/>
                      <a:pt x="0" y="49"/>
                      <a:pt x="0" y="15"/>
                    </a:cubicBezTo>
                    <a:cubicBezTo>
                      <a:pt x="0" y="5"/>
                      <a:pt x="7" y="0"/>
                      <a:pt x="17" y="0"/>
                    </a:cubicBezTo>
                    <a:cubicBezTo>
                      <a:pt x="27" y="0"/>
                      <a:pt x="33" y="6"/>
                      <a:pt x="33" y="16"/>
                    </a:cubicBezTo>
                    <a:cubicBezTo>
                      <a:pt x="33" y="33"/>
                      <a:pt x="33" y="50"/>
                      <a:pt x="33" y="66"/>
                    </a:cubicBezTo>
                    <a:cubicBezTo>
                      <a:pt x="32" y="66"/>
                      <a:pt x="31" y="66"/>
                      <a:pt x="30" y="66"/>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
              <p:cNvSpPr/>
              <p:nvPr/>
            </p:nvSpPr>
            <p:spPr bwMode="auto">
              <a:xfrm>
                <a:off x="3863" y="2110"/>
                <a:ext cx="96" cy="94"/>
              </a:xfrm>
              <a:custGeom>
                <a:avLst/>
                <a:gdLst>
                  <a:gd name="T0" fmla="*/ 18 w 36"/>
                  <a:gd name="T1" fmla="*/ 0 h 35"/>
                  <a:gd name="T2" fmla="*/ 35 w 36"/>
                  <a:gd name="T3" fmla="*/ 19 h 35"/>
                  <a:gd name="T4" fmla="*/ 18 w 36"/>
                  <a:gd name="T5" fmla="*/ 35 h 35"/>
                  <a:gd name="T6" fmla="*/ 0 w 36"/>
                  <a:gd name="T7" fmla="*/ 18 h 35"/>
                  <a:gd name="T8" fmla="*/ 18 w 36"/>
                  <a:gd name="T9" fmla="*/ 0 h 35"/>
                </a:gdLst>
                <a:ahLst/>
                <a:cxnLst>
                  <a:cxn ang="0">
                    <a:pos x="T0" y="T1"/>
                  </a:cxn>
                  <a:cxn ang="0">
                    <a:pos x="T2" y="T3"/>
                  </a:cxn>
                  <a:cxn ang="0">
                    <a:pos x="T4" y="T5"/>
                  </a:cxn>
                  <a:cxn ang="0">
                    <a:pos x="T6" y="T7"/>
                  </a:cxn>
                  <a:cxn ang="0">
                    <a:pos x="T8" y="T9"/>
                  </a:cxn>
                </a:cxnLst>
                <a:rect l="0" t="0" r="r" b="b"/>
                <a:pathLst>
                  <a:path w="36" h="35">
                    <a:moveTo>
                      <a:pt x="18" y="0"/>
                    </a:moveTo>
                    <a:cubicBezTo>
                      <a:pt x="28" y="0"/>
                      <a:pt x="36" y="9"/>
                      <a:pt x="35" y="19"/>
                    </a:cubicBezTo>
                    <a:cubicBezTo>
                      <a:pt x="34" y="29"/>
                      <a:pt x="28" y="35"/>
                      <a:pt x="18" y="35"/>
                    </a:cubicBezTo>
                    <a:cubicBezTo>
                      <a:pt x="7" y="35"/>
                      <a:pt x="1" y="28"/>
                      <a:pt x="0" y="18"/>
                    </a:cubicBezTo>
                    <a:cubicBezTo>
                      <a:pt x="0" y="8"/>
                      <a:pt x="9" y="0"/>
                      <a:pt x="18"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a:spLocks noEditPoints="1"/>
              </p:cNvSpPr>
              <p:nvPr/>
            </p:nvSpPr>
            <p:spPr bwMode="auto">
              <a:xfrm>
                <a:off x="3123" y="1301"/>
                <a:ext cx="1429" cy="1683"/>
              </a:xfrm>
              <a:custGeom>
                <a:avLst/>
                <a:gdLst>
                  <a:gd name="T0" fmla="*/ 57 w 533"/>
                  <a:gd name="T1" fmla="*/ 421 h 628"/>
                  <a:gd name="T2" fmla="*/ 39 w 533"/>
                  <a:gd name="T3" fmla="*/ 421 h 628"/>
                  <a:gd name="T4" fmla="*/ 13 w 533"/>
                  <a:gd name="T5" fmla="*/ 378 h 628"/>
                  <a:gd name="T6" fmla="*/ 47 w 533"/>
                  <a:gd name="T7" fmla="*/ 313 h 628"/>
                  <a:gd name="T8" fmla="*/ 60 w 533"/>
                  <a:gd name="T9" fmla="*/ 259 h 628"/>
                  <a:gd name="T10" fmla="*/ 108 w 533"/>
                  <a:gd name="T11" fmla="*/ 108 h 628"/>
                  <a:gd name="T12" fmla="*/ 355 w 533"/>
                  <a:gd name="T13" fmla="*/ 25 h 628"/>
                  <a:gd name="T14" fmla="*/ 525 w 533"/>
                  <a:gd name="T15" fmla="*/ 222 h 628"/>
                  <a:gd name="T16" fmla="*/ 460 w 533"/>
                  <a:gd name="T17" fmla="*/ 412 h 628"/>
                  <a:gd name="T18" fmla="*/ 450 w 533"/>
                  <a:gd name="T19" fmla="*/ 434 h 628"/>
                  <a:gd name="T20" fmla="*/ 451 w 533"/>
                  <a:gd name="T21" fmla="*/ 555 h 628"/>
                  <a:gd name="T22" fmla="*/ 428 w 533"/>
                  <a:gd name="T23" fmla="*/ 584 h 628"/>
                  <a:gd name="T24" fmla="*/ 196 w 533"/>
                  <a:gd name="T25" fmla="*/ 625 h 628"/>
                  <a:gd name="T26" fmla="*/ 176 w 533"/>
                  <a:gd name="T27" fmla="*/ 608 h 628"/>
                  <a:gd name="T28" fmla="*/ 176 w 533"/>
                  <a:gd name="T29" fmla="*/ 545 h 628"/>
                  <a:gd name="T30" fmla="*/ 119 w 533"/>
                  <a:gd name="T31" fmla="*/ 554 h 628"/>
                  <a:gd name="T32" fmla="*/ 60 w 533"/>
                  <a:gd name="T33" fmla="*/ 506 h 628"/>
                  <a:gd name="T34" fmla="*/ 59 w 533"/>
                  <a:gd name="T35" fmla="*/ 424 h 628"/>
                  <a:gd name="T36" fmla="*/ 57 w 533"/>
                  <a:gd name="T37" fmla="*/ 421 h 628"/>
                  <a:gd name="T38" fmla="*/ 456 w 533"/>
                  <a:gd name="T39" fmla="*/ 248 h 628"/>
                  <a:gd name="T40" fmla="*/ 454 w 533"/>
                  <a:gd name="T41" fmla="*/ 219 h 628"/>
                  <a:gd name="T42" fmla="*/ 326 w 533"/>
                  <a:gd name="T43" fmla="*/ 88 h 628"/>
                  <a:gd name="T44" fmla="*/ 159 w 533"/>
                  <a:gd name="T45" fmla="*/ 158 h 628"/>
                  <a:gd name="T46" fmla="*/ 161 w 533"/>
                  <a:gd name="T47" fmla="*/ 340 h 628"/>
                  <a:gd name="T48" fmla="*/ 157 w 533"/>
                  <a:gd name="T49" fmla="*/ 382 h 628"/>
                  <a:gd name="T50" fmla="*/ 145 w 533"/>
                  <a:gd name="T51" fmla="*/ 392 h 628"/>
                  <a:gd name="T52" fmla="*/ 137 w 533"/>
                  <a:gd name="T53" fmla="*/ 402 h 628"/>
                  <a:gd name="T54" fmla="*/ 150 w 533"/>
                  <a:gd name="T55" fmla="*/ 408 h 628"/>
                  <a:gd name="T56" fmla="*/ 201 w 533"/>
                  <a:gd name="T57" fmla="*/ 394 h 628"/>
                  <a:gd name="T58" fmla="*/ 221 w 533"/>
                  <a:gd name="T59" fmla="*/ 394 h 628"/>
                  <a:gd name="T60" fmla="*/ 456 w 533"/>
                  <a:gd name="T61" fmla="*/ 24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3" h="628">
                    <a:moveTo>
                      <a:pt x="57" y="421"/>
                    </a:moveTo>
                    <a:cubicBezTo>
                      <a:pt x="51" y="421"/>
                      <a:pt x="45" y="421"/>
                      <a:pt x="39" y="421"/>
                    </a:cubicBezTo>
                    <a:cubicBezTo>
                      <a:pt x="11" y="420"/>
                      <a:pt x="0" y="403"/>
                      <a:pt x="13" y="378"/>
                    </a:cubicBezTo>
                    <a:cubicBezTo>
                      <a:pt x="24" y="356"/>
                      <a:pt x="35" y="334"/>
                      <a:pt x="47" y="313"/>
                    </a:cubicBezTo>
                    <a:cubicBezTo>
                      <a:pt x="57" y="296"/>
                      <a:pt x="61" y="279"/>
                      <a:pt x="60" y="259"/>
                    </a:cubicBezTo>
                    <a:cubicBezTo>
                      <a:pt x="58" y="203"/>
                      <a:pt x="74" y="153"/>
                      <a:pt x="108" y="108"/>
                    </a:cubicBezTo>
                    <a:cubicBezTo>
                      <a:pt x="167" y="33"/>
                      <a:pt x="264" y="0"/>
                      <a:pt x="355" y="25"/>
                    </a:cubicBezTo>
                    <a:cubicBezTo>
                      <a:pt x="446" y="50"/>
                      <a:pt x="514" y="127"/>
                      <a:pt x="525" y="222"/>
                    </a:cubicBezTo>
                    <a:cubicBezTo>
                      <a:pt x="533" y="295"/>
                      <a:pt x="511" y="359"/>
                      <a:pt x="460" y="412"/>
                    </a:cubicBezTo>
                    <a:cubicBezTo>
                      <a:pt x="453" y="418"/>
                      <a:pt x="450" y="425"/>
                      <a:pt x="450" y="434"/>
                    </a:cubicBezTo>
                    <a:cubicBezTo>
                      <a:pt x="451" y="475"/>
                      <a:pt x="451" y="515"/>
                      <a:pt x="451" y="555"/>
                    </a:cubicBezTo>
                    <a:cubicBezTo>
                      <a:pt x="451" y="575"/>
                      <a:pt x="446" y="581"/>
                      <a:pt x="428" y="584"/>
                    </a:cubicBezTo>
                    <a:cubicBezTo>
                      <a:pt x="350" y="598"/>
                      <a:pt x="273" y="612"/>
                      <a:pt x="196" y="625"/>
                    </a:cubicBezTo>
                    <a:cubicBezTo>
                      <a:pt x="182" y="628"/>
                      <a:pt x="176" y="623"/>
                      <a:pt x="176" y="608"/>
                    </a:cubicBezTo>
                    <a:cubicBezTo>
                      <a:pt x="176" y="588"/>
                      <a:pt x="176" y="567"/>
                      <a:pt x="176" y="545"/>
                    </a:cubicBezTo>
                    <a:cubicBezTo>
                      <a:pt x="156" y="548"/>
                      <a:pt x="137" y="551"/>
                      <a:pt x="119" y="554"/>
                    </a:cubicBezTo>
                    <a:cubicBezTo>
                      <a:pt x="86" y="559"/>
                      <a:pt x="61" y="539"/>
                      <a:pt x="60" y="506"/>
                    </a:cubicBezTo>
                    <a:cubicBezTo>
                      <a:pt x="59" y="478"/>
                      <a:pt x="59" y="451"/>
                      <a:pt x="59" y="424"/>
                    </a:cubicBezTo>
                    <a:cubicBezTo>
                      <a:pt x="59" y="424"/>
                      <a:pt x="59" y="423"/>
                      <a:pt x="57" y="421"/>
                    </a:cubicBezTo>
                    <a:close/>
                    <a:moveTo>
                      <a:pt x="456" y="248"/>
                    </a:moveTo>
                    <a:cubicBezTo>
                      <a:pt x="456" y="238"/>
                      <a:pt x="455" y="229"/>
                      <a:pt x="454" y="219"/>
                    </a:cubicBezTo>
                    <a:cubicBezTo>
                      <a:pt x="442" y="154"/>
                      <a:pt x="392" y="102"/>
                      <a:pt x="326" y="88"/>
                    </a:cubicBezTo>
                    <a:cubicBezTo>
                      <a:pt x="263" y="75"/>
                      <a:pt x="196" y="103"/>
                      <a:pt x="159" y="158"/>
                    </a:cubicBezTo>
                    <a:cubicBezTo>
                      <a:pt x="122" y="213"/>
                      <a:pt x="123" y="285"/>
                      <a:pt x="161" y="340"/>
                    </a:cubicBezTo>
                    <a:cubicBezTo>
                      <a:pt x="174" y="361"/>
                      <a:pt x="174" y="364"/>
                      <a:pt x="157" y="382"/>
                    </a:cubicBezTo>
                    <a:cubicBezTo>
                      <a:pt x="153" y="386"/>
                      <a:pt x="148" y="389"/>
                      <a:pt x="145" y="392"/>
                    </a:cubicBezTo>
                    <a:cubicBezTo>
                      <a:pt x="142" y="395"/>
                      <a:pt x="139" y="399"/>
                      <a:pt x="137" y="402"/>
                    </a:cubicBezTo>
                    <a:cubicBezTo>
                      <a:pt x="141" y="404"/>
                      <a:pt x="146" y="408"/>
                      <a:pt x="150" y="408"/>
                    </a:cubicBezTo>
                    <a:cubicBezTo>
                      <a:pt x="167" y="404"/>
                      <a:pt x="185" y="400"/>
                      <a:pt x="201" y="394"/>
                    </a:cubicBezTo>
                    <a:cubicBezTo>
                      <a:pt x="209" y="392"/>
                      <a:pt x="213" y="390"/>
                      <a:pt x="221" y="394"/>
                    </a:cubicBezTo>
                    <a:cubicBezTo>
                      <a:pt x="330" y="448"/>
                      <a:pt x="456" y="369"/>
                      <a:pt x="456" y="2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
              <p:cNvSpPr/>
              <p:nvPr/>
            </p:nvSpPr>
            <p:spPr bwMode="auto">
              <a:xfrm>
                <a:off x="3868" y="1727"/>
                <a:ext cx="89" cy="349"/>
              </a:xfrm>
              <a:custGeom>
                <a:avLst/>
                <a:gdLst>
                  <a:gd name="T0" fmla="*/ 30 w 33"/>
                  <a:gd name="T1" fmla="*/ 66 h 130"/>
                  <a:gd name="T2" fmla="*/ 30 w 33"/>
                  <a:gd name="T3" fmla="*/ 115 h 130"/>
                  <a:gd name="T4" fmla="*/ 16 w 33"/>
                  <a:gd name="T5" fmla="*/ 130 h 130"/>
                  <a:gd name="T6" fmla="*/ 2 w 33"/>
                  <a:gd name="T7" fmla="*/ 116 h 130"/>
                  <a:gd name="T8" fmla="*/ 0 w 33"/>
                  <a:gd name="T9" fmla="*/ 15 h 130"/>
                  <a:gd name="T10" fmla="*/ 17 w 33"/>
                  <a:gd name="T11" fmla="*/ 0 h 130"/>
                  <a:gd name="T12" fmla="*/ 33 w 33"/>
                  <a:gd name="T13" fmla="*/ 16 h 130"/>
                  <a:gd name="T14" fmla="*/ 33 w 33"/>
                  <a:gd name="T15" fmla="*/ 66 h 130"/>
                  <a:gd name="T16" fmla="*/ 30 w 33"/>
                  <a:gd name="T1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0">
                    <a:moveTo>
                      <a:pt x="30" y="66"/>
                    </a:moveTo>
                    <a:cubicBezTo>
                      <a:pt x="30" y="82"/>
                      <a:pt x="30" y="99"/>
                      <a:pt x="30" y="115"/>
                    </a:cubicBezTo>
                    <a:cubicBezTo>
                      <a:pt x="30" y="124"/>
                      <a:pt x="26" y="130"/>
                      <a:pt x="16" y="130"/>
                    </a:cubicBezTo>
                    <a:cubicBezTo>
                      <a:pt x="8" y="130"/>
                      <a:pt x="2" y="125"/>
                      <a:pt x="2" y="116"/>
                    </a:cubicBezTo>
                    <a:cubicBezTo>
                      <a:pt x="1" y="83"/>
                      <a:pt x="0" y="49"/>
                      <a:pt x="0" y="15"/>
                    </a:cubicBezTo>
                    <a:cubicBezTo>
                      <a:pt x="0" y="5"/>
                      <a:pt x="7" y="0"/>
                      <a:pt x="17" y="0"/>
                    </a:cubicBezTo>
                    <a:cubicBezTo>
                      <a:pt x="27" y="0"/>
                      <a:pt x="33" y="6"/>
                      <a:pt x="33" y="16"/>
                    </a:cubicBezTo>
                    <a:cubicBezTo>
                      <a:pt x="33" y="33"/>
                      <a:pt x="33" y="50"/>
                      <a:pt x="33" y="66"/>
                    </a:cubicBezTo>
                    <a:cubicBezTo>
                      <a:pt x="32" y="66"/>
                      <a:pt x="31" y="66"/>
                      <a:pt x="30"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3863" y="2110"/>
                <a:ext cx="96" cy="94"/>
              </a:xfrm>
              <a:custGeom>
                <a:avLst/>
                <a:gdLst>
                  <a:gd name="T0" fmla="*/ 18 w 36"/>
                  <a:gd name="T1" fmla="*/ 0 h 35"/>
                  <a:gd name="T2" fmla="*/ 35 w 36"/>
                  <a:gd name="T3" fmla="*/ 19 h 35"/>
                  <a:gd name="T4" fmla="*/ 18 w 36"/>
                  <a:gd name="T5" fmla="*/ 35 h 35"/>
                  <a:gd name="T6" fmla="*/ 0 w 36"/>
                  <a:gd name="T7" fmla="*/ 18 h 35"/>
                  <a:gd name="T8" fmla="*/ 18 w 36"/>
                  <a:gd name="T9" fmla="*/ 0 h 35"/>
                </a:gdLst>
                <a:ahLst/>
                <a:cxnLst>
                  <a:cxn ang="0">
                    <a:pos x="T0" y="T1"/>
                  </a:cxn>
                  <a:cxn ang="0">
                    <a:pos x="T2" y="T3"/>
                  </a:cxn>
                  <a:cxn ang="0">
                    <a:pos x="T4" y="T5"/>
                  </a:cxn>
                  <a:cxn ang="0">
                    <a:pos x="T6" y="T7"/>
                  </a:cxn>
                  <a:cxn ang="0">
                    <a:pos x="T8" y="T9"/>
                  </a:cxn>
                </a:cxnLst>
                <a:rect l="0" t="0" r="r" b="b"/>
                <a:pathLst>
                  <a:path w="36" h="35">
                    <a:moveTo>
                      <a:pt x="18" y="0"/>
                    </a:moveTo>
                    <a:cubicBezTo>
                      <a:pt x="28" y="0"/>
                      <a:pt x="36" y="9"/>
                      <a:pt x="35" y="19"/>
                    </a:cubicBezTo>
                    <a:cubicBezTo>
                      <a:pt x="34" y="29"/>
                      <a:pt x="28" y="35"/>
                      <a:pt x="18" y="35"/>
                    </a:cubicBezTo>
                    <a:cubicBezTo>
                      <a:pt x="7" y="35"/>
                      <a:pt x="1" y="28"/>
                      <a:pt x="0" y="18"/>
                    </a:cubicBezTo>
                    <a:cubicBezTo>
                      <a:pt x="0" y="8"/>
                      <a:pt x="9" y="0"/>
                      <a:pt x="1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Group 13"/>
            <p:cNvGrpSpPr>
              <a:grpSpLocks noChangeAspect="1"/>
            </p:cNvGrpSpPr>
            <p:nvPr/>
          </p:nvGrpSpPr>
          <p:grpSpPr bwMode="auto">
            <a:xfrm>
              <a:off x="7379320" y="3348882"/>
              <a:ext cx="286179" cy="377756"/>
              <a:chOff x="3240" y="1368"/>
              <a:chExt cx="1200" cy="1584"/>
            </a:xfrm>
          </p:grpSpPr>
          <p:sp>
            <p:nvSpPr>
              <p:cNvPr id="33" name="AutoShape 12"/>
              <p:cNvSpPr>
                <a:spLocks noChangeAspect="1" noChangeArrowheads="1" noTextEdit="1"/>
              </p:cNvSpPr>
              <p:nvPr/>
            </p:nvSpPr>
            <p:spPr bwMode="auto">
              <a:xfrm>
                <a:off x="3240" y="1368"/>
                <a:ext cx="1200"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Freeform 14"/>
              <p:cNvSpPr>
                <a:spLocks noEditPoints="1"/>
              </p:cNvSpPr>
              <p:nvPr/>
            </p:nvSpPr>
            <p:spPr bwMode="auto">
              <a:xfrm>
                <a:off x="3243" y="1564"/>
                <a:ext cx="1194" cy="1391"/>
              </a:xfrm>
              <a:custGeom>
                <a:avLst/>
                <a:gdLst>
                  <a:gd name="T0" fmla="*/ 371 w 445"/>
                  <a:gd name="T1" fmla="*/ 0 h 519"/>
                  <a:gd name="T2" fmla="*/ 404 w 445"/>
                  <a:gd name="T3" fmla="*/ 0 h 519"/>
                  <a:gd name="T4" fmla="*/ 445 w 445"/>
                  <a:gd name="T5" fmla="*/ 40 h 519"/>
                  <a:gd name="T6" fmla="*/ 445 w 445"/>
                  <a:gd name="T7" fmla="*/ 138 h 519"/>
                  <a:gd name="T8" fmla="*/ 445 w 445"/>
                  <a:gd name="T9" fmla="*/ 474 h 519"/>
                  <a:gd name="T10" fmla="*/ 400 w 445"/>
                  <a:gd name="T11" fmla="*/ 519 h 519"/>
                  <a:gd name="T12" fmla="*/ 44 w 445"/>
                  <a:gd name="T13" fmla="*/ 519 h 519"/>
                  <a:gd name="T14" fmla="*/ 0 w 445"/>
                  <a:gd name="T15" fmla="*/ 476 h 519"/>
                  <a:gd name="T16" fmla="*/ 0 w 445"/>
                  <a:gd name="T17" fmla="*/ 44 h 519"/>
                  <a:gd name="T18" fmla="*/ 45 w 445"/>
                  <a:gd name="T19" fmla="*/ 0 h 519"/>
                  <a:gd name="T20" fmla="*/ 74 w 445"/>
                  <a:gd name="T21" fmla="*/ 0 h 519"/>
                  <a:gd name="T22" fmla="*/ 74 w 445"/>
                  <a:gd name="T23" fmla="*/ 50 h 519"/>
                  <a:gd name="T24" fmla="*/ 135 w 445"/>
                  <a:gd name="T25" fmla="*/ 111 h 519"/>
                  <a:gd name="T26" fmla="*/ 310 w 445"/>
                  <a:gd name="T27" fmla="*/ 111 h 519"/>
                  <a:gd name="T28" fmla="*/ 371 w 445"/>
                  <a:gd name="T29" fmla="*/ 50 h 519"/>
                  <a:gd name="T30" fmla="*/ 371 w 445"/>
                  <a:gd name="T31" fmla="*/ 0 h 519"/>
                  <a:gd name="T32" fmla="*/ 128 w 445"/>
                  <a:gd name="T33" fmla="*/ 217 h 519"/>
                  <a:gd name="T34" fmla="*/ 110 w 445"/>
                  <a:gd name="T35" fmla="*/ 196 h 519"/>
                  <a:gd name="T36" fmla="*/ 79 w 445"/>
                  <a:gd name="T37" fmla="*/ 191 h 519"/>
                  <a:gd name="T38" fmla="*/ 84 w 445"/>
                  <a:gd name="T39" fmla="*/ 221 h 519"/>
                  <a:gd name="T40" fmla="*/ 113 w 445"/>
                  <a:gd name="T41" fmla="*/ 250 h 519"/>
                  <a:gd name="T42" fmla="*/ 146 w 445"/>
                  <a:gd name="T43" fmla="*/ 250 h 519"/>
                  <a:gd name="T44" fmla="*/ 213 w 445"/>
                  <a:gd name="T45" fmla="*/ 184 h 519"/>
                  <a:gd name="T46" fmla="*/ 217 w 445"/>
                  <a:gd name="T47" fmla="*/ 154 h 519"/>
                  <a:gd name="T48" fmla="*/ 187 w 445"/>
                  <a:gd name="T49" fmla="*/ 158 h 519"/>
                  <a:gd name="T50" fmla="*/ 128 w 445"/>
                  <a:gd name="T51" fmla="*/ 217 h 519"/>
                  <a:gd name="T52" fmla="*/ 128 w 445"/>
                  <a:gd name="T53" fmla="*/ 365 h 519"/>
                  <a:gd name="T54" fmla="*/ 117 w 445"/>
                  <a:gd name="T55" fmla="*/ 351 h 519"/>
                  <a:gd name="T56" fmla="*/ 106 w 445"/>
                  <a:gd name="T57" fmla="*/ 340 h 519"/>
                  <a:gd name="T58" fmla="*/ 80 w 445"/>
                  <a:gd name="T59" fmla="*/ 339 h 519"/>
                  <a:gd name="T60" fmla="*/ 80 w 445"/>
                  <a:gd name="T61" fmla="*/ 366 h 519"/>
                  <a:gd name="T62" fmla="*/ 116 w 445"/>
                  <a:gd name="T63" fmla="*/ 402 h 519"/>
                  <a:gd name="T64" fmla="*/ 143 w 445"/>
                  <a:gd name="T65" fmla="*/ 402 h 519"/>
                  <a:gd name="T66" fmla="*/ 217 w 445"/>
                  <a:gd name="T67" fmla="*/ 328 h 519"/>
                  <a:gd name="T68" fmla="*/ 218 w 445"/>
                  <a:gd name="T69" fmla="*/ 304 h 519"/>
                  <a:gd name="T70" fmla="*/ 189 w 445"/>
                  <a:gd name="T71" fmla="*/ 304 h 519"/>
                  <a:gd name="T72" fmla="*/ 128 w 445"/>
                  <a:gd name="T73" fmla="*/ 365 h 519"/>
                  <a:gd name="T74" fmla="*/ 314 w 445"/>
                  <a:gd name="T75" fmla="*/ 223 h 519"/>
                  <a:gd name="T76" fmla="*/ 350 w 445"/>
                  <a:gd name="T77" fmla="*/ 222 h 519"/>
                  <a:gd name="T78" fmla="*/ 371 w 445"/>
                  <a:gd name="T79" fmla="*/ 204 h 519"/>
                  <a:gd name="T80" fmla="*/ 350 w 445"/>
                  <a:gd name="T81" fmla="*/ 186 h 519"/>
                  <a:gd name="T82" fmla="*/ 280 w 445"/>
                  <a:gd name="T83" fmla="*/ 186 h 519"/>
                  <a:gd name="T84" fmla="*/ 259 w 445"/>
                  <a:gd name="T85" fmla="*/ 204 h 519"/>
                  <a:gd name="T86" fmla="*/ 280 w 445"/>
                  <a:gd name="T87" fmla="*/ 222 h 519"/>
                  <a:gd name="T88" fmla="*/ 314 w 445"/>
                  <a:gd name="T89" fmla="*/ 223 h 519"/>
                  <a:gd name="T90" fmla="*/ 314 w 445"/>
                  <a:gd name="T91" fmla="*/ 371 h 519"/>
                  <a:gd name="T92" fmla="*/ 351 w 445"/>
                  <a:gd name="T93" fmla="*/ 371 h 519"/>
                  <a:gd name="T94" fmla="*/ 370 w 445"/>
                  <a:gd name="T95" fmla="*/ 353 h 519"/>
                  <a:gd name="T96" fmla="*/ 351 w 445"/>
                  <a:gd name="T97" fmla="*/ 334 h 519"/>
                  <a:gd name="T98" fmla="*/ 279 w 445"/>
                  <a:gd name="T99" fmla="*/ 334 h 519"/>
                  <a:gd name="T100" fmla="*/ 260 w 445"/>
                  <a:gd name="T101" fmla="*/ 352 h 519"/>
                  <a:gd name="T102" fmla="*/ 279 w 445"/>
                  <a:gd name="T103" fmla="*/ 371 h 519"/>
                  <a:gd name="T104" fmla="*/ 314 w 445"/>
                  <a:gd name="T105" fmla="*/ 37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519">
                    <a:moveTo>
                      <a:pt x="371" y="0"/>
                    </a:moveTo>
                    <a:cubicBezTo>
                      <a:pt x="383" y="0"/>
                      <a:pt x="394" y="0"/>
                      <a:pt x="404" y="0"/>
                    </a:cubicBezTo>
                    <a:cubicBezTo>
                      <a:pt x="430" y="0"/>
                      <a:pt x="445" y="15"/>
                      <a:pt x="445" y="40"/>
                    </a:cubicBezTo>
                    <a:cubicBezTo>
                      <a:pt x="445" y="73"/>
                      <a:pt x="445" y="105"/>
                      <a:pt x="445" y="138"/>
                    </a:cubicBezTo>
                    <a:cubicBezTo>
                      <a:pt x="445" y="250"/>
                      <a:pt x="445" y="362"/>
                      <a:pt x="445" y="474"/>
                    </a:cubicBezTo>
                    <a:cubicBezTo>
                      <a:pt x="445" y="506"/>
                      <a:pt x="431" y="519"/>
                      <a:pt x="400" y="519"/>
                    </a:cubicBezTo>
                    <a:cubicBezTo>
                      <a:pt x="281" y="519"/>
                      <a:pt x="162" y="519"/>
                      <a:pt x="44" y="519"/>
                    </a:cubicBezTo>
                    <a:cubicBezTo>
                      <a:pt x="14" y="519"/>
                      <a:pt x="0" y="505"/>
                      <a:pt x="0" y="476"/>
                    </a:cubicBezTo>
                    <a:cubicBezTo>
                      <a:pt x="0" y="332"/>
                      <a:pt x="0" y="188"/>
                      <a:pt x="0" y="44"/>
                    </a:cubicBezTo>
                    <a:cubicBezTo>
                      <a:pt x="0" y="14"/>
                      <a:pt x="14" y="0"/>
                      <a:pt x="45" y="0"/>
                    </a:cubicBezTo>
                    <a:cubicBezTo>
                      <a:pt x="54" y="0"/>
                      <a:pt x="63" y="0"/>
                      <a:pt x="74" y="0"/>
                    </a:cubicBezTo>
                    <a:cubicBezTo>
                      <a:pt x="74" y="17"/>
                      <a:pt x="74" y="34"/>
                      <a:pt x="74" y="50"/>
                    </a:cubicBezTo>
                    <a:cubicBezTo>
                      <a:pt x="74" y="88"/>
                      <a:pt x="97" y="111"/>
                      <a:pt x="135" y="111"/>
                    </a:cubicBezTo>
                    <a:cubicBezTo>
                      <a:pt x="193" y="111"/>
                      <a:pt x="252" y="111"/>
                      <a:pt x="310" y="111"/>
                    </a:cubicBezTo>
                    <a:cubicBezTo>
                      <a:pt x="348" y="111"/>
                      <a:pt x="371" y="88"/>
                      <a:pt x="371" y="50"/>
                    </a:cubicBezTo>
                    <a:cubicBezTo>
                      <a:pt x="371" y="34"/>
                      <a:pt x="371" y="18"/>
                      <a:pt x="371" y="0"/>
                    </a:cubicBezTo>
                    <a:close/>
                    <a:moveTo>
                      <a:pt x="128" y="217"/>
                    </a:moveTo>
                    <a:cubicBezTo>
                      <a:pt x="122" y="209"/>
                      <a:pt x="116" y="202"/>
                      <a:pt x="110" y="196"/>
                    </a:cubicBezTo>
                    <a:cubicBezTo>
                      <a:pt x="98" y="184"/>
                      <a:pt x="88" y="182"/>
                      <a:pt x="79" y="191"/>
                    </a:cubicBezTo>
                    <a:cubicBezTo>
                      <a:pt x="71" y="200"/>
                      <a:pt x="72" y="210"/>
                      <a:pt x="84" y="221"/>
                    </a:cubicBezTo>
                    <a:cubicBezTo>
                      <a:pt x="93" y="231"/>
                      <a:pt x="103" y="241"/>
                      <a:pt x="113" y="250"/>
                    </a:cubicBezTo>
                    <a:cubicBezTo>
                      <a:pt x="126" y="263"/>
                      <a:pt x="133" y="263"/>
                      <a:pt x="146" y="250"/>
                    </a:cubicBezTo>
                    <a:cubicBezTo>
                      <a:pt x="169" y="228"/>
                      <a:pt x="191" y="206"/>
                      <a:pt x="213" y="184"/>
                    </a:cubicBezTo>
                    <a:cubicBezTo>
                      <a:pt x="224" y="173"/>
                      <a:pt x="225" y="163"/>
                      <a:pt x="217" y="154"/>
                    </a:cubicBezTo>
                    <a:cubicBezTo>
                      <a:pt x="208" y="146"/>
                      <a:pt x="198" y="147"/>
                      <a:pt x="187" y="158"/>
                    </a:cubicBezTo>
                    <a:cubicBezTo>
                      <a:pt x="168" y="176"/>
                      <a:pt x="150" y="195"/>
                      <a:pt x="128" y="217"/>
                    </a:cubicBezTo>
                    <a:close/>
                    <a:moveTo>
                      <a:pt x="128" y="365"/>
                    </a:moveTo>
                    <a:cubicBezTo>
                      <a:pt x="124" y="359"/>
                      <a:pt x="121" y="355"/>
                      <a:pt x="117" y="351"/>
                    </a:cubicBezTo>
                    <a:cubicBezTo>
                      <a:pt x="114" y="347"/>
                      <a:pt x="110" y="343"/>
                      <a:pt x="106" y="340"/>
                    </a:cubicBezTo>
                    <a:cubicBezTo>
                      <a:pt x="98" y="332"/>
                      <a:pt x="89" y="331"/>
                      <a:pt x="80" y="339"/>
                    </a:cubicBezTo>
                    <a:cubicBezTo>
                      <a:pt x="72" y="346"/>
                      <a:pt x="72" y="357"/>
                      <a:pt x="80" y="366"/>
                    </a:cubicBezTo>
                    <a:cubicBezTo>
                      <a:pt x="92" y="378"/>
                      <a:pt x="104" y="390"/>
                      <a:pt x="116" y="402"/>
                    </a:cubicBezTo>
                    <a:cubicBezTo>
                      <a:pt x="124" y="410"/>
                      <a:pt x="134" y="411"/>
                      <a:pt x="143" y="402"/>
                    </a:cubicBezTo>
                    <a:cubicBezTo>
                      <a:pt x="168" y="378"/>
                      <a:pt x="192" y="353"/>
                      <a:pt x="217" y="328"/>
                    </a:cubicBezTo>
                    <a:cubicBezTo>
                      <a:pt x="224" y="321"/>
                      <a:pt x="224" y="313"/>
                      <a:pt x="218" y="304"/>
                    </a:cubicBezTo>
                    <a:cubicBezTo>
                      <a:pt x="211" y="294"/>
                      <a:pt x="199" y="294"/>
                      <a:pt x="189" y="304"/>
                    </a:cubicBezTo>
                    <a:cubicBezTo>
                      <a:pt x="169" y="324"/>
                      <a:pt x="150" y="343"/>
                      <a:pt x="128" y="365"/>
                    </a:cubicBezTo>
                    <a:close/>
                    <a:moveTo>
                      <a:pt x="314" y="223"/>
                    </a:moveTo>
                    <a:cubicBezTo>
                      <a:pt x="326" y="223"/>
                      <a:pt x="338" y="223"/>
                      <a:pt x="350" y="222"/>
                    </a:cubicBezTo>
                    <a:cubicBezTo>
                      <a:pt x="362" y="222"/>
                      <a:pt x="371" y="214"/>
                      <a:pt x="371" y="204"/>
                    </a:cubicBezTo>
                    <a:cubicBezTo>
                      <a:pt x="370" y="193"/>
                      <a:pt x="362" y="186"/>
                      <a:pt x="350" y="186"/>
                    </a:cubicBezTo>
                    <a:cubicBezTo>
                      <a:pt x="327" y="185"/>
                      <a:pt x="304" y="185"/>
                      <a:pt x="280" y="186"/>
                    </a:cubicBezTo>
                    <a:cubicBezTo>
                      <a:pt x="268" y="186"/>
                      <a:pt x="259" y="194"/>
                      <a:pt x="259" y="204"/>
                    </a:cubicBezTo>
                    <a:cubicBezTo>
                      <a:pt x="260" y="215"/>
                      <a:pt x="268" y="222"/>
                      <a:pt x="280" y="222"/>
                    </a:cubicBezTo>
                    <a:cubicBezTo>
                      <a:pt x="291" y="223"/>
                      <a:pt x="303" y="223"/>
                      <a:pt x="314" y="223"/>
                    </a:cubicBezTo>
                    <a:close/>
                    <a:moveTo>
                      <a:pt x="314" y="371"/>
                    </a:moveTo>
                    <a:cubicBezTo>
                      <a:pt x="327" y="371"/>
                      <a:pt x="339" y="371"/>
                      <a:pt x="351" y="371"/>
                    </a:cubicBezTo>
                    <a:cubicBezTo>
                      <a:pt x="363" y="370"/>
                      <a:pt x="369" y="364"/>
                      <a:pt x="370" y="353"/>
                    </a:cubicBezTo>
                    <a:cubicBezTo>
                      <a:pt x="371" y="343"/>
                      <a:pt x="363" y="334"/>
                      <a:pt x="351" y="334"/>
                    </a:cubicBezTo>
                    <a:cubicBezTo>
                      <a:pt x="327" y="334"/>
                      <a:pt x="303" y="334"/>
                      <a:pt x="279" y="334"/>
                    </a:cubicBezTo>
                    <a:cubicBezTo>
                      <a:pt x="267" y="334"/>
                      <a:pt x="261" y="341"/>
                      <a:pt x="260" y="352"/>
                    </a:cubicBezTo>
                    <a:cubicBezTo>
                      <a:pt x="259" y="362"/>
                      <a:pt x="267" y="370"/>
                      <a:pt x="279" y="371"/>
                    </a:cubicBezTo>
                    <a:cubicBezTo>
                      <a:pt x="291" y="371"/>
                      <a:pt x="303" y="371"/>
                      <a:pt x="314" y="37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5"/>
              <p:cNvSpPr/>
              <p:nvPr/>
            </p:nvSpPr>
            <p:spPr bwMode="auto">
              <a:xfrm>
                <a:off x="3541" y="1339"/>
                <a:ext cx="598" cy="423"/>
              </a:xfrm>
              <a:custGeom>
                <a:avLst/>
                <a:gdLst>
                  <a:gd name="T0" fmla="*/ 112 w 223"/>
                  <a:gd name="T1" fmla="*/ 158 h 158"/>
                  <a:gd name="T2" fmla="*/ 24 w 223"/>
                  <a:gd name="T3" fmla="*/ 158 h 158"/>
                  <a:gd name="T4" fmla="*/ 0 w 223"/>
                  <a:gd name="T5" fmla="*/ 135 h 158"/>
                  <a:gd name="T6" fmla="*/ 0 w 223"/>
                  <a:gd name="T7" fmla="*/ 70 h 158"/>
                  <a:gd name="T8" fmla="*/ 24 w 223"/>
                  <a:gd name="T9" fmla="*/ 47 h 158"/>
                  <a:gd name="T10" fmla="*/ 34 w 223"/>
                  <a:gd name="T11" fmla="*/ 47 h 158"/>
                  <a:gd name="T12" fmla="*/ 69 w 223"/>
                  <a:gd name="T13" fmla="*/ 31 h 158"/>
                  <a:gd name="T14" fmla="*/ 158 w 223"/>
                  <a:gd name="T15" fmla="*/ 36 h 158"/>
                  <a:gd name="T16" fmla="*/ 179 w 223"/>
                  <a:gd name="T17" fmla="*/ 47 h 158"/>
                  <a:gd name="T18" fmla="*/ 202 w 223"/>
                  <a:gd name="T19" fmla="*/ 47 h 158"/>
                  <a:gd name="T20" fmla="*/ 222 w 223"/>
                  <a:gd name="T21" fmla="*/ 67 h 158"/>
                  <a:gd name="T22" fmla="*/ 222 w 223"/>
                  <a:gd name="T23" fmla="*/ 138 h 158"/>
                  <a:gd name="T24" fmla="*/ 200 w 223"/>
                  <a:gd name="T25" fmla="*/ 158 h 158"/>
                  <a:gd name="T26" fmla="*/ 112 w 223"/>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58">
                    <a:moveTo>
                      <a:pt x="112" y="158"/>
                    </a:moveTo>
                    <a:cubicBezTo>
                      <a:pt x="82" y="158"/>
                      <a:pt x="53" y="158"/>
                      <a:pt x="24" y="158"/>
                    </a:cubicBezTo>
                    <a:cubicBezTo>
                      <a:pt x="7" y="158"/>
                      <a:pt x="0" y="152"/>
                      <a:pt x="0" y="135"/>
                    </a:cubicBezTo>
                    <a:cubicBezTo>
                      <a:pt x="0" y="113"/>
                      <a:pt x="0" y="91"/>
                      <a:pt x="0" y="70"/>
                    </a:cubicBezTo>
                    <a:cubicBezTo>
                      <a:pt x="0" y="53"/>
                      <a:pt x="7" y="47"/>
                      <a:pt x="24" y="47"/>
                    </a:cubicBezTo>
                    <a:cubicBezTo>
                      <a:pt x="27" y="47"/>
                      <a:pt x="31" y="47"/>
                      <a:pt x="34" y="47"/>
                    </a:cubicBezTo>
                    <a:cubicBezTo>
                      <a:pt x="49" y="48"/>
                      <a:pt x="59" y="45"/>
                      <a:pt x="69" y="31"/>
                    </a:cubicBezTo>
                    <a:cubicBezTo>
                      <a:pt x="90" y="0"/>
                      <a:pt x="138" y="3"/>
                      <a:pt x="158" y="36"/>
                    </a:cubicBezTo>
                    <a:cubicBezTo>
                      <a:pt x="163" y="45"/>
                      <a:pt x="169" y="48"/>
                      <a:pt x="179" y="47"/>
                    </a:cubicBezTo>
                    <a:cubicBezTo>
                      <a:pt x="187" y="46"/>
                      <a:pt x="195" y="47"/>
                      <a:pt x="202" y="47"/>
                    </a:cubicBezTo>
                    <a:cubicBezTo>
                      <a:pt x="215" y="47"/>
                      <a:pt x="222" y="54"/>
                      <a:pt x="222" y="67"/>
                    </a:cubicBezTo>
                    <a:cubicBezTo>
                      <a:pt x="223" y="90"/>
                      <a:pt x="223" y="114"/>
                      <a:pt x="222" y="138"/>
                    </a:cubicBezTo>
                    <a:cubicBezTo>
                      <a:pt x="222" y="152"/>
                      <a:pt x="215" y="158"/>
                      <a:pt x="200" y="158"/>
                    </a:cubicBezTo>
                    <a:cubicBezTo>
                      <a:pt x="171" y="158"/>
                      <a:pt x="141" y="158"/>
                      <a:pt x="112" y="15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
              <p:cNvSpPr>
                <a:spLocks noEditPoints="1"/>
              </p:cNvSpPr>
              <p:nvPr/>
            </p:nvSpPr>
            <p:spPr bwMode="auto">
              <a:xfrm>
                <a:off x="3243" y="1564"/>
                <a:ext cx="1194" cy="1391"/>
              </a:xfrm>
              <a:custGeom>
                <a:avLst/>
                <a:gdLst>
                  <a:gd name="T0" fmla="*/ 371 w 445"/>
                  <a:gd name="T1" fmla="*/ 0 h 519"/>
                  <a:gd name="T2" fmla="*/ 404 w 445"/>
                  <a:gd name="T3" fmla="*/ 0 h 519"/>
                  <a:gd name="T4" fmla="*/ 445 w 445"/>
                  <a:gd name="T5" fmla="*/ 40 h 519"/>
                  <a:gd name="T6" fmla="*/ 445 w 445"/>
                  <a:gd name="T7" fmla="*/ 138 h 519"/>
                  <a:gd name="T8" fmla="*/ 445 w 445"/>
                  <a:gd name="T9" fmla="*/ 474 h 519"/>
                  <a:gd name="T10" fmla="*/ 400 w 445"/>
                  <a:gd name="T11" fmla="*/ 519 h 519"/>
                  <a:gd name="T12" fmla="*/ 44 w 445"/>
                  <a:gd name="T13" fmla="*/ 519 h 519"/>
                  <a:gd name="T14" fmla="*/ 0 w 445"/>
                  <a:gd name="T15" fmla="*/ 476 h 519"/>
                  <a:gd name="T16" fmla="*/ 0 w 445"/>
                  <a:gd name="T17" fmla="*/ 44 h 519"/>
                  <a:gd name="T18" fmla="*/ 45 w 445"/>
                  <a:gd name="T19" fmla="*/ 0 h 519"/>
                  <a:gd name="T20" fmla="*/ 74 w 445"/>
                  <a:gd name="T21" fmla="*/ 0 h 519"/>
                  <a:gd name="T22" fmla="*/ 74 w 445"/>
                  <a:gd name="T23" fmla="*/ 50 h 519"/>
                  <a:gd name="T24" fmla="*/ 135 w 445"/>
                  <a:gd name="T25" fmla="*/ 111 h 519"/>
                  <a:gd name="T26" fmla="*/ 310 w 445"/>
                  <a:gd name="T27" fmla="*/ 111 h 519"/>
                  <a:gd name="T28" fmla="*/ 371 w 445"/>
                  <a:gd name="T29" fmla="*/ 50 h 519"/>
                  <a:gd name="T30" fmla="*/ 371 w 445"/>
                  <a:gd name="T31" fmla="*/ 0 h 519"/>
                  <a:gd name="T32" fmla="*/ 128 w 445"/>
                  <a:gd name="T33" fmla="*/ 217 h 519"/>
                  <a:gd name="T34" fmla="*/ 110 w 445"/>
                  <a:gd name="T35" fmla="*/ 196 h 519"/>
                  <a:gd name="T36" fmla="*/ 79 w 445"/>
                  <a:gd name="T37" fmla="*/ 191 h 519"/>
                  <a:gd name="T38" fmla="*/ 84 w 445"/>
                  <a:gd name="T39" fmla="*/ 221 h 519"/>
                  <a:gd name="T40" fmla="*/ 113 w 445"/>
                  <a:gd name="T41" fmla="*/ 250 h 519"/>
                  <a:gd name="T42" fmla="*/ 146 w 445"/>
                  <a:gd name="T43" fmla="*/ 250 h 519"/>
                  <a:gd name="T44" fmla="*/ 213 w 445"/>
                  <a:gd name="T45" fmla="*/ 184 h 519"/>
                  <a:gd name="T46" fmla="*/ 217 w 445"/>
                  <a:gd name="T47" fmla="*/ 154 h 519"/>
                  <a:gd name="T48" fmla="*/ 187 w 445"/>
                  <a:gd name="T49" fmla="*/ 158 h 519"/>
                  <a:gd name="T50" fmla="*/ 128 w 445"/>
                  <a:gd name="T51" fmla="*/ 217 h 519"/>
                  <a:gd name="T52" fmla="*/ 128 w 445"/>
                  <a:gd name="T53" fmla="*/ 365 h 519"/>
                  <a:gd name="T54" fmla="*/ 117 w 445"/>
                  <a:gd name="T55" fmla="*/ 351 h 519"/>
                  <a:gd name="T56" fmla="*/ 106 w 445"/>
                  <a:gd name="T57" fmla="*/ 340 h 519"/>
                  <a:gd name="T58" fmla="*/ 80 w 445"/>
                  <a:gd name="T59" fmla="*/ 339 h 519"/>
                  <a:gd name="T60" fmla="*/ 80 w 445"/>
                  <a:gd name="T61" fmla="*/ 366 h 519"/>
                  <a:gd name="T62" fmla="*/ 116 w 445"/>
                  <a:gd name="T63" fmla="*/ 402 h 519"/>
                  <a:gd name="T64" fmla="*/ 143 w 445"/>
                  <a:gd name="T65" fmla="*/ 402 h 519"/>
                  <a:gd name="T66" fmla="*/ 217 w 445"/>
                  <a:gd name="T67" fmla="*/ 328 h 519"/>
                  <a:gd name="T68" fmla="*/ 218 w 445"/>
                  <a:gd name="T69" fmla="*/ 304 h 519"/>
                  <a:gd name="T70" fmla="*/ 189 w 445"/>
                  <a:gd name="T71" fmla="*/ 304 h 519"/>
                  <a:gd name="T72" fmla="*/ 128 w 445"/>
                  <a:gd name="T73" fmla="*/ 365 h 519"/>
                  <a:gd name="T74" fmla="*/ 314 w 445"/>
                  <a:gd name="T75" fmla="*/ 223 h 519"/>
                  <a:gd name="T76" fmla="*/ 350 w 445"/>
                  <a:gd name="T77" fmla="*/ 222 h 519"/>
                  <a:gd name="T78" fmla="*/ 371 w 445"/>
                  <a:gd name="T79" fmla="*/ 204 h 519"/>
                  <a:gd name="T80" fmla="*/ 350 w 445"/>
                  <a:gd name="T81" fmla="*/ 186 h 519"/>
                  <a:gd name="T82" fmla="*/ 280 w 445"/>
                  <a:gd name="T83" fmla="*/ 186 h 519"/>
                  <a:gd name="T84" fmla="*/ 259 w 445"/>
                  <a:gd name="T85" fmla="*/ 204 h 519"/>
                  <a:gd name="T86" fmla="*/ 280 w 445"/>
                  <a:gd name="T87" fmla="*/ 222 h 519"/>
                  <a:gd name="T88" fmla="*/ 314 w 445"/>
                  <a:gd name="T89" fmla="*/ 223 h 519"/>
                  <a:gd name="T90" fmla="*/ 314 w 445"/>
                  <a:gd name="T91" fmla="*/ 371 h 519"/>
                  <a:gd name="T92" fmla="*/ 351 w 445"/>
                  <a:gd name="T93" fmla="*/ 371 h 519"/>
                  <a:gd name="T94" fmla="*/ 370 w 445"/>
                  <a:gd name="T95" fmla="*/ 353 h 519"/>
                  <a:gd name="T96" fmla="*/ 351 w 445"/>
                  <a:gd name="T97" fmla="*/ 334 h 519"/>
                  <a:gd name="T98" fmla="*/ 279 w 445"/>
                  <a:gd name="T99" fmla="*/ 334 h 519"/>
                  <a:gd name="T100" fmla="*/ 260 w 445"/>
                  <a:gd name="T101" fmla="*/ 352 h 519"/>
                  <a:gd name="T102" fmla="*/ 279 w 445"/>
                  <a:gd name="T103" fmla="*/ 371 h 519"/>
                  <a:gd name="T104" fmla="*/ 314 w 445"/>
                  <a:gd name="T105" fmla="*/ 37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519">
                    <a:moveTo>
                      <a:pt x="371" y="0"/>
                    </a:moveTo>
                    <a:cubicBezTo>
                      <a:pt x="383" y="0"/>
                      <a:pt x="394" y="0"/>
                      <a:pt x="404" y="0"/>
                    </a:cubicBezTo>
                    <a:cubicBezTo>
                      <a:pt x="430" y="0"/>
                      <a:pt x="445" y="15"/>
                      <a:pt x="445" y="40"/>
                    </a:cubicBezTo>
                    <a:cubicBezTo>
                      <a:pt x="445" y="73"/>
                      <a:pt x="445" y="105"/>
                      <a:pt x="445" y="138"/>
                    </a:cubicBezTo>
                    <a:cubicBezTo>
                      <a:pt x="445" y="250"/>
                      <a:pt x="445" y="362"/>
                      <a:pt x="445" y="474"/>
                    </a:cubicBezTo>
                    <a:cubicBezTo>
                      <a:pt x="445" y="506"/>
                      <a:pt x="431" y="519"/>
                      <a:pt x="400" y="519"/>
                    </a:cubicBezTo>
                    <a:cubicBezTo>
                      <a:pt x="281" y="519"/>
                      <a:pt x="162" y="519"/>
                      <a:pt x="44" y="519"/>
                    </a:cubicBezTo>
                    <a:cubicBezTo>
                      <a:pt x="14" y="519"/>
                      <a:pt x="0" y="505"/>
                      <a:pt x="0" y="476"/>
                    </a:cubicBezTo>
                    <a:cubicBezTo>
                      <a:pt x="0" y="332"/>
                      <a:pt x="0" y="188"/>
                      <a:pt x="0" y="44"/>
                    </a:cubicBezTo>
                    <a:cubicBezTo>
                      <a:pt x="0" y="14"/>
                      <a:pt x="14" y="0"/>
                      <a:pt x="45" y="0"/>
                    </a:cubicBezTo>
                    <a:cubicBezTo>
                      <a:pt x="54" y="0"/>
                      <a:pt x="63" y="0"/>
                      <a:pt x="74" y="0"/>
                    </a:cubicBezTo>
                    <a:cubicBezTo>
                      <a:pt x="74" y="17"/>
                      <a:pt x="74" y="34"/>
                      <a:pt x="74" y="50"/>
                    </a:cubicBezTo>
                    <a:cubicBezTo>
                      <a:pt x="74" y="88"/>
                      <a:pt x="97" y="111"/>
                      <a:pt x="135" y="111"/>
                    </a:cubicBezTo>
                    <a:cubicBezTo>
                      <a:pt x="193" y="111"/>
                      <a:pt x="252" y="111"/>
                      <a:pt x="310" y="111"/>
                    </a:cubicBezTo>
                    <a:cubicBezTo>
                      <a:pt x="348" y="111"/>
                      <a:pt x="371" y="88"/>
                      <a:pt x="371" y="50"/>
                    </a:cubicBezTo>
                    <a:cubicBezTo>
                      <a:pt x="371" y="34"/>
                      <a:pt x="371" y="18"/>
                      <a:pt x="371" y="0"/>
                    </a:cubicBezTo>
                    <a:close/>
                    <a:moveTo>
                      <a:pt x="128" y="217"/>
                    </a:moveTo>
                    <a:cubicBezTo>
                      <a:pt x="122" y="209"/>
                      <a:pt x="116" y="202"/>
                      <a:pt x="110" y="196"/>
                    </a:cubicBezTo>
                    <a:cubicBezTo>
                      <a:pt x="98" y="184"/>
                      <a:pt x="88" y="182"/>
                      <a:pt x="79" y="191"/>
                    </a:cubicBezTo>
                    <a:cubicBezTo>
                      <a:pt x="71" y="200"/>
                      <a:pt x="72" y="210"/>
                      <a:pt x="84" y="221"/>
                    </a:cubicBezTo>
                    <a:cubicBezTo>
                      <a:pt x="93" y="231"/>
                      <a:pt x="103" y="241"/>
                      <a:pt x="113" y="250"/>
                    </a:cubicBezTo>
                    <a:cubicBezTo>
                      <a:pt x="126" y="263"/>
                      <a:pt x="133" y="263"/>
                      <a:pt x="146" y="250"/>
                    </a:cubicBezTo>
                    <a:cubicBezTo>
                      <a:pt x="169" y="228"/>
                      <a:pt x="191" y="206"/>
                      <a:pt x="213" y="184"/>
                    </a:cubicBezTo>
                    <a:cubicBezTo>
                      <a:pt x="224" y="173"/>
                      <a:pt x="225" y="163"/>
                      <a:pt x="217" y="154"/>
                    </a:cubicBezTo>
                    <a:cubicBezTo>
                      <a:pt x="208" y="146"/>
                      <a:pt x="198" y="147"/>
                      <a:pt x="187" y="158"/>
                    </a:cubicBezTo>
                    <a:cubicBezTo>
                      <a:pt x="168" y="176"/>
                      <a:pt x="150" y="195"/>
                      <a:pt x="128" y="217"/>
                    </a:cubicBezTo>
                    <a:close/>
                    <a:moveTo>
                      <a:pt x="128" y="365"/>
                    </a:moveTo>
                    <a:cubicBezTo>
                      <a:pt x="124" y="359"/>
                      <a:pt x="121" y="355"/>
                      <a:pt x="117" y="351"/>
                    </a:cubicBezTo>
                    <a:cubicBezTo>
                      <a:pt x="114" y="347"/>
                      <a:pt x="110" y="343"/>
                      <a:pt x="106" y="340"/>
                    </a:cubicBezTo>
                    <a:cubicBezTo>
                      <a:pt x="98" y="332"/>
                      <a:pt x="89" y="331"/>
                      <a:pt x="80" y="339"/>
                    </a:cubicBezTo>
                    <a:cubicBezTo>
                      <a:pt x="72" y="346"/>
                      <a:pt x="72" y="357"/>
                      <a:pt x="80" y="366"/>
                    </a:cubicBezTo>
                    <a:cubicBezTo>
                      <a:pt x="92" y="378"/>
                      <a:pt x="104" y="390"/>
                      <a:pt x="116" y="402"/>
                    </a:cubicBezTo>
                    <a:cubicBezTo>
                      <a:pt x="124" y="410"/>
                      <a:pt x="134" y="411"/>
                      <a:pt x="143" y="402"/>
                    </a:cubicBezTo>
                    <a:cubicBezTo>
                      <a:pt x="168" y="378"/>
                      <a:pt x="192" y="353"/>
                      <a:pt x="217" y="328"/>
                    </a:cubicBezTo>
                    <a:cubicBezTo>
                      <a:pt x="224" y="321"/>
                      <a:pt x="224" y="313"/>
                      <a:pt x="218" y="304"/>
                    </a:cubicBezTo>
                    <a:cubicBezTo>
                      <a:pt x="211" y="294"/>
                      <a:pt x="199" y="294"/>
                      <a:pt x="189" y="304"/>
                    </a:cubicBezTo>
                    <a:cubicBezTo>
                      <a:pt x="169" y="324"/>
                      <a:pt x="150" y="343"/>
                      <a:pt x="128" y="365"/>
                    </a:cubicBezTo>
                    <a:close/>
                    <a:moveTo>
                      <a:pt x="314" y="223"/>
                    </a:moveTo>
                    <a:cubicBezTo>
                      <a:pt x="326" y="223"/>
                      <a:pt x="338" y="223"/>
                      <a:pt x="350" y="222"/>
                    </a:cubicBezTo>
                    <a:cubicBezTo>
                      <a:pt x="362" y="222"/>
                      <a:pt x="371" y="214"/>
                      <a:pt x="371" y="204"/>
                    </a:cubicBezTo>
                    <a:cubicBezTo>
                      <a:pt x="370" y="193"/>
                      <a:pt x="362" y="186"/>
                      <a:pt x="350" y="186"/>
                    </a:cubicBezTo>
                    <a:cubicBezTo>
                      <a:pt x="327" y="185"/>
                      <a:pt x="304" y="185"/>
                      <a:pt x="280" y="186"/>
                    </a:cubicBezTo>
                    <a:cubicBezTo>
                      <a:pt x="268" y="186"/>
                      <a:pt x="259" y="194"/>
                      <a:pt x="259" y="204"/>
                    </a:cubicBezTo>
                    <a:cubicBezTo>
                      <a:pt x="260" y="215"/>
                      <a:pt x="268" y="222"/>
                      <a:pt x="280" y="222"/>
                    </a:cubicBezTo>
                    <a:cubicBezTo>
                      <a:pt x="291" y="223"/>
                      <a:pt x="303" y="223"/>
                      <a:pt x="314" y="223"/>
                    </a:cubicBezTo>
                    <a:close/>
                    <a:moveTo>
                      <a:pt x="314" y="371"/>
                    </a:moveTo>
                    <a:cubicBezTo>
                      <a:pt x="327" y="371"/>
                      <a:pt x="339" y="371"/>
                      <a:pt x="351" y="371"/>
                    </a:cubicBezTo>
                    <a:cubicBezTo>
                      <a:pt x="363" y="370"/>
                      <a:pt x="369" y="364"/>
                      <a:pt x="370" y="353"/>
                    </a:cubicBezTo>
                    <a:cubicBezTo>
                      <a:pt x="371" y="343"/>
                      <a:pt x="363" y="334"/>
                      <a:pt x="351" y="334"/>
                    </a:cubicBezTo>
                    <a:cubicBezTo>
                      <a:pt x="327" y="334"/>
                      <a:pt x="303" y="334"/>
                      <a:pt x="279" y="334"/>
                    </a:cubicBezTo>
                    <a:cubicBezTo>
                      <a:pt x="267" y="334"/>
                      <a:pt x="261" y="341"/>
                      <a:pt x="260" y="352"/>
                    </a:cubicBezTo>
                    <a:cubicBezTo>
                      <a:pt x="259" y="362"/>
                      <a:pt x="267" y="370"/>
                      <a:pt x="279" y="371"/>
                    </a:cubicBezTo>
                    <a:cubicBezTo>
                      <a:pt x="291" y="371"/>
                      <a:pt x="303" y="371"/>
                      <a:pt x="314" y="3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7"/>
              <p:cNvSpPr/>
              <p:nvPr/>
            </p:nvSpPr>
            <p:spPr bwMode="auto">
              <a:xfrm>
                <a:off x="3541" y="1339"/>
                <a:ext cx="598" cy="423"/>
              </a:xfrm>
              <a:custGeom>
                <a:avLst/>
                <a:gdLst>
                  <a:gd name="T0" fmla="*/ 112 w 223"/>
                  <a:gd name="T1" fmla="*/ 158 h 158"/>
                  <a:gd name="T2" fmla="*/ 24 w 223"/>
                  <a:gd name="T3" fmla="*/ 158 h 158"/>
                  <a:gd name="T4" fmla="*/ 0 w 223"/>
                  <a:gd name="T5" fmla="*/ 135 h 158"/>
                  <a:gd name="T6" fmla="*/ 0 w 223"/>
                  <a:gd name="T7" fmla="*/ 70 h 158"/>
                  <a:gd name="T8" fmla="*/ 24 w 223"/>
                  <a:gd name="T9" fmla="*/ 47 h 158"/>
                  <a:gd name="T10" fmla="*/ 34 w 223"/>
                  <a:gd name="T11" fmla="*/ 47 h 158"/>
                  <a:gd name="T12" fmla="*/ 69 w 223"/>
                  <a:gd name="T13" fmla="*/ 31 h 158"/>
                  <a:gd name="T14" fmla="*/ 158 w 223"/>
                  <a:gd name="T15" fmla="*/ 36 h 158"/>
                  <a:gd name="T16" fmla="*/ 179 w 223"/>
                  <a:gd name="T17" fmla="*/ 47 h 158"/>
                  <a:gd name="T18" fmla="*/ 202 w 223"/>
                  <a:gd name="T19" fmla="*/ 47 h 158"/>
                  <a:gd name="T20" fmla="*/ 222 w 223"/>
                  <a:gd name="T21" fmla="*/ 67 h 158"/>
                  <a:gd name="T22" fmla="*/ 222 w 223"/>
                  <a:gd name="T23" fmla="*/ 138 h 158"/>
                  <a:gd name="T24" fmla="*/ 200 w 223"/>
                  <a:gd name="T25" fmla="*/ 158 h 158"/>
                  <a:gd name="T26" fmla="*/ 112 w 223"/>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58">
                    <a:moveTo>
                      <a:pt x="112" y="158"/>
                    </a:moveTo>
                    <a:cubicBezTo>
                      <a:pt x="82" y="158"/>
                      <a:pt x="53" y="158"/>
                      <a:pt x="24" y="158"/>
                    </a:cubicBezTo>
                    <a:cubicBezTo>
                      <a:pt x="7" y="158"/>
                      <a:pt x="0" y="152"/>
                      <a:pt x="0" y="135"/>
                    </a:cubicBezTo>
                    <a:cubicBezTo>
                      <a:pt x="0" y="113"/>
                      <a:pt x="0" y="91"/>
                      <a:pt x="0" y="70"/>
                    </a:cubicBezTo>
                    <a:cubicBezTo>
                      <a:pt x="0" y="53"/>
                      <a:pt x="7" y="47"/>
                      <a:pt x="24" y="47"/>
                    </a:cubicBezTo>
                    <a:cubicBezTo>
                      <a:pt x="27" y="47"/>
                      <a:pt x="31" y="47"/>
                      <a:pt x="34" y="47"/>
                    </a:cubicBezTo>
                    <a:cubicBezTo>
                      <a:pt x="49" y="48"/>
                      <a:pt x="59" y="45"/>
                      <a:pt x="69" y="31"/>
                    </a:cubicBezTo>
                    <a:cubicBezTo>
                      <a:pt x="90" y="0"/>
                      <a:pt x="138" y="3"/>
                      <a:pt x="158" y="36"/>
                    </a:cubicBezTo>
                    <a:cubicBezTo>
                      <a:pt x="163" y="45"/>
                      <a:pt x="169" y="48"/>
                      <a:pt x="179" y="47"/>
                    </a:cubicBezTo>
                    <a:cubicBezTo>
                      <a:pt x="187" y="46"/>
                      <a:pt x="195" y="47"/>
                      <a:pt x="202" y="47"/>
                    </a:cubicBezTo>
                    <a:cubicBezTo>
                      <a:pt x="215" y="47"/>
                      <a:pt x="222" y="54"/>
                      <a:pt x="222" y="67"/>
                    </a:cubicBezTo>
                    <a:cubicBezTo>
                      <a:pt x="223" y="90"/>
                      <a:pt x="223" y="114"/>
                      <a:pt x="222" y="138"/>
                    </a:cubicBezTo>
                    <a:cubicBezTo>
                      <a:pt x="222" y="152"/>
                      <a:pt x="215" y="158"/>
                      <a:pt x="200" y="158"/>
                    </a:cubicBezTo>
                    <a:cubicBezTo>
                      <a:pt x="171" y="158"/>
                      <a:pt x="141" y="158"/>
                      <a:pt x="112" y="1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Group 20"/>
            <p:cNvGrpSpPr>
              <a:grpSpLocks noChangeAspect="1"/>
            </p:cNvGrpSpPr>
            <p:nvPr/>
          </p:nvGrpSpPr>
          <p:grpSpPr bwMode="auto">
            <a:xfrm>
              <a:off x="10188767" y="3380337"/>
              <a:ext cx="383721" cy="332028"/>
              <a:chOff x="3068" y="1492"/>
              <a:chExt cx="1544" cy="1336"/>
            </a:xfrm>
          </p:grpSpPr>
          <p:sp>
            <p:nvSpPr>
              <p:cNvPr id="40" name="AutoShape 19"/>
              <p:cNvSpPr>
                <a:spLocks noChangeAspect="1" noChangeArrowheads="1" noTextEdit="1"/>
              </p:cNvSpPr>
              <p:nvPr/>
            </p:nvSpPr>
            <p:spPr bwMode="auto">
              <a:xfrm>
                <a:off x="3068" y="1492"/>
                <a:ext cx="1544"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Freeform 21"/>
              <p:cNvSpPr>
                <a:spLocks noEditPoints="1"/>
              </p:cNvSpPr>
              <p:nvPr/>
            </p:nvSpPr>
            <p:spPr bwMode="auto">
              <a:xfrm>
                <a:off x="3272" y="1900"/>
                <a:ext cx="1131" cy="925"/>
              </a:xfrm>
              <a:custGeom>
                <a:avLst/>
                <a:gdLst>
                  <a:gd name="T0" fmla="*/ 307 w 422"/>
                  <a:gd name="T1" fmla="*/ 0 h 345"/>
                  <a:gd name="T2" fmla="*/ 318 w 422"/>
                  <a:gd name="T3" fmla="*/ 83 h 345"/>
                  <a:gd name="T4" fmla="*/ 413 w 422"/>
                  <a:gd name="T5" fmla="*/ 143 h 345"/>
                  <a:gd name="T6" fmla="*/ 422 w 422"/>
                  <a:gd name="T7" fmla="*/ 315 h 345"/>
                  <a:gd name="T8" fmla="*/ 30 w 422"/>
                  <a:gd name="T9" fmla="*/ 345 h 345"/>
                  <a:gd name="T10" fmla="*/ 3 w 422"/>
                  <a:gd name="T11" fmla="*/ 248 h 345"/>
                  <a:gd name="T12" fmla="*/ 25 w 422"/>
                  <a:gd name="T13" fmla="*/ 126 h 345"/>
                  <a:gd name="T14" fmla="*/ 113 w 422"/>
                  <a:gd name="T15" fmla="*/ 6 h 345"/>
                  <a:gd name="T16" fmla="*/ 134 w 422"/>
                  <a:gd name="T17" fmla="*/ 166 h 345"/>
                  <a:gd name="T18" fmla="*/ 153 w 422"/>
                  <a:gd name="T19" fmla="*/ 165 h 345"/>
                  <a:gd name="T20" fmla="*/ 154 w 422"/>
                  <a:gd name="T21" fmla="*/ 145 h 345"/>
                  <a:gd name="T22" fmla="*/ 107 w 422"/>
                  <a:gd name="T23" fmla="*/ 156 h 345"/>
                  <a:gd name="T24" fmla="*/ 134 w 422"/>
                  <a:gd name="T25" fmla="*/ 166 h 345"/>
                  <a:gd name="T26" fmla="*/ 228 w 422"/>
                  <a:gd name="T27" fmla="*/ 166 h 345"/>
                  <a:gd name="T28" fmla="*/ 229 w 422"/>
                  <a:gd name="T29" fmla="*/ 145 h 345"/>
                  <a:gd name="T30" fmla="*/ 184 w 422"/>
                  <a:gd name="T31" fmla="*/ 156 h 345"/>
                  <a:gd name="T32" fmla="*/ 211 w 422"/>
                  <a:gd name="T33" fmla="*/ 166 h 345"/>
                  <a:gd name="T34" fmla="*/ 306 w 422"/>
                  <a:gd name="T35" fmla="*/ 165 h 345"/>
                  <a:gd name="T36" fmla="*/ 308 w 422"/>
                  <a:gd name="T37" fmla="*/ 145 h 345"/>
                  <a:gd name="T38" fmla="*/ 260 w 422"/>
                  <a:gd name="T39" fmla="*/ 156 h 345"/>
                  <a:gd name="T40" fmla="*/ 287 w 422"/>
                  <a:gd name="T41" fmla="*/ 166 h 345"/>
                  <a:gd name="T42" fmla="*/ 117 w 422"/>
                  <a:gd name="T43" fmla="*/ 188 h 345"/>
                  <a:gd name="T44" fmla="*/ 116 w 422"/>
                  <a:gd name="T45" fmla="*/ 209 h 345"/>
                  <a:gd name="T46" fmla="*/ 162 w 422"/>
                  <a:gd name="T47" fmla="*/ 198 h 345"/>
                  <a:gd name="T48" fmla="*/ 135 w 422"/>
                  <a:gd name="T49" fmla="*/ 188 h 345"/>
                  <a:gd name="T50" fmla="*/ 193 w 422"/>
                  <a:gd name="T51" fmla="*/ 188 h 345"/>
                  <a:gd name="T52" fmla="*/ 191 w 422"/>
                  <a:gd name="T53" fmla="*/ 209 h 345"/>
                  <a:gd name="T54" fmla="*/ 239 w 422"/>
                  <a:gd name="T55" fmla="*/ 198 h 345"/>
                  <a:gd name="T56" fmla="*/ 212 w 422"/>
                  <a:gd name="T57" fmla="*/ 188 h 345"/>
                  <a:gd name="T58" fmla="*/ 288 w 422"/>
                  <a:gd name="T59" fmla="*/ 188 h 345"/>
                  <a:gd name="T60" fmla="*/ 261 w 422"/>
                  <a:gd name="T61" fmla="*/ 199 h 345"/>
                  <a:gd name="T62" fmla="*/ 307 w 422"/>
                  <a:gd name="T63" fmla="*/ 209 h 345"/>
                  <a:gd name="T64" fmla="*/ 306 w 422"/>
                  <a:gd name="T65" fmla="*/ 188 h 345"/>
                  <a:gd name="T66" fmla="*/ 134 w 422"/>
                  <a:gd name="T67" fmla="*/ 254 h 345"/>
                  <a:gd name="T68" fmla="*/ 152 w 422"/>
                  <a:gd name="T69" fmla="*/ 253 h 345"/>
                  <a:gd name="T70" fmla="*/ 152 w 422"/>
                  <a:gd name="T71" fmla="*/ 232 h 345"/>
                  <a:gd name="T72" fmla="*/ 107 w 422"/>
                  <a:gd name="T73" fmla="*/ 242 h 345"/>
                  <a:gd name="T74" fmla="*/ 134 w 422"/>
                  <a:gd name="T75" fmla="*/ 254 h 345"/>
                  <a:gd name="T76" fmla="*/ 194 w 422"/>
                  <a:gd name="T77" fmla="*/ 232 h 345"/>
                  <a:gd name="T78" fmla="*/ 193 w 422"/>
                  <a:gd name="T79" fmla="*/ 253 h 345"/>
                  <a:gd name="T80" fmla="*/ 239 w 422"/>
                  <a:gd name="T81" fmla="*/ 242 h 345"/>
                  <a:gd name="T82" fmla="*/ 212 w 422"/>
                  <a:gd name="T83" fmla="*/ 232 h 345"/>
                  <a:gd name="T84" fmla="*/ 270 w 422"/>
                  <a:gd name="T85" fmla="*/ 232 h 345"/>
                  <a:gd name="T86" fmla="*/ 269 w 422"/>
                  <a:gd name="T87" fmla="*/ 252 h 345"/>
                  <a:gd name="T88" fmla="*/ 316 w 422"/>
                  <a:gd name="T89" fmla="*/ 242 h 345"/>
                  <a:gd name="T90" fmla="*/ 289 w 422"/>
                  <a:gd name="T91" fmla="*/ 23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2" h="345">
                    <a:moveTo>
                      <a:pt x="111" y="0"/>
                    </a:moveTo>
                    <a:cubicBezTo>
                      <a:pt x="176" y="0"/>
                      <a:pt x="240" y="0"/>
                      <a:pt x="307" y="0"/>
                    </a:cubicBezTo>
                    <a:cubicBezTo>
                      <a:pt x="305" y="6"/>
                      <a:pt x="305" y="12"/>
                      <a:pt x="303" y="18"/>
                    </a:cubicBezTo>
                    <a:cubicBezTo>
                      <a:pt x="292" y="43"/>
                      <a:pt x="299" y="64"/>
                      <a:pt x="318" y="83"/>
                    </a:cubicBezTo>
                    <a:cubicBezTo>
                      <a:pt x="341" y="105"/>
                      <a:pt x="369" y="118"/>
                      <a:pt x="399" y="126"/>
                    </a:cubicBezTo>
                    <a:cubicBezTo>
                      <a:pt x="408" y="129"/>
                      <a:pt x="412" y="133"/>
                      <a:pt x="413" y="143"/>
                    </a:cubicBezTo>
                    <a:cubicBezTo>
                      <a:pt x="415" y="196"/>
                      <a:pt x="419" y="250"/>
                      <a:pt x="422" y="304"/>
                    </a:cubicBezTo>
                    <a:cubicBezTo>
                      <a:pt x="422" y="308"/>
                      <a:pt x="422" y="312"/>
                      <a:pt x="422" y="315"/>
                    </a:cubicBezTo>
                    <a:cubicBezTo>
                      <a:pt x="421" y="333"/>
                      <a:pt x="410" y="345"/>
                      <a:pt x="392" y="345"/>
                    </a:cubicBezTo>
                    <a:cubicBezTo>
                      <a:pt x="271" y="345"/>
                      <a:pt x="151" y="345"/>
                      <a:pt x="30" y="345"/>
                    </a:cubicBezTo>
                    <a:cubicBezTo>
                      <a:pt x="12" y="345"/>
                      <a:pt x="0" y="332"/>
                      <a:pt x="0" y="312"/>
                    </a:cubicBezTo>
                    <a:cubicBezTo>
                      <a:pt x="1" y="291"/>
                      <a:pt x="2" y="270"/>
                      <a:pt x="3" y="248"/>
                    </a:cubicBezTo>
                    <a:cubicBezTo>
                      <a:pt x="5" y="214"/>
                      <a:pt x="8" y="180"/>
                      <a:pt x="9" y="146"/>
                    </a:cubicBezTo>
                    <a:cubicBezTo>
                      <a:pt x="10" y="135"/>
                      <a:pt x="13" y="130"/>
                      <a:pt x="25" y="126"/>
                    </a:cubicBezTo>
                    <a:cubicBezTo>
                      <a:pt x="49" y="116"/>
                      <a:pt x="73" y="104"/>
                      <a:pt x="95" y="90"/>
                    </a:cubicBezTo>
                    <a:cubicBezTo>
                      <a:pt x="124" y="72"/>
                      <a:pt x="136" y="37"/>
                      <a:pt x="113" y="6"/>
                    </a:cubicBezTo>
                    <a:cubicBezTo>
                      <a:pt x="112" y="5"/>
                      <a:pt x="112" y="3"/>
                      <a:pt x="111" y="0"/>
                    </a:cubicBezTo>
                    <a:close/>
                    <a:moveTo>
                      <a:pt x="134" y="166"/>
                    </a:moveTo>
                    <a:cubicBezTo>
                      <a:pt x="134" y="166"/>
                      <a:pt x="134" y="166"/>
                      <a:pt x="134" y="166"/>
                    </a:cubicBezTo>
                    <a:cubicBezTo>
                      <a:pt x="140" y="166"/>
                      <a:pt x="147" y="167"/>
                      <a:pt x="153" y="165"/>
                    </a:cubicBezTo>
                    <a:cubicBezTo>
                      <a:pt x="157" y="164"/>
                      <a:pt x="162" y="159"/>
                      <a:pt x="162" y="155"/>
                    </a:cubicBezTo>
                    <a:cubicBezTo>
                      <a:pt x="162" y="152"/>
                      <a:pt x="157" y="145"/>
                      <a:pt x="154" y="145"/>
                    </a:cubicBezTo>
                    <a:cubicBezTo>
                      <a:pt x="141" y="144"/>
                      <a:pt x="128" y="143"/>
                      <a:pt x="115" y="145"/>
                    </a:cubicBezTo>
                    <a:cubicBezTo>
                      <a:pt x="112" y="145"/>
                      <a:pt x="107" y="152"/>
                      <a:pt x="107" y="156"/>
                    </a:cubicBezTo>
                    <a:cubicBezTo>
                      <a:pt x="107" y="159"/>
                      <a:pt x="112" y="164"/>
                      <a:pt x="116" y="166"/>
                    </a:cubicBezTo>
                    <a:cubicBezTo>
                      <a:pt x="122" y="167"/>
                      <a:pt x="128" y="166"/>
                      <a:pt x="134" y="166"/>
                    </a:cubicBezTo>
                    <a:close/>
                    <a:moveTo>
                      <a:pt x="211" y="166"/>
                    </a:moveTo>
                    <a:cubicBezTo>
                      <a:pt x="217" y="166"/>
                      <a:pt x="223" y="167"/>
                      <a:pt x="228" y="166"/>
                    </a:cubicBezTo>
                    <a:cubicBezTo>
                      <a:pt x="233" y="164"/>
                      <a:pt x="238" y="159"/>
                      <a:pt x="239" y="156"/>
                    </a:cubicBezTo>
                    <a:cubicBezTo>
                      <a:pt x="239" y="152"/>
                      <a:pt x="233" y="145"/>
                      <a:pt x="229" y="145"/>
                    </a:cubicBezTo>
                    <a:cubicBezTo>
                      <a:pt x="217" y="143"/>
                      <a:pt x="205" y="143"/>
                      <a:pt x="193" y="145"/>
                    </a:cubicBezTo>
                    <a:cubicBezTo>
                      <a:pt x="189" y="145"/>
                      <a:pt x="183" y="152"/>
                      <a:pt x="184" y="156"/>
                    </a:cubicBezTo>
                    <a:cubicBezTo>
                      <a:pt x="184" y="159"/>
                      <a:pt x="190" y="164"/>
                      <a:pt x="194" y="166"/>
                    </a:cubicBezTo>
                    <a:cubicBezTo>
                      <a:pt x="199" y="167"/>
                      <a:pt x="205" y="166"/>
                      <a:pt x="211" y="166"/>
                    </a:cubicBezTo>
                    <a:close/>
                    <a:moveTo>
                      <a:pt x="287" y="166"/>
                    </a:moveTo>
                    <a:cubicBezTo>
                      <a:pt x="294" y="166"/>
                      <a:pt x="301" y="167"/>
                      <a:pt x="306" y="165"/>
                    </a:cubicBezTo>
                    <a:cubicBezTo>
                      <a:pt x="310" y="164"/>
                      <a:pt x="315" y="159"/>
                      <a:pt x="316" y="156"/>
                    </a:cubicBezTo>
                    <a:cubicBezTo>
                      <a:pt x="316" y="152"/>
                      <a:pt x="311" y="145"/>
                      <a:pt x="308" y="145"/>
                    </a:cubicBezTo>
                    <a:cubicBezTo>
                      <a:pt x="295" y="144"/>
                      <a:pt x="281" y="144"/>
                      <a:pt x="268" y="145"/>
                    </a:cubicBezTo>
                    <a:cubicBezTo>
                      <a:pt x="265" y="145"/>
                      <a:pt x="260" y="152"/>
                      <a:pt x="260" y="156"/>
                    </a:cubicBezTo>
                    <a:cubicBezTo>
                      <a:pt x="261" y="159"/>
                      <a:pt x="266" y="164"/>
                      <a:pt x="270" y="165"/>
                    </a:cubicBezTo>
                    <a:cubicBezTo>
                      <a:pt x="275" y="167"/>
                      <a:pt x="281" y="166"/>
                      <a:pt x="287" y="166"/>
                    </a:cubicBezTo>
                    <a:close/>
                    <a:moveTo>
                      <a:pt x="135" y="188"/>
                    </a:moveTo>
                    <a:cubicBezTo>
                      <a:pt x="129" y="188"/>
                      <a:pt x="122" y="187"/>
                      <a:pt x="117" y="188"/>
                    </a:cubicBezTo>
                    <a:cubicBezTo>
                      <a:pt x="113" y="190"/>
                      <a:pt x="107" y="195"/>
                      <a:pt x="107" y="198"/>
                    </a:cubicBezTo>
                    <a:cubicBezTo>
                      <a:pt x="107" y="202"/>
                      <a:pt x="112" y="209"/>
                      <a:pt x="116" y="209"/>
                    </a:cubicBezTo>
                    <a:cubicBezTo>
                      <a:pt x="128" y="211"/>
                      <a:pt x="140" y="211"/>
                      <a:pt x="152" y="209"/>
                    </a:cubicBezTo>
                    <a:cubicBezTo>
                      <a:pt x="156" y="209"/>
                      <a:pt x="159" y="202"/>
                      <a:pt x="162" y="198"/>
                    </a:cubicBezTo>
                    <a:cubicBezTo>
                      <a:pt x="159" y="194"/>
                      <a:pt x="155" y="190"/>
                      <a:pt x="151" y="188"/>
                    </a:cubicBezTo>
                    <a:cubicBezTo>
                      <a:pt x="146" y="187"/>
                      <a:pt x="140" y="188"/>
                      <a:pt x="135" y="188"/>
                    </a:cubicBezTo>
                    <a:close/>
                    <a:moveTo>
                      <a:pt x="212" y="188"/>
                    </a:moveTo>
                    <a:cubicBezTo>
                      <a:pt x="205" y="188"/>
                      <a:pt x="199" y="187"/>
                      <a:pt x="193" y="188"/>
                    </a:cubicBezTo>
                    <a:cubicBezTo>
                      <a:pt x="189" y="189"/>
                      <a:pt x="184" y="195"/>
                      <a:pt x="184" y="198"/>
                    </a:cubicBezTo>
                    <a:cubicBezTo>
                      <a:pt x="183" y="202"/>
                      <a:pt x="188" y="208"/>
                      <a:pt x="191" y="209"/>
                    </a:cubicBezTo>
                    <a:cubicBezTo>
                      <a:pt x="204" y="210"/>
                      <a:pt x="218" y="210"/>
                      <a:pt x="231" y="209"/>
                    </a:cubicBezTo>
                    <a:cubicBezTo>
                      <a:pt x="234" y="208"/>
                      <a:pt x="239" y="202"/>
                      <a:pt x="239" y="198"/>
                    </a:cubicBezTo>
                    <a:cubicBezTo>
                      <a:pt x="238" y="195"/>
                      <a:pt x="233" y="190"/>
                      <a:pt x="230" y="188"/>
                    </a:cubicBezTo>
                    <a:cubicBezTo>
                      <a:pt x="224" y="187"/>
                      <a:pt x="218" y="188"/>
                      <a:pt x="212" y="188"/>
                    </a:cubicBezTo>
                    <a:close/>
                    <a:moveTo>
                      <a:pt x="288" y="188"/>
                    </a:moveTo>
                    <a:cubicBezTo>
                      <a:pt x="288" y="188"/>
                      <a:pt x="288" y="188"/>
                      <a:pt x="288" y="188"/>
                    </a:cubicBezTo>
                    <a:cubicBezTo>
                      <a:pt x="282" y="188"/>
                      <a:pt x="276" y="187"/>
                      <a:pt x="270" y="188"/>
                    </a:cubicBezTo>
                    <a:cubicBezTo>
                      <a:pt x="266" y="190"/>
                      <a:pt x="261" y="195"/>
                      <a:pt x="261" y="199"/>
                    </a:cubicBezTo>
                    <a:cubicBezTo>
                      <a:pt x="260" y="202"/>
                      <a:pt x="266" y="209"/>
                      <a:pt x="269" y="209"/>
                    </a:cubicBezTo>
                    <a:cubicBezTo>
                      <a:pt x="281" y="210"/>
                      <a:pt x="294" y="210"/>
                      <a:pt x="307" y="209"/>
                    </a:cubicBezTo>
                    <a:cubicBezTo>
                      <a:pt x="310" y="209"/>
                      <a:pt x="316" y="202"/>
                      <a:pt x="316" y="199"/>
                    </a:cubicBezTo>
                    <a:cubicBezTo>
                      <a:pt x="315" y="195"/>
                      <a:pt x="310" y="190"/>
                      <a:pt x="306" y="188"/>
                    </a:cubicBezTo>
                    <a:cubicBezTo>
                      <a:pt x="300" y="187"/>
                      <a:pt x="294" y="188"/>
                      <a:pt x="288" y="188"/>
                    </a:cubicBezTo>
                    <a:close/>
                    <a:moveTo>
                      <a:pt x="134" y="254"/>
                    </a:moveTo>
                    <a:cubicBezTo>
                      <a:pt x="134" y="254"/>
                      <a:pt x="134" y="253"/>
                      <a:pt x="134" y="253"/>
                    </a:cubicBezTo>
                    <a:cubicBezTo>
                      <a:pt x="140" y="253"/>
                      <a:pt x="147" y="255"/>
                      <a:pt x="152" y="253"/>
                    </a:cubicBezTo>
                    <a:cubicBezTo>
                      <a:pt x="156" y="251"/>
                      <a:pt x="162" y="246"/>
                      <a:pt x="162" y="242"/>
                    </a:cubicBezTo>
                    <a:cubicBezTo>
                      <a:pt x="162" y="239"/>
                      <a:pt x="156" y="232"/>
                      <a:pt x="152" y="232"/>
                    </a:cubicBezTo>
                    <a:cubicBezTo>
                      <a:pt x="140" y="231"/>
                      <a:pt x="128" y="231"/>
                      <a:pt x="116" y="232"/>
                    </a:cubicBezTo>
                    <a:cubicBezTo>
                      <a:pt x="113" y="232"/>
                      <a:pt x="107" y="238"/>
                      <a:pt x="107" y="242"/>
                    </a:cubicBezTo>
                    <a:cubicBezTo>
                      <a:pt x="106" y="245"/>
                      <a:pt x="112" y="251"/>
                      <a:pt x="115" y="253"/>
                    </a:cubicBezTo>
                    <a:cubicBezTo>
                      <a:pt x="121" y="255"/>
                      <a:pt x="128" y="254"/>
                      <a:pt x="134" y="254"/>
                    </a:cubicBezTo>
                    <a:close/>
                    <a:moveTo>
                      <a:pt x="212" y="232"/>
                    </a:moveTo>
                    <a:cubicBezTo>
                      <a:pt x="206" y="232"/>
                      <a:pt x="199" y="230"/>
                      <a:pt x="194" y="232"/>
                    </a:cubicBezTo>
                    <a:cubicBezTo>
                      <a:pt x="190" y="233"/>
                      <a:pt x="184" y="238"/>
                      <a:pt x="184" y="242"/>
                    </a:cubicBezTo>
                    <a:cubicBezTo>
                      <a:pt x="184" y="246"/>
                      <a:pt x="189" y="252"/>
                      <a:pt x="193" y="253"/>
                    </a:cubicBezTo>
                    <a:cubicBezTo>
                      <a:pt x="205" y="254"/>
                      <a:pt x="218" y="254"/>
                      <a:pt x="230" y="253"/>
                    </a:cubicBezTo>
                    <a:cubicBezTo>
                      <a:pt x="233" y="252"/>
                      <a:pt x="239" y="245"/>
                      <a:pt x="239" y="242"/>
                    </a:cubicBezTo>
                    <a:cubicBezTo>
                      <a:pt x="238" y="238"/>
                      <a:pt x="232" y="233"/>
                      <a:pt x="228" y="232"/>
                    </a:cubicBezTo>
                    <a:cubicBezTo>
                      <a:pt x="223" y="230"/>
                      <a:pt x="217" y="232"/>
                      <a:pt x="212" y="232"/>
                    </a:cubicBezTo>
                    <a:close/>
                    <a:moveTo>
                      <a:pt x="289" y="232"/>
                    </a:moveTo>
                    <a:cubicBezTo>
                      <a:pt x="283" y="232"/>
                      <a:pt x="276" y="230"/>
                      <a:pt x="270" y="232"/>
                    </a:cubicBezTo>
                    <a:cubicBezTo>
                      <a:pt x="266" y="233"/>
                      <a:pt x="260" y="238"/>
                      <a:pt x="261" y="241"/>
                    </a:cubicBezTo>
                    <a:cubicBezTo>
                      <a:pt x="261" y="245"/>
                      <a:pt x="266" y="252"/>
                      <a:pt x="269" y="252"/>
                    </a:cubicBezTo>
                    <a:cubicBezTo>
                      <a:pt x="282" y="254"/>
                      <a:pt x="294" y="254"/>
                      <a:pt x="307" y="253"/>
                    </a:cubicBezTo>
                    <a:cubicBezTo>
                      <a:pt x="310" y="252"/>
                      <a:pt x="316" y="245"/>
                      <a:pt x="316" y="242"/>
                    </a:cubicBezTo>
                    <a:cubicBezTo>
                      <a:pt x="315" y="238"/>
                      <a:pt x="310" y="234"/>
                      <a:pt x="306" y="232"/>
                    </a:cubicBezTo>
                    <a:cubicBezTo>
                      <a:pt x="301" y="230"/>
                      <a:pt x="295" y="232"/>
                      <a:pt x="289" y="23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p:nvSpPr>
            <p:spPr bwMode="auto">
              <a:xfrm>
                <a:off x="3017" y="1484"/>
                <a:ext cx="1611" cy="687"/>
              </a:xfrm>
              <a:custGeom>
                <a:avLst/>
                <a:gdLst>
                  <a:gd name="T0" fmla="*/ 306 w 601"/>
                  <a:gd name="T1" fmla="*/ 110 h 256"/>
                  <a:gd name="T2" fmla="*/ 192 w 601"/>
                  <a:gd name="T3" fmla="*/ 110 h 256"/>
                  <a:gd name="T4" fmla="*/ 166 w 601"/>
                  <a:gd name="T5" fmla="*/ 115 h 256"/>
                  <a:gd name="T6" fmla="*/ 155 w 601"/>
                  <a:gd name="T7" fmla="*/ 142 h 256"/>
                  <a:gd name="T8" fmla="*/ 178 w 601"/>
                  <a:gd name="T9" fmla="*/ 181 h 256"/>
                  <a:gd name="T10" fmla="*/ 176 w 601"/>
                  <a:gd name="T11" fmla="*/ 211 h 256"/>
                  <a:gd name="T12" fmla="*/ 75 w 601"/>
                  <a:gd name="T13" fmla="*/ 253 h 256"/>
                  <a:gd name="T14" fmla="*/ 57 w 601"/>
                  <a:gd name="T15" fmla="*/ 244 h 256"/>
                  <a:gd name="T16" fmla="*/ 45 w 601"/>
                  <a:gd name="T17" fmla="*/ 227 h 256"/>
                  <a:gd name="T18" fmla="*/ 51 w 601"/>
                  <a:gd name="T19" fmla="*/ 71 h 256"/>
                  <a:gd name="T20" fmla="*/ 184 w 601"/>
                  <a:gd name="T21" fmla="*/ 7 h 256"/>
                  <a:gd name="T22" fmla="*/ 429 w 601"/>
                  <a:gd name="T23" fmla="*/ 7 h 256"/>
                  <a:gd name="T24" fmla="*/ 579 w 601"/>
                  <a:gd name="T25" fmla="*/ 99 h 256"/>
                  <a:gd name="T26" fmla="*/ 571 w 601"/>
                  <a:gd name="T27" fmla="*/ 221 h 256"/>
                  <a:gd name="T28" fmla="*/ 563 w 601"/>
                  <a:gd name="T29" fmla="*/ 234 h 256"/>
                  <a:gd name="T30" fmla="*/ 518 w 601"/>
                  <a:gd name="T31" fmla="*/ 251 h 256"/>
                  <a:gd name="T32" fmla="*/ 444 w 601"/>
                  <a:gd name="T33" fmla="*/ 218 h 256"/>
                  <a:gd name="T34" fmla="*/ 437 w 601"/>
                  <a:gd name="T35" fmla="*/ 177 h 256"/>
                  <a:gd name="T36" fmla="*/ 458 w 601"/>
                  <a:gd name="T37" fmla="*/ 141 h 256"/>
                  <a:gd name="T38" fmla="*/ 447 w 601"/>
                  <a:gd name="T39" fmla="*/ 115 h 256"/>
                  <a:gd name="T40" fmla="*/ 420 w 601"/>
                  <a:gd name="T41" fmla="*/ 110 h 256"/>
                  <a:gd name="T42" fmla="*/ 306 w 601"/>
                  <a:gd name="T43" fmla="*/ 1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56">
                    <a:moveTo>
                      <a:pt x="306" y="110"/>
                    </a:moveTo>
                    <a:cubicBezTo>
                      <a:pt x="268" y="110"/>
                      <a:pt x="230" y="110"/>
                      <a:pt x="192" y="110"/>
                    </a:cubicBezTo>
                    <a:cubicBezTo>
                      <a:pt x="183" y="110"/>
                      <a:pt x="174" y="112"/>
                      <a:pt x="166" y="115"/>
                    </a:cubicBezTo>
                    <a:cubicBezTo>
                      <a:pt x="151" y="120"/>
                      <a:pt x="148" y="129"/>
                      <a:pt x="155" y="142"/>
                    </a:cubicBezTo>
                    <a:cubicBezTo>
                      <a:pt x="162" y="155"/>
                      <a:pt x="170" y="169"/>
                      <a:pt x="178" y="181"/>
                    </a:cubicBezTo>
                    <a:cubicBezTo>
                      <a:pt x="186" y="192"/>
                      <a:pt x="185" y="202"/>
                      <a:pt x="176" y="211"/>
                    </a:cubicBezTo>
                    <a:cubicBezTo>
                      <a:pt x="147" y="237"/>
                      <a:pt x="113" y="251"/>
                      <a:pt x="75" y="253"/>
                    </a:cubicBezTo>
                    <a:cubicBezTo>
                      <a:pt x="69" y="253"/>
                      <a:pt x="62" y="248"/>
                      <a:pt x="57" y="244"/>
                    </a:cubicBezTo>
                    <a:cubicBezTo>
                      <a:pt x="52" y="239"/>
                      <a:pt x="49" y="232"/>
                      <a:pt x="45" y="227"/>
                    </a:cubicBezTo>
                    <a:cubicBezTo>
                      <a:pt x="0" y="174"/>
                      <a:pt x="20" y="107"/>
                      <a:pt x="51" y="71"/>
                    </a:cubicBezTo>
                    <a:cubicBezTo>
                      <a:pt x="86" y="31"/>
                      <a:pt x="131" y="12"/>
                      <a:pt x="184" y="7"/>
                    </a:cubicBezTo>
                    <a:cubicBezTo>
                      <a:pt x="265" y="0"/>
                      <a:pt x="347" y="0"/>
                      <a:pt x="429" y="7"/>
                    </a:cubicBezTo>
                    <a:cubicBezTo>
                      <a:pt x="494" y="13"/>
                      <a:pt x="548" y="39"/>
                      <a:pt x="579" y="99"/>
                    </a:cubicBezTo>
                    <a:cubicBezTo>
                      <a:pt x="600" y="140"/>
                      <a:pt x="601" y="182"/>
                      <a:pt x="571" y="221"/>
                    </a:cubicBezTo>
                    <a:cubicBezTo>
                      <a:pt x="568" y="225"/>
                      <a:pt x="565" y="229"/>
                      <a:pt x="563" y="234"/>
                    </a:cubicBezTo>
                    <a:cubicBezTo>
                      <a:pt x="553" y="254"/>
                      <a:pt x="537" y="256"/>
                      <a:pt x="518" y="251"/>
                    </a:cubicBezTo>
                    <a:cubicBezTo>
                      <a:pt x="491" y="245"/>
                      <a:pt x="466" y="235"/>
                      <a:pt x="444" y="218"/>
                    </a:cubicBezTo>
                    <a:cubicBezTo>
                      <a:pt x="426" y="203"/>
                      <a:pt x="425" y="196"/>
                      <a:pt x="437" y="177"/>
                    </a:cubicBezTo>
                    <a:cubicBezTo>
                      <a:pt x="444" y="165"/>
                      <a:pt x="451" y="153"/>
                      <a:pt x="458" y="141"/>
                    </a:cubicBezTo>
                    <a:cubicBezTo>
                      <a:pt x="464" y="128"/>
                      <a:pt x="461" y="120"/>
                      <a:pt x="447" y="115"/>
                    </a:cubicBezTo>
                    <a:cubicBezTo>
                      <a:pt x="439" y="112"/>
                      <a:pt x="429" y="110"/>
                      <a:pt x="420" y="110"/>
                    </a:cubicBezTo>
                    <a:cubicBezTo>
                      <a:pt x="382" y="110"/>
                      <a:pt x="344" y="110"/>
                      <a:pt x="306" y="11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a:spLocks noEditPoints="1"/>
              </p:cNvSpPr>
              <p:nvPr/>
            </p:nvSpPr>
            <p:spPr bwMode="auto">
              <a:xfrm>
                <a:off x="3272" y="1900"/>
                <a:ext cx="1131" cy="925"/>
              </a:xfrm>
              <a:custGeom>
                <a:avLst/>
                <a:gdLst>
                  <a:gd name="T0" fmla="*/ 307 w 422"/>
                  <a:gd name="T1" fmla="*/ 0 h 345"/>
                  <a:gd name="T2" fmla="*/ 318 w 422"/>
                  <a:gd name="T3" fmla="*/ 83 h 345"/>
                  <a:gd name="T4" fmla="*/ 413 w 422"/>
                  <a:gd name="T5" fmla="*/ 143 h 345"/>
                  <a:gd name="T6" fmla="*/ 422 w 422"/>
                  <a:gd name="T7" fmla="*/ 315 h 345"/>
                  <a:gd name="T8" fmla="*/ 30 w 422"/>
                  <a:gd name="T9" fmla="*/ 345 h 345"/>
                  <a:gd name="T10" fmla="*/ 3 w 422"/>
                  <a:gd name="T11" fmla="*/ 248 h 345"/>
                  <a:gd name="T12" fmla="*/ 25 w 422"/>
                  <a:gd name="T13" fmla="*/ 126 h 345"/>
                  <a:gd name="T14" fmla="*/ 113 w 422"/>
                  <a:gd name="T15" fmla="*/ 6 h 345"/>
                  <a:gd name="T16" fmla="*/ 134 w 422"/>
                  <a:gd name="T17" fmla="*/ 166 h 345"/>
                  <a:gd name="T18" fmla="*/ 153 w 422"/>
                  <a:gd name="T19" fmla="*/ 165 h 345"/>
                  <a:gd name="T20" fmla="*/ 154 w 422"/>
                  <a:gd name="T21" fmla="*/ 145 h 345"/>
                  <a:gd name="T22" fmla="*/ 107 w 422"/>
                  <a:gd name="T23" fmla="*/ 156 h 345"/>
                  <a:gd name="T24" fmla="*/ 134 w 422"/>
                  <a:gd name="T25" fmla="*/ 166 h 345"/>
                  <a:gd name="T26" fmla="*/ 228 w 422"/>
                  <a:gd name="T27" fmla="*/ 166 h 345"/>
                  <a:gd name="T28" fmla="*/ 229 w 422"/>
                  <a:gd name="T29" fmla="*/ 145 h 345"/>
                  <a:gd name="T30" fmla="*/ 184 w 422"/>
                  <a:gd name="T31" fmla="*/ 156 h 345"/>
                  <a:gd name="T32" fmla="*/ 211 w 422"/>
                  <a:gd name="T33" fmla="*/ 166 h 345"/>
                  <a:gd name="T34" fmla="*/ 306 w 422"/>
                  <a:gd name="T35" fmla="*/ 165 h 345"/>
                  <a:gd name="T36" fmla="*/ 308 w 422"/>
                  <a:gd name="T37" fmla="*/ 145 h 345"/>
                  <a:gd name="T38" fmla="*/ 260 w 422"/>
                  <a:gd name="T39" fmla="*/ 156 h 345"/>
                  <a:gd name="T40" fmla="*/ 287 w 422"/>
                  <a:gd name="T41" fmla="*/ 166 h 345"/>
                  <a:gd name="T42" fmla="*/ 117 w 422"/>
                  <a:gd name="T43" fmla="*/ 188 h 345"/>
                  <a:gd name="T44" fmla="*/ 116 w 422"/>
                  <a:gd name="T45" fmla="*/ 209 h 345"/>
                  <a:gd name="T46" fmla="*/ 162 w 422"/>
                  <a:gd name="T47" fmla="*/ 198 h 345"/>
                  <a:gd name="T48" fmla="*/ 135 w 422"/>
                  <a:gd name="T49" fmla="*/ 188 h 345"/>
                  <a:gd name="T50" fmla="*/ 193 w 422"/>
                  <a:gd name="T51" fmla="*/ 188 h 345"/>
                  <a:gd name="T52" fmla="*/ 191 w 422"/>
                  <a:gd name="T53" fmla="*/ 209 h 345"/>
                  <a:gd name="T54" fmla="*/ 239 w 422"/>
                  <a:gd name="T55" fmla="*/ 198 h 345"/>
                  <a:gd name="T56" fmla="*/ 212 w 422"/>
                  <a:gd name="T57" fmla="*/ 188 h 345"/>
                  <a:gd name="T58" fmla="*/ 288 w 422"/>
                  <a:gd name="T59" fmla="*/ 188 h 345"/>
                  <a:gd name="T60" fmla="*/ 261 w 422"/>
                  <a:gd name="T61" fmla="*/ 199 h 345"/>
                  <a:gd name="T62" fmla="*/ 307 w 422"/>
                  <a:gd name="T63" fmla="*/ 209 h 345"/>
                  <a:gd name="T64" fmla="*/ 306 w 422"/>
                  <a:gd name="T65" fmla="*/ 188 h 345"/>
                  <a:gd name="T66" fmla="*/ 134 w 422"/>
                  <a:gd name="T67" fmla="*/ 254 h 345"/>
                  <a:gd name="T68" fmla="*/ 152 w 422"/>
                  <a:gd name="T69" fmla="*/ 253 h 345"/>
                  <a:gd name="T70" fmla="*/ 152 w 422"/>
                  <a:gd name="T71" fmla="*/ 232 h 345"/>
                  <a:gd name="T72" fmla="*/ 107 w 422"/>
                  <a:gd name="T73" fmla="*/ 242 h 345"/>
                  <a:gd name="T74" fmla="*/ 134 w 422"/>
                  <a:gd name="T75" fmla="*/ 254 h 345"/>
                  <a:gd name="T76" fmla="*/ 194 w 422"/>
                  <a:gd name="T77" fmla="*/ 232 h 345"/>
                  <a:gd name="T78" fmla="*/ 193 w 422"/>
                  <a:gd name="T79" fmla="*/ 253 h 345"/>
                  <a:gd name="T80" fmla="*/ 239 w 422"/>
                  <a:gd name="T81" fmla="*/ 242 h 345"/>
                  <a:gd name="T82" fmla="*/ 212 w 422"/>
                  <a:gd name="T83" fmla="*/ 232 h 345"/>
                  <a:gd name="T84" fmla="*/ 270 w 422"/>
                  <a:gd name="T85" fmla="*/ 232 h 345"/>
                  <a:gd name="T86" fmla="*/ 269 w 422"/>
                  <a:gd name="T87" fmla="*/ 252 h 345"/>
                  <a:gd name="T88" fmla="*/ 316 w 422"/>
                  <a:gd name="T89" fmla="*/ 242 h 345"/>
                  <a:gd name="T90" fmla="*/ 289 w 422"/>
                  <a:gd name="T91" fmla="*/ 23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2" h="345">
                    <a:moveTo>
                      <a:pt x="111" y="0"/>
                    </a:moveTo>
                    <a:cubicBezTo>
                      <a:pt x="176" y="0"/>
                      <a:pt x="240" y="0"/>
                      <a:pt x="307" y="0"/>
                    </a:cubicBezTo>
                    <a:cubicBezTo>
                      <a:pt x="305" y="6"/>
                      <a:pt x="305" y="12"/>
                      <a:pt x="303" y="18"/>
                    </a:cubicBezTo>
                    <a:cubicBezTo>
                      <a:pt x="292" y="43"/>
                      <a:pt x="299" y="64"/>
                      <a:pt x="318" y="83"/>
                    </a:cubicBezTo>
                    <a:cubicBezTo>
                      <a:pt x="341" y="105"/>
                      <a:pt x="369" y="118"/>
                      <a:pt x="399" y="126"/>
                    </a:cubicBezTo>
                    <a:cubicBezTo>
                      <a:pt x="408" y="129"/>
                      <a:pt x="412" y="133"/>
                      <a:pt x="413" y="143"/>
                    </a:cubicBezTo>
                    <a:cubicBezTo>
                      <a:pt x="415" y="196"/>
                      <a:pt x="419" y="250"/>
                      <a:pt x="422" y="304"/>
                    </a:cubicBezTo>
                    <a:cubicBezTo>
                      <a:pt x="422" y="308"/>
                      <a:pt x="422" y="312"/>
                      <a:pt x="422" y="315"/>
                    </a:cubicBezTo>
                    <a:cubicBezTo>
                      <a:pt x="421" y="333"/>
                      <a:pt x="410" y="345"/>
                      <a:pt x="392" y="345"/>
                    </a:cubicBezTo>
                    <a:cubicBezTo>
                      <a:pt x="271" y="345"/>
                      <a:pt x="151" y="345"/>
                      <a:pt x="30" y="345"/>
                    </a:cubicBezTo>
                    <a:cubicBezTo>
                      <a:pt x="12" y="345"/>
                      <a:pt x="0" y="332"/>
                      <a:pt x="0" y="312"/>
                    </a:cubicBezTo>
                    <a:cubicBezTo>
                      <a:pt x="1" y="291"/>
                      <a:pt x="2" y="270"/>
                      <a:pt x="3" y="248"/>
                    </a:cubicBezTo>
                    <a:cubicBezTo>
                      <a:pt x="5" y="214"/>
                      <a:pt x="8" y="180"/>
                      <a:pt x="9" y="146"/>
                    </a:cubicBezTo>
                    <a:cubicBezTo>
                      <a:pt x="10" y="135"/>
                      <a:pt x="13" y="130"/>
                      <a:pt x="25" y="126"/>
                    </a:cubicBezTo>
                    <a:cubicBezTo>
                      <a:pt x="49" y="116"/>
                      <a:pt x="73" y="104"/>
                      <a:pt x="95" y="90"/>
                    </a:cubicBezTo>
                    <a:cubicBezTo>
                      <a:pt x="124" y="72"/>
                      <a:pt x="136" y="37"/>
                      <a:pt x="113" y="6"/>
                    </a:cubicBezTo>
                    <a:cubicBezTo>
                      <a:pt x="112" y="5"/>
                      <a:pt x="112" y="3"/>
                      <a:pt x="111" y="0"/>
                    </a:cubicBezTo>
                    <a:close/>
                    <a:moveTo>
                      <a:pt x="134" y="166"/>
                    </a:moveTo>
                    <a:cubicBezTo>
                      <a:pt x="134" y="166"/>
                      <a:pt x="134" y="166"/>
                      <a:pt x="134" y="166"/>
                    </a:cubicBezTo>
                    <a:cubicBezTo>
                      <a:pt x="140" y="166"/>
                      <a:pt x="147" y="167"/>
                      <a:pt x="153" y="165"/>
                    </a:cubicBezTo>
                    <a:cubicBezTo>
                      <a:pt x="157" y="164"/>
                      <a:pt x="162" y="159"/>
                      <a:pt x="162" y="155"/>
                    </a:cubicBezTo>
                    <a:cubicBezTo>
                      <a:pt x="162" y="152"/>
                      <a:pt x="157" y="145"/>
                      <a:pt x="154" y="145"/>
                    </a:cubicBezTo>
                    <a:cubicBezTo>
                      <a:pt x="141" y="144"/>
                      <a:pt x="128" y="143"/>
                      <a:pt x="115" y="145"/>
                    </a:cubicBezTo>
                    <a:cubicBezTo>
                      <a:pt x="112" y="145"/>
                      <a:pt x="107" y="152"/>
                      <a:pt x="107" y="156"/>
                    </a:cubicBezTo>
                    <a:cubicBezTo>
                      <a:pt x="107" y="159"/>
                      <a:pt x="112" y="164"/>
                      <a:pt x="116" y="166"/>
                    </a:cubicBezTo>
                    <a:cubicBezTo>
                      <a:pt x="122" y="167"/>
                      <a:pt x="128" y="166"/>
                      <a:pt x="134" y="166"/>
                    </a:cubicBezTo>
                    <a:close/>
                    <a:moveTo>
                      <a:pt x="211" y="166"/>
                    </a:moveTo>
                    <a:cubicBezTo>
                      <a:pt x="217" y="166"/>
                      <a:pt x="223" y="167"/>
                      <a:pt x="228" y="166"/>
                    </a:cubicBezTo>
                    <a:cubicBezTo>
                      <a:pt x="233" y="164"/>
                      <a:pt x="238" y="159"/>
                      <a:pt x="239" y="156"/>
                    </a:cubicBezTo>
                    <a:cubicBezTo>
                      <a:pt x="239" y="152"/>
                      <a:pt x="233" y="145"/>
                      <a:pt x="229" y="145"/>
                    </a:cubicBezTo>
                    <a:cubicBezTo>
                      <a:pt x="217" y="143"/>
                      <a:pt x="205" y="143"/>
                      <a:pt x="193" y="145"/>
                    </a:cubicBezTo>
                    <a:cubicBezTo>
                      <a:pt x="189" y="145"/>
                      <a:pt x="183" y="152"/>
                      <a:pt x="184" y="156"/>
                    </a:cubicBezTo>
                    <a:cubicBezTo>
                      <a:pt x="184" y="159"/>
                      <a:pt x="190" y="164"/>
                      <a:pt x="194" y="166"/>
                    </a:cubicBezTo>
                    <a:cubicBezTo>
                      <a:pt x="199" y="167"/>
                      <a:pt x="205" y="166"/>
                      <a:pt x="211" y="166"/>
                    </a:cubicBezTo>
                    <a:close/>
                    <a:moveTo>
                      <a:pt x="287" y="166"/>
                    </a:moveTo>
                    <a:cubicBezTo>
                      <a:pt x="294" y="166"/>
                      <a:pt x="301" y="167"/>
                      <a:pt x="306" y="165"/>
                    </a:cubicBezTo>
                    <a:cubicBezTo>
                      <a:pt x="310" y="164"/>
                      <a:pt x="315" y="159"/>
                      <a:pt x="316" y="156"/>
                    </a:cubicBezTo>
                    <a:cubicBezTo>
                      <a:pt x="316" y="152"/>
                      <a:pt x="311" y="145"/>
                      <a:pt x="308" y="145"/>
                    </a:cubicBezTo>
                    <a:cubicBezTo>
                      <a:pt x="295" y="144"/>
                      <a:pt x="281" y="144"/>
                      <a:pt x="268" y="145"/>
                    </a:cubicBezTo>
                    <a:cubicBezTo>
                      <a:pt x="265" y="145"/>
                      <a:pt x="260" y="152"/>
                      <a:pt x="260" y="156"/>
                    </a:cubicBezTo>
                    <a:cubicBezTo>
                      <a:pt x="261" y="159"/>
                      <a:pt x="266" y="164"/>
                      <a:pt x="270" y="165"/>
                    </a:cubicBezTo>
                    <a:cubicBezTo>
                      <a:pt x="275" y="167"/>
                      <a:pt x="281" y="166"/>
                      <a:pt x="287" y="166"/>
                    </a:cubicBezTo>
                    <a:close/>
                    <a:moveTo>
                      <a:pt x="135" y="188"/>
                    </a:moveTo>
                    <a:cubicBezTo>
                      <a:pt x="129" y="188"/>
                      <a:pt x="122" y="187"/>
                      <a:pt x="117" y="188"/>
                    </a:cubicBezTo>
                    <a:cubicBezTo>
                      <a:pt x="113" y="190"/>
                      <a:pt x="107" y="195"/>
                      <a:pt x="107" y="198"/>
                    </a:cubicBezTo>
                    <a:cubicBezTo>
                      <a:pt x="107" y="202"/>
                      <a:pt x="112" y="209"/>
                      <a:pt x="116" y="209"/>
                    </a:cubicBezTo>
                    <a:cubicBezTo>
                      <a:pt x="128" y="211"/>
                      <a:pt x="140" y="211"/>
                      <a:pt x="152" y="209"/>
                    </a:cubicBezTo>
                    <a:cubicBezTo>
                      <a:pt x="156" y="209"/>
                      <a:pt x="159" y="202"/>
                      <a:pt x="162" y="198"/>
                    </a:cubicBezTo>
                    <a:cubicBezTo>
                      <a:pt x="159" y="194"/>
                      <a:pt x="155" y="190"/>
                      <a:pt x="151" y="188"/>
                    </a:cubicBezTo>
                    <a:cubicBezTo>
                      <a:pt x="146" y="187"/>
                      <a:pt x="140" y="188"/>
                      <a:pt x="135" y="188"/>
                    </a:cubicBezTo>
                    <a:close/>
                    <a:moveTo>
                      <a:pt x="212" y="188"/>
                    </a:moveTo>
                    <a:cubicBezTo>
                      <a:pt x="205" y="188"/>
                      <a:pt x="199" y="187"/>
                      <a:pt x="193" y="188"/>
                    </a:cubicBezTo>
                    <a:cubicBezTo>
                      <a:pt x="189" y="189"/>
                      <a:pt x="184" y="195"/>
                      <a:pt x="184" y="198"/>
                    </a:cubicBezTo>
                    <a:cubicBezTo>
                      <a:pt x="183" y="202"/>
                      <a:pt x="188" y="208"/>
                      <a:pt x="191" y="209"/>
                    </a:cubicBezTo>
                    <a:cubicBezTo>
                      <a:pt x="204" y="210"/>
                      <a:pt x="218" y="210"/>
                      <a:pt x="231" y="209"/>
                    </a:cubicBezTo>
                    <a:cubicBezTo>
                      <a:pt x="234" y="208"/>
                      <a:pt x="239" y="202"/>
                      <a:pt x="239" y="198"/>
                    </a:cubicBezTo>
                    <a:cubicBezTo>
                      <a:pt x="238" y="195"/>
                      <a:pt x="233" y="190"/>
                      <a:pt x="230" y="188"/>
                    </a:cubicBezTo>
                    <a:cubicBezTo>
                      <a:pt x="224" y="187"/>
                      <a:pt x="218" y="188"/>
                      <a:pt x="212" y="188"/>
                    </a:cubicBezTo>
                    <a:close/>
                    <a:moveTo>
                      <a:pt x="288" y="188"/>
                    </a:moveTo>
                    <a:cubicBezTo>
                      <a:pt x="288" y="188"/>
                      <a:pt x="288" y="188"/>
                      <a:pt x="288" y="188"/>
                    </a:cubicBezTo>
                    <a:cubicBezTo>
                      <a:pt x="282" y="188"/>
                      <a:pt x="276" y="187"/>
                      <a:pt x="270" y="188"/>
                    </a:cubicBezTo>
                    <a:cubicBezTo>
                      <a:pt x="266" y="190"/>
                      <a:pt x="261" y="195"/>
                      <a:pt x="261" y="199"/>
                    </a:cubicBezTo>
                    <a:cubicBezTo>
                      <a:pt x="260" y="202"/>
                      <a:pt x="266" y="209"/>
                      <a:pt x="269" y="209"/>
                    </a:cubicBezTo>
                    <a:cubicBezTo>
                      <a:pt x="281" y="210"/>
                      <a:pt x="294" y="210"/>
                      <a:pt x="307" y="209"/>
                    </a:cubicBezTo>
                    <a:cubicBezTo>
                      <a:pt x="310" y="209"/>
                      <a:pt x="316" y="202"/>
                      <a:pt x="316" y="199"/>
                    </a:cubicBezTo>
                    <a:cubicBezTo>
                      <a:pt x="315" y="195"/>
                      <a:pt x="310" y="190"/>
                      <a:pt x="306" y="188"/>
                    </a:cubicBezTo>
                    <a:cubicBezTo>
                      <a:pt x="300" y="187"/>
                      <a:pt x="294" y="188"/>
                      <a:pt x="288" y="188"/>
                    </a:cubicBezTo>
                    <a:close/>
                    <a:moveTo>
                      <a:pt x="134" y="254"/>
                    </a:moveTo>
                    <a:cubicBezTo>
                      <a:pt x="134" y="254"/>
                      <a:pt x="134" y="253"/>
                      <a:pt x="134" y="253"/>
                    </a:cubicBezTo>
                    <a:cubicBezTo>
                      <a:pt x="140" y="253"/>
                      <a:pt x="147" y="255"/>
                      <a:pt x="152" y="253"/>
                    </a:cubicBezTo>
                    <a:cubicBezTo>
                      <a:pt x="156" y="251"/>
                      <a:pt x="162" y="246"/>
                      <a:pt x="162" y="242"/>
                    </a:cubicBezTo>
                    <a:cubicBezTo>
                      <a:pt x="162" y="239"/>
                      <a:pt x="156" y="232"/>
                      <a:pt x="152" y="232"/>
                    </a:cubicBezTo>
                    <a:cubicBezTo>
                      <a:pt x="140" y="231"/>
                      <a:pt x="128" y="231"/>
                      <a:pt x="116" y="232"/>
                    </a:cubicBezTo>
                    <a:cubicBezTo>
                      <a:pt x="113" y="232"/>
                      <a:pt x="107" y="238"/>
                      <a:pt x="107" y="242"/>
                    </a:cubicBezTo>
                    <a:cubicBezTo>
                      <a:pt x="106" y="245"/>
                      <a:pt x="112" y="251"/>
                      <a:pt x="115" y="253"/>
                    </a:cubicBezTo>
                    <a:cubicBezTo>
                      <a:pt x="121" y="255"/>
                      <a:pt x="128" y="254"/>
                      <a:pt x="134" y="254"/>
                    </a:cubicBezTo>
                    <a:close/>
                    <a:moveTo>
                      <a:pt x="212" y="232"/>
                    </a:moveTo>
                    <a:cubicBezTo>
                      <a:pt x="206" y="232"/>
                      <a:pt x="199" y="230"/>
                      <a:pt x="194" y="232"/>
                    </a:cubicBezTo>
                    <a:cubicBezTo>
                      <a:pt x="190" y="233"/>
                      <a:pt x="184" y="238"/>
                      <a:pt x="184" y="242"/>
                    </a:cubicBezTo>
                    <a:cubicBezTo>
                      <a:pt x="184" y="246"/>
                      <a:pt x="189" y="252"/>
                      <a:pt x="193" y="253"/>
                    </a:cubicBezTo>
                    <a:cubicBezTo>
                      <a:pt x="205" y="254"/>
                      <a:pt x="218" y="254"/>
                      <a:pt x="230" y="253"/>
                    </a:cubicBezTo>
                    <a:cubicBezTo>
                      <a:pt x="233" y="252"/>
                      <a:pt x="239" y="245"/>
                      <a:pt x="239" y="242"/>
                    </a:cubicBezTo>
                    <a:cubicBezTo>
                      <a:pt x="238" y="238"/>
                      <a:pt x="232" y="233"/>
                      <a:pt x="228" y="232"/>
                    </a:cubicBezTo>
                    <a:cubicBezTo>
                      <a:pt x="223" y="230"/>
                      <a:pt x="217" y="232"/>
                      <a:pt x="212" y="232"/>
                    </a:cubicBezTo>
                    <a:close/>
                    <a:moveTo>
                      <a:pt x="289" y="232"/>
                    </a:moveTo>
                    <a:cubicBezTo>
                      <a:pt x="283" y="232"/>
                      <a:pt x="276" y="230"/>
                      <a:pt x="270" y="232"/>
                    </a:cubicBezTo>
                    <a:cubicBezTo>
                      <a:pt x="266" y="233"/>
                      <a:pt x="260" y="238"/>
                      <a:pt x="261" y="241"/>
                    </a:cubicBezTo>
                    <a:cubicBezTo>
                      <a:pt x="261" y="245"/>
                      <a:pt x="266" y="252"/>
                      <a:pt x="269" y="252"/>
                    </a:cubicBezTo>
                    <a:cubicBezTo>
                      <a:pt x="282" y="254"/>
                      <a:pt x="294" y="254"/>
                      <a:pt x="307" y="253"/>
                    </a:cubicBezTo>
                    <a:cubicBezTo>
                      <a:pt x="310" y="252"/>
                      <a:pt x="316" y="245"/>
                      <a:pt x="316" y="242"/>
                    </a:cubicBezTo>
                    <a:cubicBezTo>
                      <a:pt x="315" y="238"/>
                      <a:pt x="310" y="234"/>
                      <a:pt x="306" y="232"/>
                    </a:cubicBezTo>
                    <a:cubicBezTo>
                      <a:pt x="301" y="230"/>
                      <a:pt x="295" y="232"/>
                      <a:pt x="289" y="2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p:nvSpPr>
            <p:spPr bwMode="auto">
              <a:xfrm>
                <a:off x="3017" y="1484"/>
                <a:ext cx="1611" cy="687"/>
              </a:xfrm>
              <a:custGeom>
                <a:avLst/>
                <a:gdLst>
                  <a:gd name="T0" fmla="*/ 306 w 601"/>
                  <a:gd name="T1" fmla="*/ 110 h 256"/>
                  <a:gd name="T2" fmla="*/ 192 w 601"/>
                  <a:gd name="T3" fmla="*/ 110 h 256"/>
                  <a:gd name="T4" fmla="*/ 166 w 601"/>
                  <a:gd name="T5" fmla="*/ 115 h 256"/>
                  <a:gd name="T6" fmla="*/ 155 w 601"/>
                  <a:gd name="T7" fmla="*/ 142 h 256"/>
                  <a:gd name="T8" fmla="*/ 178 w 601"/>
                  <a:gd name="T9" fmla="*/ 181 h 256"/>
                  <a:gd name="T10" fmla="*/ 176 w 601"/>
                  <a:gd name="T11" fmla="*/ 211 h 256"/>
                  <a:gd name="T12" fmla="*/ 75 w 601"/>
                  <a:gd name="T13" fmla="*/ 253 h 256"/>
                  <a:gd name="T14" fmla="*/ 57 w 601"/>
                  <a:gd name="T15" fmla="*/ 244 h 256"/>
                  <a:gd name="T16" fmla="*/ 45 w 601"/>
                  <a:gd name="T17" fmla="*/ 227 h 256"/>
                  <a:gd name="T18" fmla="*/ 51 w 601"/>
                  <a:gd name="T19" fmla="*/ 71 h 256"/>
                  <a:gd name="T20" fmla="*/ 184 w 601"/>
                  <a:gd name="T21" fmla="*/ 7 h 256"/>
                  <a:gd name="T22" fmla="*/ 429 w 601"/>
                  <a:gd name="T23" fmla="*/ 7 h 256"/>
                  <a:gd name="T24" fmla="*/ 579 w 601"/>
                  <a:gd name="T25" fmla="*/ 99 h 256"/>
                  <a:gd name="T26" fmla="*/ 571 w 601"/>
                  <a:gd name="T27" fmla="*/ 221 h 256"/>
                  <a:gd name="T28" fmla="*/ 563 w 601"/>
                  <a:gd name="T29" fmla="*/ 234 h 256"/>
                  <a:gd name="T30" fmla="*/ 518 w 601"/>
                  <a:gd name="T31" fmla="*/ 251 h 256"/>
                  <a:gd name="T32" fmla="*/ 444 w 601"/>
                  <a:gd name="T33" fmla="*/ 218 h 256"/>
                  <a:gd name="T34" fmla="*/ 437 w 601"/>
                  <a:gd name="T35" fmla="*/ 177 h 256"/>
                  <a:gd name="T36" fmla="*/ 458 w 601"/>
                  <a:gd name="T37" fmla="*/ 141 h 256"/>
                  <a:gd name="T38" fmla="*/ 447 w 601"/>
                  <a:gd name="T39" fmla="*/ 115 h 256"/>
                  <a:gd name="T40" fmla="*/ 420 w 601"/>
                  <a:gd name="T41" fmla="*/ 110 h 256"/>
                  <a:gd name="T42" fmla="*/ 306 w 601"/>
                  <a:gd name="T43" fmla="*/ 1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56">
                    <a:moveTo>
                      <a:pt x="306" y="110"/>
                    </a:moveTo>
                    <a:cubicBezTo>
                      <a:pt x="268" y="110"/>
                      <a:pt x="230" y="110"/>
                      <a:pt x="192" y="110"/>
                    </a:cubicBezTo>
                    <a:cubicBezTo>
                      <a:pt x="183" y="110"/>
                      <a:pt x="174" y="112"/>
                      <a:pt x="166" y="115"/>
                    </a:cubicBezTo>
                    <a:cubicBezTo>
                      <a:pt x="151" y="120"/>
                      <a:pt x="148" y="129"/>
                      <a:pt x="155" y="142"/>
                    </a:cubicBezTo>
                    <a:cubicBezTo>
                      <a:pt x="162" y="155"/>
                      <a:pt x="170" y="169"/>
                      <a:pt x="178" y="181"/>
                    </a:cubicBezTo>
                    <a:cubicBezTo>
                      <a:pt x="186" y="192"/>
                      <a:pt x="185" y="202"/>
                      <a:pt x="176" y="211"/>
                    </a:cubicBezTo>
                    <a:cubicBezTo>
                      <a:pt x="147" y="237"/>
                      <a:pt x="113" y="251"/>
                      <a:pt x="75" y="253"/>
                    </a:cubicBezTo>
                    <a:cubicBezTo>
                      <a:pt x="69" y="253"/>
                      <a:pt x="62" y="248"/>
                      <a:pt x="57" y="244"/>
                    </a:cubicBezTo>
                    <a:cubicBezTo>
                      <a:pt x="52" y="239"/>
                      <a:pt x="49" y="232"/>
                      <a:pt x="45" y="227"/>
                    </a:cubicBezTo>
                    <a:cubicBezTo>
                      <a:pt x="0" y="174"/>
                      <a:pt x="20" y="107"/>
                      <a:pt x="51" y="71"/>
                    </a:cubicBezTo>
                    <a:cubicBezTo>
                      <a:pt x="86" y="31"/>
                      <a:pt x="131" y="12"/>
                      <a:pt x="184" y="7"/>
                    </a:cubicBezTo>
                    <a:cubicBezTo>
                      <a:pt x="265" y="0"/>
                      <a:pt x="347" y="0"/>
                      <a:pt x="429" y="7"/>
                    </a:cubicBezTo>
                    <a:cubicBezTo>
                      <a:pt x="494" y="13"/>
                      <a:pt x="548" y="39"/>
                      <a:pt x="579" y="99"/>
                    </a:cubicBezTo>
                    <a:cubicBezTo>
                      <a:pt x="600" y="140"/>
                      <a:pt x="601" y="182"/>
                      <a:pt x="571" y="221"/>
                    </a:cubicBezTo>
                    <a:cubicBezTo>
                      <a:pt x="568" y="225"/>
                      <a:pt x="565" y="229"/>
                      <a:pt x="563" y="234"/>
                    </a:cubicBezTo>
                    <a:cubicBezTo>
                      <a:pt x="553" y="254"/>
                      <a:pt x="537" y="256"/>
                      <a:pt x="518" y="251"/>
                    </a:cubicBezTo>
                    <a:cubicBezTo>
                      <a:pt x="491" y="245"/>
                      <a:pt x="466" y="235"/>
                      <a:pt x="444" y="218"/>
                    </a:cubicBezTo>
                    <a:cubicBezTo>
                      <a:pt x="426" y="203"/>
                      <a:pt x="425" y="196"/>
                      <a:pt x="437" y="177"/>
                    </a:cubicBezTo>
                    <a:cubicBezTo>
                      <a:pt x="444" y="165"/>
                      <a:pt x="451" y="153"/>
                      <a:pt x="458" y="141"/>
                    </a:cubicBezTo>
                    <a:cubicBezTo>
                      <a:pt x="464" y="128"/>
                      <a:pt x="461" y="120"/>
                      <a:pt x="447" y="115"/>
                    </a:cubicBezTo>
                    <a:cubicBezTo>
                      <a:pt x="439" y="112"/>
                      <a:pt x="429" y="110"/>
                      <a:pt x="420" y="110"/>
                    </a:cubicBezTo>
                    <a:cubicBezTo>
                      <a:pt x="382" y="110"/>
                      <a:pt x="344" y="110"/>
                      <a:pt x="30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4" name="文本框 23"/>
          <p:cNvSpPr txBox="1"/>
          <p:nvPr/>
        </p:nvSpPr>
        <p:spPr>
          <a:xfrm>
            <a:off x="5209540" y="4526280"/>
            <a:ext cx="6512560" cy="1198880"/>
          </a:xfrm>
          <a:prstGeom prst="rect">
            <a:avLst/>
          </a:prstGeom>
          <a:noFill/>
        </p:spPr>
        <p:txBody>
          <a:bodyPr wrap="square" rtlCol="0">
            <a:spAutoFit/>
          </a:bodyPr>
          <a:lstStyle/>
          <a:p>
            <a:pPr marL="285750" indent="-285750">
              <a:buFont typeface="Arial" panose="020B0604020202020204" pitchFamily="34" charset="0"/>
              <a:buChar char="•"/>
            </a:pPr>
            <a:r>
              <a:rPr lang="en-US" altLang="zh-CN">
                <a:latin typeface="Franklin Gothic Medium" panose="020B0603020102020204" charset="0"/>
                <a:cs typeface="Franklin Gothic Medium" panose="020B0603020102020204" charset="0"/>
              </a:rPr>
              <a:t> no additional dependencies</a:t>
            </a:r>
            <a:endParaRPr lang="en-US" altLang="zh-CN" sz="2000">
              <a:latin typeface="Franklin Gothic Medium" panose="020B0603020102020204" charset="0"/>
              <a:cs typeface="Franklin Gothic Medium" panose="020B0603020102020204" charset="0"/>
            </a:endParaRPr>
          </a:p>
          <a:p>
            <a:pPr marL="342900" indent="-342900">
              <a:buFont typeface="Arial" panose="020B0604020202020204" pitchFamily="34" charset="0"/>
              <a:buChar char="•"/>
            </a:pPr>
            <a:r>
              <a:rPr lang="en-US" altLang="zh-CN">
                <a:latin typeface="Franklin Gothic Medium" panose="020B0603020102020204" charset="0"/>
                <a:cs typeface="Franklin Gothic Medium" panose="020B0603020102020204" charset="0"/>
              </a:rPr>
              <a:t>detection can be </a:t>
            </a:r>
            <a:r>
              <a:rPr lang="en-US" altLang="zh-CN">
                <a:solidFill>
                  <a:srgbClr val="C00000"/>
                </a:solidFill>
                <a:latin typeface="Franklin Gothic Medium" panose="020B0603020102020204" charset="0"/>
                <a:cs typeface="Franklin Gothic Medium" panose="020B0603020102020204" charset="0"/>
              </a:rPr>
              <a:t>done completely before</a:t>
            </a:r>
            <a:r>
              <a:rPr lang="en-US" altLang="zh-CN">
                <a:latin typeface="Franklin Gothic Medium" panose="020B0603020102020204" charset="0"/>
                <a:cs typeface="Franklin Gothic Medium" panose="020B0603020102020204" charset="0"/>
              </a:rPr>
              <a:t> the car is started</a:t>
            </a:r>
          </a:p>
          <a:p>
            <a:pPr marL="342900" indent="-342900">
              <a:buFont typeface="Arial" panose="020B0604020202020204" pitchFamily="34" charset="0"/>
              <a:buChar char="•"/>
            </a:pPr>
            <a:r>
              <a:rPr lang="en-US" altLang="zh-CN">
                <a:solidFill>
                  <a:srgbClr val="C00000"/>
                </a:solidFill>
                <a:latin typeface="Franklin Gothic Medium" panose="020B0603020102020204" charset="0"/>
                <a:cs typeface="Franklin Gothic Medium" panose="020B0603020102020204" charset="0"/>
              </a:rPr>
              <a:t>periodically returns</a:t>
            </a:r>
            <a:r>
              <a:rPr lang="en-US" altLang="zh-CN">
                <a:latin typeface="Franklin Gothic Medium" panose="020B0603020102020204" charset="0"/>
                <a:cs typeface="Franklin Gothic Medium" panose="020B0603020102020204" charset="0"/>
              </a:rPr>
              <a:t> the vehicle status to control</a:t>
            </a:r>
          </a:p>
          <a:p>
            <a:pPr marL="342900" indent="-342900">
              <a:buFont typeface="Arial" panose="020B0604020202020204" pitchFamily="34" charset="0"/>
              <a:buChar char="•"/>
            </a:pPr>
            <a:r>
              <a:rPr lang="en-US" altLang="zh-CN">
                <a:latin typeface="Franklin Gothic Medium" panose="020B0603020102020204" charset="0"/>
                <a:cs typeface="Franklin Gothic Medium" panose="020B0603020102020204" charset="0"/>
              </a:rPr>
              <a:t>safer and does not consume so many system resources</a:t>
            </a:r>
            <a:endParaRPr lang="en-US" altLang="zh-CN" sz="2000">
              <a:solidFill>
                <a:schemeClr val="tx1"/>
              </a:solidFill>
              <a:latin typeface="Franklin Gothic Demi Cond" panose="020B0706030402020204" charset="0"/>
              <a:cs typeface="Franklin Gothic Demi Cond" panose="020B0706030402020204" charset="0"/>
            </a:endParaRPr>
          </a:p>
        </p:txBody>
      </p:sp>
      <p:pic>
        <p:nvPicPr>
          <p:cNvPr id="4" name="ECB019B1-382A-4266-B25C-5B523AA43C14-2" descr="wpp"/>
          <p:cNvPicPr>
            <a:picLocks noChangeAspect="1"/>
          </p:cNvPicPr>
          <p:nvPr/>
        </p:nvPicPr>
        <p:blipFill>
          <a:blip r:embed="rId3"/>
          <a:stretch>
            <a:fillRect/>
          </a:stretch>
        </p:blipFill>
        <p:spPr>
          <a:xfrm>
            <a:off x="153670" y="1012825"/>
            <a:ext cx="5123180" cy="449389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3358164"/>
            <a:chOff x="802640" y="1873885"/>
            <a:chExt cx="10615930" cy="3358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445119" y="3319234"/>
              <a:ext cx="3807460" cy="768350"/>
            </a:xfrm>
            <a:prstGeom prst="rect">
              <a:avLst/>
            </a:prstGeom>
          </p:spPr>
          <p:txBody>
            <a:bodyPr wrap="none">
              <a:spAutoFit/>
              <a:scene3d>
                <a:camera prst="orthographicFront"/>
                <a:lightRig rig="threePt" dir="t"/>
              </a:scene3d>
              <a:sp3d contourW="12700"/>
            </a:bodyPr>
            <a:lstStyle/>
            <a:p>
              <a:pPr algn="r"/>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SAAM Analysis</a:t>
              </a:r>
            </a:p>
          </p:txBody>
        </p:sp>
        <p:sp>
          <p:nvSpPr>
            <p:cNvPr id="7" name="矩形 6"/>
            <p:cNvSpPr/>
            <p:nvPr/>
          </p:nvSpPr>
          <p:spPr>
            <a:xfrm>
              <a:off x="4330981" y="1873885"/>
              <a:ext cx="3566795" cy="1106805"/>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05</a:t>
              </a:r>
            </a:p>
          </p:txBody>
        </p:sp>
        <p:sp>
          <p:nvSpPr>
            <p:cNvPr id="8" name="文本框 7"/>
            <p:cNvSpPr txBox="1"/>
            <p:nvPr/>
          </p:nvSpPr>
          <p:spPr>
            <a:xfrm>
              <a:off x="3518281" y="4379244"/>
              <a:ext cx="5661144" cy="852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 how the new enhanced component should interact with other components within the system, what interfaces it should be connected to and what kind of changes it will make to the system interaction at different interfaces</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60475" y="1288415"/>
            <a:ext cx="9827448" cy="1407160"/>
            <a:chOff x="767557" y="1910544"/>
            <a:chExt cx="10755040" cy="1539926"/>
          </a:xfrm>
        </p:grpSpPr>
        <p:grpSp>
          <p:nvGrpSpPr>
            <p:cNvPr id="5" name="组合 4"/>
            <p:cNvGrpSpPr/>
            <p:nvPr/>
          </p:nvGrpSpPr>
          <p:grpSpPr>
            <a:xfrm>
              <a:off x="767557" y="2024844"/>
              <a:ext cx="939882" cy="939882"/>
              <a:chOff x="767557" y="2024844"/>
              <a:chExt cx="939882" cy="939882"/>
            </a:xfrm>
          </p:grpSpPr>
          <p:sp>
            <p:nvSpPr>
              <p:cNvPr id="54" name="Rectangle 15"/>
              <p:cNvSpPr/>
              <p:nvPr/>
            </p:nvSpPr>
            <p:spPr>
              <a:xfrm>
                <a:off x="767557" y="2024844"/>
                <a:ext cx="939882" cy="939882"/>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5" name="Group 30"/>
              <p:cNvGrpSpPr/>
              <p:nvPr/>
            </p:nvGrpSpPr>
            <p:grpSpPr>
              <a:xfrm>
                <a:off x="990821" y="2301144"/>
                <a:ext cx="493352" cy="387281"/>
                <a:chOff x="5348288" y="5818188"/>
                <a:chExt cx="1587500" cy="1246187"/>
              </a:xfrm>
            </p:grpSpPr>
            <p:sp>
              <p:nvSpPr>
                <p:cNvPr id="56" name="Freeform 31"/>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7" name="Freeform 32"/>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Freeform 33"/>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7" name="组合 6"/>
            <p:cNvGrpSpPr/>
            <p:nvPr/>
          </p:nvGrpSpPr>
          <p:grpSpPr>
            <a:xfrm>
              <a:off x="4583832" y="2024844"/>
              <a:ext cx="939882" cy="939882"/>
              <a:chOff x="4583832" y="2024844"/>
              <a:chExt cx="939882" cy="939882"/>
            </a:xfrm>
          </p:grpSpPr>
          <p:sp>
            <p:nvSpPr>
              <p:cNvPr id="45" name="Rectangle 13"/>
              <p:cNvSpPr/>
              <p:nvPr/>
            </p:nvSpPr>
            <p:spPr>
              <a:xfrm>
                <a:off x="4583832" y="2024844"/>
                <a:ext cx="939882" cy="939882"/>
              </a:xfrm>
              <a:prstGeom prst="rect">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Group 37"/>
              <p:cNvGrpSpPr/>
              <p:nvPr/>
            </p:nvGrpSpPr>
            <p:grpSpPr>
              <a:xfrm>
                <a:off x="4807097" y="2301144"/>
                <a:ext cx="493352" cy="387281"/>
                <a:chOff x="11385550" y="5818188"/>
                <a:chExt cx="1587500" cy="1246187"/>
              </a:xfrm>
            </p:grpSpPr>
            <p:sp>
              <p:nvSpPr>
                <p:cNvPr id="4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9" name="组合 8"/>
            <p:cNvGrpSpPr/>
            <p:nvPr/>
          </p:nvGrpSpPr>
          <p:grpSpPr>
            <a:xfrm>
              <a:off x="8400405" y="2024844"/>
              <a:ext cx="939882" cy="939882"/>
              <a:chOff x="8400405" y="2024844"/>
              <a:chExt cx="939882" cy="939882"/>
            </a:xfrm>
          </p:grpSpPr>
          <p:sp>
            <p:nvSpPr>
              <p:cNvPr id="34" name="Rectangle 24"/>
              <p:cNvSpPr/>
              <p:nvPr/>
            </p:nvSpPr>
            <p:spPr>
              <a:xfrm>
                <a:off x="8400405" y="2024844"/>
                <a:ext cx="939882" cy="939882"/>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5" name="Group 44"/>
              <p:cNvGrpSpPr/>
              <p:nvPr/>
            </p:nvGrpSpPr>
            <p:grpSpPr>
              <a:xfrm>
                <a:off x="8623669" y="2301144"/>
                <a:ext cx="493352" cy="387281"/>
                <a:chOff x="17418050" y="5818188"/>
                <a:chExt cx="1587500" cy="1246187"/>
              </a:xfrm>
            </p:grpSpPr>
            <p:sp>
              <p:nvSpPr>
                <p:cNvPr id="36"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7"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8"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39"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0"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11" name="组合 10"/>
            <p:cNvGrpSpPr/>
            <p:nvPr/>
          </p:nvGrpSpPr>
          <p:grpSpPr>
            <a:xfrm>
              <a:off x="9434313" y="1910544"/>
              <a:ext cx="2088284" cy="1539926"/>
              <a:chOff x="7483989" y="3236385"/>
              <a:chExt cx="2088284" cy="1539926"/>
            </a:xfrm>
          </p:grpSpPr>
          <p:sp>
            <p:nvSpPr>
              <p:cNvPr id="27" name="矩形 26"/>
              <p:cNvSpPr/>
              <p:nvPr/>
            </p:nvSpPr>
            <p:spPr>
              <a:xfrm>
                <a:off x="7484684" y="3615807"/>
                <a:ext cx="2087589" cy="1160504"/>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chemeClr val="tx1">
                        <a:lumMod val="50000"/>
                        <a:lumOff val="50000"/>
                      </a:schemeClr>
                    </a:solidFill>
                    <a:latin typeface="Franklin Gothic Medium" panose="020B0603020102020204" charset="0"/>
                    <a:cs typeface="Franklin Gothic Medium" panose="020B0603020102020204" charset="0"/>
                  </a:rPr>
                  <a:t>it will make to the system</a:t>
                </a:r>
                <a:r>
                  <a:rPr lang="en-US" altLang="zh-CN" sz="1400" dirty="0">
                    <a:solidFill>
                      <a:schemeClr val="tx1">
                        <a:lumMod val="50000"/>
                        <a:lumOff val="50000"/>
                      </a:schemeClr>
                    </a:solidFill>
                    <a:latin typeface="Franklin Gothic Medium" panose="020B0603020102020204" charset="0"/>
                    <a:cs typeface="Franklin Gothic Medium" panose="020B0603020102020204" charset="0"/>
                  </a:rPr>
                  <a:t> </a:t>
                </a:r>
                <a:r>
                  <a:rPr lang="zh-CN" altLang="en-US" sz="1400" dirty="0">
                    <a:solidFill>
                      <a:schemeClr val="tx1">
                        <a:lumMod val="50000"/>
                        <a:lumOff val="50000"/>
                      </a:schemeClr>
                    </a:solidFill>
                    <a:latin typeface="Franklin Gothic Medium" panose="020B0603020102020204" charset="0"/>
                    <a:cs typeface="Franklin Gothic Medium" panose="020B0603020102020204" charset="0"/>
                  </a:rPr>
                  <a:t>interaction at different interfaces</a:t>
                </a:r>
              </a:p>
            </p:txBody>
          </p:sp>
          <p:sp>
            <p:nvSpPr>
              <p:cNvPr id="28" name="矩形 27"/>
              <p:cNvSpPr/>
              <p:nvPr/>
            </p:nvSpPr>
            <p:spPr>
              <a:xfrm>
                <a:off x="7483989" y="3236385"/>
                <a:ext cx="2050552" cy="50381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solidFill>
                      <a:srgbClr val="C00000"/>
                    </a:solidFill>
                    <a:latin typeface="Franklin Gothic Demi Cond" panose="020B0706030402020204" charset="0"/>
                    <a:ea typeface="Microsoft YaHei" panose="020B0503020204020204" charset="-122"/>
                    <a:cs typeface="Franklin Gothic Demi Cond" panose="020B0706030402020204" charset="0"/>
                    <a:sym typeface="字魂59号-创粗黑" panose="00000500000000000000" pitchFamily="2" charset="-122"/>
                  </a:rPr>
                  <a:t>What</a:t>
                </a:r>
              </a:p>
            </p:txBody>
          </p:sp>
        </p:grpSp>
        <p:grpSp>
          <p:nvGrpSpPr>
            <p:cNvPr id="13" name="组合 12"/>
            <p:cNvGrpSpPr/>
            <p:nvPr/>
          </p:nvGrpSpPr>
          <p:grpSpPr>
            <a:xfrm>
              <a:off x="5625313" y="1910544"/>
              <a:ext cx="2489262" cy="1539926"/>
              <a:chOff x="7483989" y="3236385"/>
              <a:chExt cx="2489262" cy="1539926"/>
            </a:xfrm>
          </p:grpSpPr>
          <p:sp>
            <p:nvSpPr>
              <p:cNvPr id="23" name="矩形 22"/>
              <p:cNvSpPr/>
              <p:nvPr/>
            </p:nvSpPr>
            <p:spPr>
              <a:xfrm>
                <a:off x="7483989" y="3615807"/>
                <a:ext cx="2489262" cy="1160504"/>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chemeClr val="tx1">
                        <a:lumMod val="50000"/>
                        <a:lumOff val="50000"/>
                      </a:schemeClr>
                    </a:solidFill>
                    <a:latin typeface="Franklin Gothic Medium" panose="020B0603020102020204" charset="0"/>
                    <a:cs typeface="Franklin Gothic Medium" panose="020B0603020102020204" charset="0"/>
                  </a:rPr>
                  <a:t>interfaces</a:t>
                </a:r>
                <a:r>
                  <a:rPr lang="en-US" altLang="zh-CN" sz="1400" dirty="0">
                    <a:solidFill>
                      <a:schemeClr val="tx1">
                        <a:lumMod val="50000"/>
                        <a:lumOff val="50000"/>
                      </a:schemeClr>
                    </a:solidFill>
                    <a:latin typeface="Franklin Gothic Medium" panose="020B0603020102020204" charset="0"/>
                    <a:cs typeface="Franklin Gothic Medium" panose="020B0603020102020204" charset="0"/>
                  </a:rPr>
                  <a:t> </a:t>
                </a:r>
                <a:r>
                  <a:rPr lang="zh-CN" altLang="en-US" sz="1400" dirty="0">
                    <a:solidFill>
                      <a:schemeClr val="tx1">
                        <a:lumMod val="50000"/>
                        <a:lumOff val="50000"/>
                      </a:schemeClr>
                    </a:solidFill>
                    <a:latin typeface="Franklin Gothic Medium" panose="020B0603020102020204" charset="0"/>
                    <a:cs typeface="Franklin Gothic Medium" panose="020B0603020102020204" charset="0"/>
                  </a:rPr>
                  <a:t>it </a:t>
                </a:r>
              </a:p>
              <a:p>
                <a:pPr>
                  <a:lnSpc>
                    <a:spcPct val="150000"/>
                  </a:lnSpc>
                </a:pPr>
                <a:r>
                  <a:rPr lang="zh-CN" altLang="en-US" sz="1400" dirty="0">
                    <a:solidFill>
                      <a:schemeClr val="tx1">
                        <a:lumMod val="50000"/>
                        <a:lumOff val="50000"/>
                      </a:schemeClr>
                    </a:solidFill>
                    <a:latin typeface="Franklin Gothic Medium" panose="020B0603020102020204" charset="0"/>
                    <a:cs typeface="Franklin Gothic Medium" panose="020B0603020102020204" charset="0"/>
                  </a:rPr>
                  <a:t>should be </a:t>
                </a:r>
              </a:p>
              <a:p>
                <a:pPr>
                  <a:lnSpc>
                    <a:spcPct val="150000"/>
                  </a:lnSpc>
                </a:pPr>
                <a:r>
                  <a:rPr lang="zh-CN" altLang="en-US" sz="1400" dirty="0">
                    <a:solidFill>
                      <a:schemeClr val="tx1">
                        <a:lumMod val="50000"/>
                        <a:lumOff val="50000"/>
                      </a:schemeClr>
                    </a:solidFill>
                    <a:latin typeface="Franklin Gothic Medium" panose="020B0603020102020204" charset="0"/>
                    <a:cs typeface="Franklin Gothic Medium" panose="020B0603020102020204" charset="0"/>
                  </a:rPr>
                  <a:t>connected to</a:t>
                </a:r>
              </a:p>
            </p:txBody>
          </p:sp>
          <p:sp>
            <p:nvSpPr>
              <p:cNvPr id="24" name="矩形 23"/>
              <p:cNvSpPr/>
              <p:nvPr/>
            </p:nvSpPr>
            <p:spPr>
              <a:xfrm>
                <a:off x="7483989" y="3236385"/>
                <a:ext cx="2050552" cy="50381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solidFill>
                      <a:srgbClr val="C00000"/>
                    </a:solidFill>
                    <a:latin typeface="Franklin Gothic Demi Cond" panose="020B0706030402020204" charset="0"/>
                    <a:ea typeface="Microsoft YaHei" panose="020B0503020204020204" charset="-122"/>
                    <a:cs typeface="Franklin Gothic Demi Cond" panose="020B0706030402020204" charset="0"/>
                    <a:sym typeface="字魂59号-创粗黑" panose="00000500000000000000" pitchFamily="2" charset="-122"/>
                  </a:rPr>
                  <a:t>What</a:t>
                </a:r>
              </a:p>
            </p:txBody>
          </p:sp>
        </p:grpSp>
        <p:grpSp>
          <p:nvGrpSpPr>
            <p:cNvPr id="15" name="组合 14"/>
            <p:cNvGrpSpPr/>
            <p:nvPr/>
          </p:nvGrpSpPr>
          <p:grpSpPr>
            <a:xfrm>
              <a:off x="1805936" y="1910544"/>
              <a:ext cx="2250204" cy="1439859"/>
              <a:chOff x="7483988" y="3236385"/>
              <a:chExt cx="2250204" cy="1439859"/>
            </a:xfrm>
          </p:grpSpPr>
          <p:sp>
            <p:nvSpPr>
              <p:cNvPr id="19" name="矩形 18"/>
              <p:cNvSpPr/>
              <p:nvPr/>
            </p:nvSpPr>
            <p:spPr>
              <a:xfrm>
                <a:off x="7483988" y="3515740"/>
                <a:ext cx="2250204" cy="1160504"/>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chemeClr val="tx1">
                        <a:lumMod val="65000"/>
                        <a:lumOff val="35000"/>
                      </a:schemeClr>
                    </a:solidFill>
                    <a:latin typeface="Franklin Gothic Medium" panose="020B0603020102020204" charset="0"/>
                    <a:cs typeface="Franklin Gothic Medium" panose="020B0603020102020204" charset="0"/>
                  </a:rPr>
                  <a:t>the new component interact with </a:t>
                </a:r>
              </a:p>
              <a:p>
                <a:pPr>
                  <a:lnSpc>
                    <a:spcPct val="150000"/>
                  </a:lnSpc>
                </a:pPr>
                <a:r>
                  <a:rPr lang="zh-CN" altLang="en-US" sz="1400" dirty="0">
                    <a:solidFill>
                      <a:schemeClr val="tx1">
                        <a:lumMod val="65000"/>
                        <a:lumOff val="35000"/>
                      </a:schemeClr>
                    </a:solidFill>
                    <a:latin typeface="Franklin Gothic Medium" panose="020B0603020102020204" charset="0"/>
                    <a:cs typeface="Franklin Gothic Medium" panose="020B0603020102020204" charset="0"/>
                  </a:rPr>
                  <a:t>other components</a:t>
                </a:r>
              </a:p>
            </p:txBody>
          </p:sp>
          <p:sp>
            <p:nvSpPr>
              <p:cNvPr id="20" name="矩形 19"/>
              <p:cNvSpPr/>
              <p:nvPr/>
            </p:nvSpPr>
            <p:spPr>
              <a:xfrm>
                <a:off x="7483989" y="3236385"/>
                <a:ext cx="2050552" cy="50381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000" dirty="0">
                    <a:solidFill>
                      <a:srgbClr val="C00000"/>
                    </a:solidFill>
                    <a:latin typeface="Franklin Gothic Medium" panose="020B0603020102020204" charset="0"/>
                    <a:ea typeface="Microsoft YaHei" panose="020B0503020204020204" charset="-122"/>
                    <a:cs typeface="Franklin Gothic Medium" panose="020B0603020102020204" charset="0"/>
                    <a:sym typeface="字魂59号-创粗黑" panose="00000500000000000000" pitchFamily="2" charset="-122"/>
                  </a:rPr>
                  <a:t>How</a:t>
                </a:r>
              </a:p>
            </p:txBody>
          </p:sp>
        </p:grpSp>
      </p:grpSp>
      <p:cxnSp>
        <p:nvCxnSpPr>
          <p:cNvPr id="2" name="直接连接符 1"/>
          <p:cNvCxnSpPr/>
          <p:nvPr/>
        </p:nvCxnSpPr>
        <p:spPr>
          <a:xfrm flipV="1">
            <a:off x="2702560" y="2898775"/>
            <a:ext cx="6278880" cy="1016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0800000">
            <a:off x="3911867" y="3176642"/>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59" name="等腰三角形 58"/>
          <p:cNvSpPr/>
          <p:nvPr/>
        </p:nvSpPr>
        <p:spPr>
          <a:xfrm rot="10800000">
            <a:off x="7512317" y="3176642"/>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60" name="任意多边形: 形状 4"/>
          <p:cNvSpPr/>
          <p:nvPr/>
        </p:nvSpPr>
        <p:spPr>
          <a:xfrm rot="16200000">
            <a:off x="2822417" y="377490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1" fmla="*/ 6552162 w 8033654"/>
              <a:gd name="connsiteY0-2" fmla="*/ 494730 h 7031915"/>
              <a:gd name="connsiteX1-3" fmla="*/ 6555365 w 8033654"/>
              <a:gd name="connsiteY1-4" fmla="*/ 531027 h 7031915"/>
              <a:gd name="connsiteX2-5" fmla="*/ 6556798 w 8033654"/>
              <a:gd name="connsiteY2-6" fmla="*/ 533489 h 7031915"/>
              <a:gd name="connsiteX3-7" fmla="*/ 6555247 w 8033654"/>
              <a:gd name="connsiteY3-8" fmla="*/ 510071 h 7031915"/>
              <a:gd name="connsiteX4-9" fmla="*/ 6552162 w 8033654"/>
              <a:gd name="connsiteY4-10" fmla="*/ 494730 h 7031915"/>
              <a:gd name="connsiteX5-11" fmla="*/ 6529086 w 8033654"/>
              <a:gd name="connsiteY5-12" fmla="*/ 402424 h 7031915"/>
              <a:gd name="connsiteX6-13" fmla="*/ 6546753 w 8033654"/>
              <a:gd name="connsiteY6-14" fmla="*/ 467828 h 7031915"/>
              <a:gd name="connsiteX7-15" fmla="*/ 6540064 w 8033654"/>
              <a:gd name="connsiteY7-16" fmla="*/ 434562 h 7031915"/>
              <a:gd name="connsiteX8-17" fmla="*/ 6529086 w 8033654"/>
              <a:gd name="connsiteY8-18" fmla="*/ 402424 h 7031915"/>
              <a:gd name="connsiteX9-19" fmla="*/ 6482461 w 8033654"/>
              <a:gd name="connsiteY9-20" fmla="*/ 295697 h 7031915"/>
              <a:gd name="connsiteX10-21" fmla="*/ 6520430 w 8033654"/>
              <a:gd name="connsiteY10-22" fmla="*/ 377086 h 7031915"/>
              <a:gd name="connsiteX11-23" fmla="*/ 6515577 w 8033654"/>
              <a:gd name="connsiteY11-24" fmla="*/ 362878 h 7031915"/>
              <a:gd name="connsiteX12-25" fmla="*/ 6482461 w 8033654"/>
              <a:gd name="connsiteY12-26" fmla="*/ 295697 h 7031915"/>
              <a:gd name="connsiteX13-27" fmla="*/ 2058287 w 8033654"/>
              <a:gd name="connsiteY13-28" fmla="*/ 0 h 7031915"/>
              <a:gd name="connsiteX14-29" fmla="*/ 2058326 w 8033654"/>
              <a:gd name="connsiteY14-30" fmla="*/ 0 h 7031915"/>
              <a:gd name="connsiteX15-31" fmla="*/ 5971699 w 8033654"/>
              <a:gd name="connsiteY15-32" fmla="*/ 0 h 7031915"/>
              <a:gd name="connsiteX16-33" fmla="*/ 5971700 w 8033654"/>
              <a:gd name="connsiteY16-34" fmla="*/ 0 h 7031915"/>
              <a:gd name="connsiteX17-35" fmla="*/ 5971740 w 8033654"/>
              <a:gd name="connsiteY17-36" fmla="*/ 0 h 7031915"/>
              <a:gd name="connsiteX18-37" fmla="*/ 6090371 w 8033654"/>
              <a:gd name="connsiteY18-38" fmla="*/ 11959 h 7031915"/>
              <a:gd name="connsiteX19-39" fmla="*/ 6357004 w 8033654"/>
              <a:gd name="connsiteY19-40" fmla="*/ 143562 h 7031915"/>
              <a:gd name="connsiteX20-41" fmla="*/ 6421756 w 8033654"/>
              <a:gd name="connsiteY20-42" fmla="*/ 209878 h 7031915"/>
              <a:gd name="connsiteX21-43" fmla="*/ 6426018 w 8033654"/>
              <a:gd name="connsiteY21-44" fmla="*/ 214243 h 7031915"/>
              <a:gd name="connsiteX22-45" fmla="*/ 6463356 w 8033654"/>
              <a:gd name="connsiteY22-46" fmla="*/ 268125 h 7031915"/>
              <a:gd name="connsiteX23-47" fmla="*/ 6480094 w 8033654"/>
              <a:gd name="connsiteY23-48" fmla="*/ 292278 h 7031915"/>
              <a:gd name="connsiteX24-49" fmla="*/ 6490605 w 8033654"/>
              <a:gd name="connsiteY24-50" fmla="*/ 298322 h 7031915"/>
              <a:gd name="connsiteX25-51" fmla="*/ 7949332 w 8033654"/>
              <a:gd name="connsiteY25-52" fmla="*/ 3216682 h 7031915"/>
              <a:gd name="connsiteX26-53" fmla="*/ 7992299 w 8033654"/>
              <a:gd name="connsiteY26-54" fmla="*/ 3302616 h 7031915"/>
              <a:gd name="connsiteX27-55" fmla="*/ 8021693 w 8033654"/>
              <a:gd name="connsiteY27-56" fmla="*/ 3397306 h 7031915"/>
              <a:gd name="connsiteX28-57" fmla="*/ 8033654 w 8033654"/>
              <a:gd name="connsiteY28-58" fmla="*/ 3515957 h 7031915"/>
              <a:gd name="connsiteX29-59" fmla="*/ 8021693 w 8033654"/>
              <a:gd name="connsiteY29-60" fmla="*/ 3634608 h 7031915"/>
              <a:gd name="connsiteX30-61" fmla="*/ 7992299 w 8033654"/>
              <a:gd name="connsiteY30-62" fmla="*/ 3729298 h 7031915"/>
              <a:gd name="connsiteX31-63" fmla="*/ 7949332 w 8033654"/>
              <a:gd name="connsiteY31-64" fmla="*/ 3815232 h 7031915"/>
              <a:gd name="connsiteX32-65" fmla="*/ 6535055 w 8033654"/>
              <a:gd name="connsiteY32-66" fmla="*/ 6638796 h 7031915"/>
              <a:gd name="connsiteX33-67" fmla="*/ 6524461 w 8033654"/>
              <a:gd name="connsiteY33-68" fmla="*/ 6646190 h 7031915"/>
              <a:gd name="connsiteX34-69" fmla="*/ 6482456 w 8033654"/>
              <a:gd name="connsiteY34-70" fmla="*/ 6736229 h 7031915"/>
              <a:gd name="connsiteX35-71" fmla="*/ 6090371 w 8033654"/>
              <a:gd name="connsiteY35-72" fmla="*/ 7019956 h 7031915"/>
              <a:gd name="connsiteX36-73" fmla="*/ 5971740 w 8033654"/>
              <a:gd name="connsiteY36-74" fmla="*/ 7031915 h 7031915"/>
              <a:gd name="connsiteX37-75" fmla="*/ 5971700 w 8033654"/>
              <a:gd name="connsiteY37-76" fmla="*/ 7031915 h 7031915"/>
              <a:gd name="connsiteX38-77" fmla="*/ 2058326 w 8033654"/>
              <a:gd name="connsiteY38-78" fmla="*/ 7031915 h 7031915"/>
              <a:gd name="connsiteX39-79" fmla="*/ 2176958 w 8033654"/>
              <a:gd name="connsiteY39-80" fmla="*/ 7019956 h 7031915"/>
              <a:gd name="connsiteX40-81" fmla="*/ 2363588 w 8033654"/>
              <a:gd name="connsiteY40-82" fmla="*/ 6946684 h 7031915"/>
              <a:gd name="connsiteX41-83" fmla="*/ 2418335 w 8033654"/>
              <a:gd name="connsiteY41-84" fmla="*/ 6906767 h 7031915"/>
              <a:gd name="connsiteX42-85" fmla="*/ 2418334 w 8033654"/>
              <a:gd name="connsiteY42-86" fmla="*/ 6906767 h 7031915"/>
              <a:gd name="connsiteX43-87" fmla="*/ 2176957 w 8033654"/>
              <a:gd name="connsiteY43-88" fmla="*/ 7019956 h 7031915"/>
              <a:gd name="connsiteX44-89" fmla="*/ 2058326 w 8033654"/>
              <a:gd name="connsiteY44-90" fmla="*/ 7031915 h 7031915"/>
              <a:gd name="connsiteX45-91" fmla="*/ 2058286 w 8033654"/>
              <a:gd name="connsiteY45-92" fmla="*/ 7031915 h 7031915"/>
              <a:gd name="connsiteX46-93" fmla="*/ 1939655 w 8033654"/>
              <a:gd name="connsiteY46-94" fmla="*/ 7019956 h 7031915"/>
              <a:gd name="connsiteX47-95" fmla="*/ 1642007 w 8033654"/>
              <a:gd name="connsiteY47-96" fmla="*/ 6859480 h 7031915"/>
              <a:gd name="connsiteX48-97" fmla="*/ 1570173 w 8033654"/>
              <a:gd name="connsiteY48-98" fmla="*/ 6772417 h 7031915"/>
              <a:gd name="connsiteX49-99" fmla="*/ 1508795 w 8033654"/>
              <a:gd name="connsiteY49-100" fmla="*/ 6649661 h 7031915"/>
              <a:gd name="connsiteX50-101" fmla="*/ 1508794 w 8033654"/>
              <a:gd name="connsiteY50-102" fmla="*/ 6649657 h 7031915"/>
              <a:gd name="connsiteX51-103" fmla="*/ 115723 w 8033654"/>
              <a:gd name="connsiteY51-104" fmla="*/ 3863519 h 7031915"/>
              <a:gd name="connsiteX52-105" fmla="*/ 115722 w 8033654"/>
              <a:gd name="connsiteY52-106" fmla="*/ 3863518 h 7031915"/>
              <a:gd name="connsiteX53-107" fmla="*/ 29470 w 8033654"/>
              <a:gd name="connsiteY53-108" fmla="*/ 3691014 h 7031915"/>
              <a:gd name="connsiteX54-109" fmla="*/ 11962 w 8033654"/>
              <a:gd name="connsiteY54-110" fmla="*/ 3634608 h 7031915"/>
              <a:gd name="connsiteX55-111" fmla="*/ 0 w 8033654"/>
              <a:gd name="connsiteY55-112" fmla="*/ 3515957 h 7031915"/>
              <a:gd name="connsiteX56-113" fmla="*/ 11962 w 8033654"/>
              <a:gd name="connsiteY56-114" fmla="*/ 3397306 h 7031915"/>
              <a:gd name="connsiteX57-115" fmla="*/ 29470 w 8033654"/>
              <a:gd name="connsiteY57-116" fmla="*/ 3340901 h 7031915"/>
              <a:gd name="connsiteX58-117" fmla="*/ 115722 w 8033654"/>
              <a:gd name="connsiteY58-118" fmla="*/ 3168396 h 7031915"/>
              <a:gd name="connsiteX59-119" fmla="*/ 115723 w 8033654"/>
              <a:gd name="connsiteY59-120" fmla="*/ 3168396 h 7031915"/>
              <a:gd name="connsiteX60-121" fmla="*/ 1508796 w 8033654"/>
              <a:gd name="connsiteY60-122" fmla="*/ 382255 h 7031915"/>
              <a:gd name="connsiteX61-123" fmla="*/ 1570174 w 8033654"/>
              <a:gd name="connsiteY61-124"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125" fmla="*/ 6552162 w 8033654"/>
              <a:gd name="connsiteY0-126" fmla="*/ 494730 h 7031915"/>
              <a:gd name="connsiteX1-127" fmla="*/ 6555365 w 8033654"/>
              <a:gd name="connsiteY1-128" fmla="*/ 531027 h 7031915"/>
              <a:gd name="connsiteX2-129" fmla="*/ 6556798 w 8033654"/>
              <a:gd name="connsiteY2-130" fmla="*/ 533489 h 7031915"/>
              <a:gd name="connsiteX3-131" fmla="*/ 6555247 w 8033654"/>
              <a:gd name="connsiteY3-132" fmla="*/ 510071 h 7031915"/>
              <a:gd name="connsiteX4-133" fmla="*/ 6552162 w 8033654"/>
              <a:gd name="connsiteY4-134" fmla="*/ 494730 h 7031915"/>
              <a:gd name="connsiteX5-135" fmla="*/ 6529086 w 8033654"/>
              <a:gd name="connsiteY5-136" fmla="*/ 402424 h 7031915"/>
              <a:gd name="connsiteX6-137" fmla="*/ 6546753 w 8033654"/>
              <a:gd name="connsiteY6-138" fmla="*/ 467828 h 7031915"/>
              <a:gd name="connsiteX7-139" fmla="*/ 6540064 w 8033654"/>
              <a:gd name="connsiteY7-140" fmla="*/ 434562 h 7031915"/>
              <a:gd name="connsiteX8-141" fmla="*/ 6529086 w 8033654"/>
              <a:gd name="connsiteY8-142" fmla="*/ 402424 h 7031915"/>
              <a:gd name="connsiteX9-143" fmla="*/ 6482461 w 8033654"/>
              <a:gd name="connsiteY9-144" fmla="*/ 295697 h 7031915"/>
              <a:gd name="connsiteX10-145" fmla="*/ 6520430 w 8033654"/>
              <a:gd name="connsiteY10-146" fmla="*/ 377086 h 7031915"/>
              <a:gd name="connsiteX11-147" fmla="*/ 6515577 w 8033654"/>
              <a:gd name="connsiteY11-148" fmla="*/ 362878 h 7031915"/>
              <a:gd name="connsiteX12-149" fmla="*/ 6482461 w 8033654"/>
              <a:gd name="connsiteY12-150" fmla="*/ 295697 h 7031915"/>
              <a:gd name="connsiteX13-151" fmla="*/ 2058287 w 8033654"/>
              <a:gd name="connsiteY13-152" fmla="*/ 0 h 7031915"/>
              <a:gd name="connsiteX14-153" fmla="*/ 2058326 w 8033654"/>
              <a:gd name="connsiteY14-154" fmla="*/ 0 h 7031915"/>
              <a:gd name="connsiteX15-155" fmla="*/ 5971699 w 8033654"/>
              <a:gd name="connsiteY15-156" fmla="*/ 0 h 7031915"/>
              <a:gd name="connsiteX16-157" fmla="*/ 5971700 w 8033654"/>
              <a:gd name="connsiteY16-158" fmla="*/ 0 h 7031915"/>
              <a:gd name="connsiteX17-159" fmla="*/ 5971740 w 8033654"/>
              <a:gd name="connsiteY17-160" fmla="*/ 0 h 7031915"/>
              <a:gd name="connsiteX18-161" fmla="*/ 6090371 w 8033654"/>
              <a:gd name="connsiteY18-162" fmla="*/ 11959 h 7031915"/>
              <a:gd name="connsiteX19-163" fmla="*/ 6357004 w 8033654"/>
              <a:gd name="connsiteY19-164" fmla="*/ 143562 h 7031915"/>
              <a:gd name="connsiteX20-165" fmla="*/ 6421756 w 8033654"/>
              <a:gd name="connsiteY20-166" fmla="*/ 209878 h 7031915"/>
              <a:gd name="connsiteX21-167" fmla="*/ 6426018 w 8033654"/>
              <a:gd name="connsiteY21-168" fmla="*/ 214243 h 7031915"/>
              <a:gd name="connsiteX22-169" fmla="*/ 6463356 w 8033654"/>
              <a:gd name="connsiteY22-170" fmla="*/ 268125 h 7031915"/>
              <a:gd name="connsiteX23-171" fmla="*/ 6480094 w 8033654"/>
              <a:gd name="connsiteY23-172" fmla="*/ 292278 h 7031915"/>
              <a:gd name="connsiteX24-173" fmla="*/ 6490605 w 8033654"/>
              <a:gd name="connsiteY24-174" fmla="*/ 298322 h 7031915"/>
              <a:gd name="connsiteX25-175" fmla="*/ 7949332 w 8033654"/>
              <a:gd name="connsiteY25-176" fmla="*/ 3216682 h 7031915"/>
              <a:gd name="connsiteX26-177" fmla="*/ 7992299 w 8033654"/>
              <a:gd name="connsiteY26-178" fmla="*/ 3302616 h 7031915"/>
              <a:gd name="connsiteX27-179" fmla="*/ 8021693 w 8033654"/>
              <a:gd name="connsiteY27-180" fmla="*/ 3397306 h 7031915"/>
              <a:gd name="connsiteX28-181" fmla="*/ 8033654 w 8033654"/>
              <a:gd name="connsiteY28-182" fmla="*/ 3515957 h 7031915"/>
              <a:gd name="connsiteX29-183" fmla="*/ 8021693 w 8033654"/>
              <a:gd name="connsiteY29-184" fmla="*/ 3634608 h 7031915"/>
              <a:gd name="connsiteX30-185" fmla="*/ 7992299 w 8033654"/>
              <a:gd name="connsiteY30-186" fmla="*/ 3729298 h 7031915"/>
              <a:gd name="connsiteX31-187" fmla="*/ 7949332 w 8033654"/>
              <a:gd name="connsiteY31-188" fmla="*/ 3815232 h 7031915"/>
              <a:gd name="connsiteX32-189" fmla="*/ 6535055 w 8033654"/>
              <a:gd name="connsiteY32-190" fmla="*/ 6638796 h 7031915"/>
              <a:gd name="connsiteX33-191" fmla="*/ 6524461 w 8033654"/>
              <a:gd name="connsiteY33-192" fmla="*/ 6646190 h 7031915"/>
              <a:gd name="connsiteX34-193" fmla="*/ 6482456 w 8033654"/>
              <a:gd name="connsiteY34-194" fmla="*/ 6736229 h 7031915"/>
              <a:gd name="connsiteX35-195" fmla="*/ 6090371 w 8033654"/>
              <a:gd name="connsiteY35-196" fmla="*/ 7019956 h 7031915"/>
              <a:gd name="connsiteX36-197" fmla="*/ 5971740 w 8033654"/>
              <a:gd name="connsiteY36-198" fmla="*/ 7031915 h 7031915"/>
              <a:gd name="connsiteX37-199" fmla="*/ 5971700 w 8033654"/>
              <a:gd name="connsiteY37-200" fmla="*/ 7031915 h 7031915"/>
              <a:gd name="connsiteX38-201" fmla="*/ 2058326 w 8033654"/>
              <a:gd name="connsiteY38-202" fmla="*/ 7031915 h 7031915"/>
              <a:gd name="connsiteX39-203" fmla="*/ 2176958 w 8033654"/>
              <a:gd name="connsiteY39-204" fmla="*/ 7019956 h 7031915"/>
              <a:gd name="connsiteX40-205" fmla="*/ 2363588 w 8033654"/>
              <a:gd name="connsiteY40-206" fmla="*/ 6946684 h 7031915"/>
              <a:gd name="connsiteX41-207" fmla="*/ 2418335 w 8033654"/>
              <a:gd name="connsiteY41-208" fmla="*/ 6906767 h 7031915"/>
              <a:gd name="connsiteX42-209" fmla="*/ 2176957 w 8033654"/>
              <a:gd name="connsiteY42-210" fmla="*/ 7019956 h 7031915"/>
              <a:gd name="connsiteX43-211" fmla="*/ 2058326 w 8033654"/>
              <a:gd name="connsiteY43-212" fmla="*/ 7031915 h 7031915"/>
              <a:gd name="connsiteX44-213" fmla="*/ 2058286 w 8033654"/>
              <a:gd name="connsiteY44-214" fmla="*/ 7031915 h 7031915"/>
              <a:gd name="connsiteX45-215" fmla="*/ 1939655 w 8033654"/>
              <a:gd name="connsiteY45-216" fmla="*/ 7019956 h 7031915"/>
              <a:gd name="connsiteX46-217" fmla="*/ 1642007 w 8033654"/>
              <a:gd name="connsiteY46-218" fmla="*/ 6859480 h 7031915"/>
              <a:gd name="connsiteX47-219" fmla="*/ 1570173 w 8033654"/>
              <a:gd name="connsiteY47-220" fmla="*/ 6772417 h 7031915"/>
              <a:gd name="connsiteX48-221" fmla="*/ 1508795 w 8033654"/>
              <a:gd name="connsiteY48-222" fmla="*/ 6649661 h 7031915"/>
              <a:gd name="connsiteX49-223" fmla="*/ 1508794 w 8033654"/>
              <a:gd name="connsiteY49-224" fmla="*/ 6649657 h 7031915"/>
              <a:gd name="connsiteX50-225" fmla="*/ 115723 w 8033654"/>
              <a:gd name="connsiteY50-226" fmla="*/ 3863519 h 7031915"/>
              <a:gd name="connsiteX51-227" fmla="*/ 115722 w 8033654"/>
              <a:gd name="connsiteY51-228" fmla="*/ 3863518 h 7031915"/>
              <a:gd name="connsiteX52-229" fmla="*/ 29470 w 8033654"/>
              <a:gd name="connsiteY52-230" fmla="*/ 3691014 h 7031915"/>
              <a:gd name="connsiteX53-231" fmla="*/ 11962 w 8033654"/>
              <a:gd name="connsiteY53-232" fmla="*/ 3634608 h 7031915"/>
              <a:gd name="connsiteX54-233" fmla="*/ 0 w 8033654"/>
              <a:gd name="connsiteY54-234" fmla="*/ 3515957 h 7031915"/>
              <a:gd name="connsiteX55-235" fmla="*/ 11962 w 8033654"/>
              <a:gd name="connsiteY55-236" fmla="*/ 3397306 h 7031915"/>
              <a:gd name="connsiteX56-237" fmla="*/ 29470 w 8033654"/>
              <a:gd name="connsiteY56-238" fmla="*/ 3340901 h 7031915"/>
              <a:gd name="connsiteX57-239" fmla="*/ 115722 w 8033654"/>
              <a:gd name="connsiteY57-240" fmla="*/ 3168396 h 7031915"/>
              <a:gd name="connsiteX58-241" fmla="*/ 115723 w 8033654"/>
              <a:gd name="connsiteY58-242" fmla="*/ 3168396 h 7031915"/>
              <a:gd name="connsiteX59-243" fmla="*/ 1508796 w 8033654"/>
              <a:gd name="connsiteY59-244" fmla="*/ 382255 h 7031915"/>
              <a:gd name="connsiteX60-245" fmla="*/ 1570174 w 8033654"/>
              <a:gd name="connsiteY60-246" fmla="*/ 259499 h 7031915"/>
              <a:gd name="connsiteX61-247" fmla="*/ 1642008 w 8033654"/>
              <a:gd name="connsiteY61-248" fmla="*/ 172435 h 7031915"/>
              <a:gd name="connsiteX62-249" fmla="*/ 1939656 w 8033654"/>
              <a:gd name="connsiteY62-250" fmla="*/ 11959 h 7031915"/>
              <a:gd name="connsiteX63-251" fmla="*/ 2058287 w 8033654"/>
              <a:gd name="connsiteY63-252" fmla="*/ 0 h 7031915"/>
              <a:gd name="connsiteX0-253" fmla="*/ 6552162 w 8033654"/>
              <a:gd name="connsiteY0-254" fmla="*/ 494730 h 7031915"/>
              <a:gd name="connsiteX1-255" fmla="*/ 6555365 w 8033654"/>
              <a:gd name="connsiteY1-256" fmla="*/ 531027 h 7031915"/>
              <a:gd name="connsiteX2-257" fmla="*/ 6556798 w 8033654"/>
              <a:gd name="connsiteY2-258" fmla="*/ 533489 h 7031915"/>
              <a:gd name="connsiteX3-259" fmla="*/ 6555247 w 8033654"/>
              <a:gd name="connsiteY3-260" fmla="*/ 510071 h 7031915"/>
              <a:gd name="connsiteX4-261" fmla="*/ 6552162 w 8033654"/>
              <a:gd name="connsiteY4-262" fmla="*/ 494730 h 7031915"/>
              <a:gd name="connsiteX5-263" fmla="*/ 6529086 w 8033654"/>
              <a:gd name="connsiteY5-264" fmla="*/ 402424 h 7031915"/>
              <a:gd name="connsiteX6-265" fmla="*/ 6546753 w 8033654"/>
              <a:gd name="connsiteY6-266" fmla="*/ 467828 h 7031915"/>
              <a:gd name="connsiteX7-267" fmla="*/ 6540064 w 8033654"/>
              <a:gd name="connsiteY7-268" fmla="*/ 434562 h 7031915"/>
              <a:gd name="connsiteX8-269" fmla="*/ 6529086 w 8033654"/>
              <a:gd name="connsiteY8-270" fmla="*/ 402424 h 7031915"/>
              <a:gd name="connsiteX9-271" fmla="*/ 6482461 w 8033654"/>
              <a:gd name="connsiteY9-272" fmla="*/ 295697 h 7031915"/>
              <a:gd name="connsiteX10-273" fmla="*/ 6520430 w 8033654"/>
              <a:gd name="connsiteY10-274" fmla="*/ 377086 h 7031915"/>
              <a:gd name="connsiteX11-275" fmla="*/ 6515577 w 8033654"/>
              <a:gd name="connsiteY11-276" fmla="*/ 362878 h 7031915"/>
              <a:gd name="connsiteX12-277" fmla="*/ 6482461 w 8033654"/>
              <a:gd name="connsiteY12-278" fmla="*/ 295697 h 7031915"/>
              <a:gd name="connsiteX13-279" fmla="*/ 2058287 w 8033654"/>
              <a:gd name="connsiteY13-280" fmla="*/ 0 h 7031915"/>
              <a:gd name="connsiteX14-281" fmla="*/ 2058326 w 8033654"/>
              <a:gd name="connsiteY14-282" fmla="*/ 0 h 7031915"/>
              <a:gd name="connsiteX15-283" fmla="*/ 5971699 w 8033654"/>
              <a:gd name="connsiteY15-284" fmla="*/ 0 h 7031915"/>
              <a:gd name="connsiteX16-285" fmla="*/ 5971700 w 8033654"/>
              <a:gd name="connsiteY16-286" fmla="*/ 0 h 7031915"/>
              <a:gd name="connsiteX17-287" fmla="*/ 5971740 w 8033654"/>
              <a:gd name="connsiteY17-288" fmla="*/ 0 h 7031915"/>
              <a:gd name="connsiteX18-289" fmla="*/ 6090371 w 8033654"/>
              <a:gd name="connsiteY18-290" fmla="*/ 11959 h 7031915"/>
              <a:gd name="connsiteX19-291" fmla="*/ 6357004 w 8033654"/>
              <a:gd name="connsiteY19-292" fmla="*/ 143562 h 7031915"/>
              <a:gd name="connsiteX20-293" fmla="*/ 6421756 w 8033654"/>
              <a:gd name="connsiteY20-294" fmla="*/ 209878 h 7031915"/>
              <a:gd name="connsiteX21-295" fmla="*/ 6426018 w 8033654"/>
              <a:gd name="connsiteY21-296" fmla="*/ 214243 h 7031915"/>
              <a:gd name="connsiteX22-297" fmla="*/ 6463356 w 8033654"/>
              <a:gd name="connsiteY22-298" fmla="*/ 268125 h 7031915"/>
              <a:gd name="connsiteX23-299" fmla="*/ 6480094 w 8033654"/>
              <a:gd name="connsiteY23-300" fmla="*/ 292278 h 7031915"/>
              <a:gd name="connsiteX24-301" fmla="*/ 6490605 w 8033654"/>
              <a:gd name="connsiteY24-302" fmla="*/ 298322 h 7031915"/>
              <a:gd name="connsiteX25-303" fmla="*/ 7949332 w 8033654"/>
              <a:gd name="connsiteY25-304" fmla="*/ 3216682 h 7031915"/>
              <a:gd name="connsiteX26-305" fmla="*/ 7992299 w 8033654"/>
              <a:gd name="connsiteY26-306" fmla="*/ 3302616 h 7031915"/>
              <a:gd name="connsiteX27-307" fmla="*/ 8021693 w 8033654"/>
              <a:gd name="connsiteY27-308" fmla="*/ 3397306 h 7031915"/>
              <a:gd name="connsiteX28-309" fmla="*/ 8033654 w 8033654"/>
              <a:gd name="connsiteY28-310" fmla="*/ 3515957 h 7031915"/>
              <a:gd name="connsiteX29-311" fmla="*/ 8021693 w 8033654"/>
              <a:gd name="connsiteY29-312" fmla="*/ 3634608 h 7031915"/>
              <a:gd name="connsiteX30-313" fmla="*/ 7992299 w 8033654"/>
              <a:gd name="connsiteY30-314" fmla="*/ 3729298 h 7031915"/>
              <a:gd name="connsiteX31-315" fmla="*/ 7949332 w 8033654"/>
              <a:gd name="connsiteY31-316" fmla="*/ 3815232 h 7031915"/>
              <a:gd name="connsiteX32-317" fmla="*/ 6535055 w 8033654"/>
              <a:gd name="connsiteY32-318" fmla="*/ 6638796 h 7031915"/>
              <a:gd name="connsiteX33-319" fmla="*/ 6524461 w 8033654"/>
              <a:gd name="connsiteY33-320" fmla="*/ 6646190 h 7031915"/>
              <a:gd name="connsiteX34-321" fmla="*/ 6482456 w 8033654"/>
              <a:gd name="connsiteY34-322" fmla="*/ 6736229 h 7031915"/>
              <a:gd name="connsiteX35-323" fmla="*/ 6090371 w 8033654"/>
              <a:gd name="connsiteY35-324" fmla="*/ 7019956 h 7031915"/>
              <a:gd name="connsiteX36-325" fmla="*/ 5971740 w 8033654"/>
              <a:gd name="connsiteY36-326" fmla="*/ 7031915 h 7031915"/>
              <a:gd name="connsiteX37-327" fmla="*/ 5971700 w 8033654"/>
              <a:gd name="connsiteY37-328" fmla="*/ 7031915 h 7031915"/>
              <a:gd name="connsiteX38-329" fmla="*/ 2058326 w 8033654"/>
              <a:gd name="connsiteY38-330" fmla="*/ 7031915 h 7031915"/>
              <a:gd name="connsiteX39-331" fmla="*/ 2176958 w 8033654"/>
              <a:gd name="connsiteY39-332" fmla="*/ 7019956 h 7031915"/>
              <a:gd name="connsiteX40-333" fmla="*/ 2363588 w 8033654"/>
              <a:gd name="connsiteY40-334" fmla="*/ 6946684 h 7031915"/>
              <a:gd name="connsiteX41-335" fmla="*/ 2176957 w 8033654"/>
              <a:gd name="connsiteY41-336" fmla="*/ 7019956 h 7031915"/>
              <a:gd name="connsiteX42-337" fmla="*/ 2058326 w 8033654"/>
              <a:gd name="connsiteY42-338" fmla="*/ 7031915 h 7031915"/>
              <a:gd name="connsiteX43-339" fmla="*/ 2058286 w 8033654"/>
              <a:gd name="connsiteY43-340" fmla="*/ 7031915 h 7031915"/>
              <a:gd name="connsiteX44-341" fmla="*/ 1939655 w 8033654"/>
              <a:gd name="connsiteY44-342" fmla="*/ 7019956 h 7031915"/>
              <a:gd name="connsiteX45-343" fmla="*/ 1642007 w 8033654"/>
              <a:gd name="connsiteY45-344" fmla="*/ 6859480 h 7031915"/>
              <a:gd name="connsiteX46-345" fmla="*/ 1570173 w 8033654"/>
              <a:gd name="connsiteY46-346" fmla="*/ 6772417 h 7031915"/>
              <a:gd name="connsiteX47-347" fmla="*/ 1508795 w 8033654"/>
              <a:gd name="connsiteY47-348" fmla="*/ 6649661 h 7031915"/>
              <a:gd name="connsiteX48-349" fmla="*/ 1508794 w 8033654"/>
              <a:gd name="connsiteY48-350" fmla="*/ 6649657 h 7031915"/>
              <a:gd name="connsiteX49-351" fmla="*/ 115723 w 8033654"/>
              <a:gd name="connsiteY49-352" fmla="*/ 3863519 h 7031915"/>
              <a:gd name="connsiteX50-353" fmla="*/ 115722 w 8033654"/>
              <a:gd name="connsiteY50-354" fmla="*/ 3863518 h 7031915"/>
              <a:gd name="connsiteX51-355" fmla="*/ 29470 w 8033654"/>
              <a:gd name="connsiteY51-356" fmla="*/ 3691014 h 7031915"/>
              <a:gd name="connsiteX52-357" fmla="*/ 11962 w 8033654"/>
              <a:gd name="connsiteY52-358" fmla="*/ 3634608 h 7031915"/>
              <a:gd name="connsiteX53-359" fmla="*/ 0 w 8033654"/>
              <a:gd name="connsiteY53-360" fmla="*/ 3515957 h 7031915"/>
              <a:gd name="connsiteX54-361" fmla="*/ 11962 w 8033654"/>
              <a:gd name="connsiteY54-362" fmla="*/ 3397306 h 7031915"/>
              <a:gd name="connsiteX55-363" fmla="*/ 29470 w 8033654"/>
              <a:gd name="connsiteY55-364" fmla="*/ 3340901 h 7031915"/>
              <a:gd name="connsiteX56-365" fmla="*/ 115722 w 8033654"/>
              <a:gd name="connsiteY56-366" fmla="*/ 3168396 h 7031915"/>
              <a:gd name="connsiteX57-367" fmla="*/ 115723 w 8033654"/>
              <a:gd name="connsiteY57-368" fmla="*/ 3168396 h 7031915"/>
              <a:gd name="connsiteX58-369" fmla="*/ 1508796 w 8033654"/>
              <a:gd name="connsiteY58-370" fmla="*/ 382255 h 7031915"/>
              <a:gd name="connsiteX59-371" fmla="*/ 1570174 w 8033654"/>
              <a:gd name="connsiteY59-372" fmla="*/ 259499 h 7031915"/>
              <a:gd name="connsiteX60-373" fmla="*/ 1642008 w 8033654"/>
              <a:gd name="connsiteY60-374" fmla="*/ 172435 h 7031915"/>
              <a:gd name="connsiteX61-375" fmla="*/ 1939656 w 8033654"/>
              <a:gd name="connsiteY61-376" fmla="*/ 11959 h 7031915"/>
              <a:gd name="connsiteX62-377" fmla="*/ 2058287 w 8033654"/>
              <a:gd name="connsiteY62-378" fmla="*/ 0 h 7031915"/>
              <a:gd name="connsiteX0-379" fmla="*/ 6552162 w 8033654"/>
              <a:gd name="connsiteY0-380" fmla="*/ 494730 h 7031915"/>
              <a:gd name="connsiteX1-381" fmla="*/ 6555365 w 8033654"/>
              <a:gd name="connsiteY1-382" fmla="*/ 531027 h 7031915"/>
              <a:gd name="connsiteX2-383" fmla="*/ 6556798 w 8033654"/>
              <a:gd name="connsiteY2-384" fmla="*/ 533489 h 7031915"/>
              <a:gd name="connsiteX3-385" fmla="*/ 6555247 w 8033654"/>
              <a:gd name="connsiteY3-386" fmla="*/ 510071 h 7031915"/>
              <a:gd name="connsiteX4-387" fmla="*/ 6552162 w 8033654"/>
              <a:gd name="connsiteY4-388" fmla="*/ 494730 h 7031915"/>
              <a:gd name="connsiteX5-389" fmla="*/ 6529086 w 8033654"/>
              <a:gd name="connsiteY5-390" fmla="*/ 402424 h 7031915"/>
              <a:gd name="connsiteX6-391" fmla="*/ 6546753 w 8033654"/>
              <a:gd name="connsiteY6-392" fmla="*/ 467828 h 7031915"/>
              <a:gd name="connsiteX7-393" fmla="*/ 6540064 w 8033654"/>
              <a:gd name="connsiteY7-394" fmla="*/ 434562 h 7031915"/>
              <a:gd name="connsiteX8-395" fmla="*/ 6529086 w 8033654"/>
              <a:gd name="connsiteY8-396" fmla="*/ 402424 h 7031915"/>
              <a:gd name="connsiteX9-397" fmla="*/ 6482461 w 8033654"/>
              <a:gd name="connsiteY9-398" fmla="*/ 295697 h 7031915"/>
              <a:gd name="connsiteX10-399" fmla="*/ 6520430 w 8033654"/>
              <a:gd name="connsiteY10-400" fmla="*/ 377086 h 7031915"/>
              <a:gd name="connsiteX11-401" fmla="*/ 6515577 w 8033654"/>
              <a:gd name="connsiteY11-402" fmla="*/ 362878 h 7031915"/>
              <a:gd name="connsiteX12-403" fmla="*/ 6482461 w 8033654"/>
              <a:gd name="connsiteY12-404" fmla="*/ 295697 h 7031915"/>
              <a:gd name="connsiteX13-405" fmla="*/ 2058287 w 8033654"/>
              <a:gd name="connsiteY13-406" fmla="*/ 0 h 7031915"/>
              <a:gd name="connsiteX14-407" fmla="*/ 2058326 w 8033654"/>
              <a:gd name="connsiteY14-408" fmla="*/ 0 h 7031915"/>
              <a:gd name="connsiteX15-409" fmla="*/ 5971699 w 8033654"/>
              <a:gd name="connsiteY15-410" fmla="*/ 0 h 7031915"/>
              <a:gd name="connsiteX16-411" fmla="*/ 5971700 w 8033654"/>
              <a:gd name="connsiteY16-412" fmla="*/ 0 h 7031915"/>
              <a:gd name="connsiteX17-413" fmla="*/ 5971740 w 8033654"/>
              <a:gd name="connsiteY17-414" fmla="*/ 0 h 7031915"/>
              <a:gd name="connsiteX18-415" fmla="*/ 6090371 w 8033654"/>
              <a:gd name="connsiteY18-416" fmla="*/ 11959 h 7031915"/>
              <a:gd name="connsiteX19-417" fmla="*/ 6357004 w 8033654"/>
              <a:gd name="connsiteY19-418" fmla="*/ 143562 h 7031915"/>
              <a:gd name="connsiteX20-419" fmla="*/ 6421756 w 8033654"/>
              <a:gd name="connsiteY20-420" fmla="*/ 209878 h 7031915"/>
              <a:gd name="connsiteX21-421" fmla="*/ 6426018 w 8033654"/>
              <a:gd name="connsiteY21-422" fmla="*/ 214243 h 7031915"/>
              <a:gd name="connsiteX22-423" fmla="*/ 6463356 w 8033654"/>
              <a:gd name="connsiteY22-424" fmla="*/ 268125 h 7031915"/>
              <a:gd name="connsiteX23-425" fmla="*/ 6480094 w 8033654"/>
              <a:gd name="connsiteY23-426" fmla="*/ 292278 h 7031915"/>
              <a:gd name="connsiteX24-427" fmla="*/ 6490605 w 8033654"/>
              <a:gd name="connsiteY24-428" fmla="*/ 298322 h 7031915"/>
              <a:gd name="connsiteX25-429" fmla="*/ 7949332 w 8033654"/>
              <a:gd name="connsiteY25-430" fmla="*/ 3216682 h 7031915"/>
              <a:gd name="connsiteX26-431" fmla="*/ 7992299 w 8033654"/>
              <a:gd name="connsiteY26-432" fmla="*/ 3302616 h 7031915"/>
              <a:gd name="connsiteX27-433" fmla="*/ 8021693 w 8033654"/>
              <a:gd name="connsiteY27-434" fmla="*/ 3397306 h 7031915"/>
              <a:gd name="connsiteX28-435" fmla="*/ 8033654 w 8033654"/>
              <a:gd name="connsiteY28-436" fmla="*/ 3515957 h 7031915"/>
              <a:gd name="connsiteX29-437" fmla="*/ 8021693 w 8033654"/>
              <a:gd name="connsiteY29-438" fmla="*/ 3634608 h 7031915"/>
              <a:gd name="connsiteX30-439" fmla="*/ 7992299 w 8033654"/>
              <a:gd name="connsiteY30-440" fmla="*/ 3729298 h 7031915"/>
              <a:gd name="connsiteX31-441" fmla="*/ 7949332 w 8033654"/>
              <a:gd name="connsiteY31-442" fmla="*/ 3815232 h 7031915"/>
              <a:gd name="connsiteX32-443" fmla="*/ 6535055 w 8033654"/>
              <a:gd name="connsiteY32-444" fmla="*/ 6638796 h 7031915"/>
              <a:gd name="connsiteX33-445" fmla="*/ 6524461 w 8033654"/>
              <a:gd name="connsiteY33-446" fmla="*/ 6646190 h 7031915"/>
              <a:gd name="connsiteX34-447" fmla="*/ 6482456 w 8033654"/>
              <a:gd name="connsiteY34-448" fmla="*/ 6736229 h 7031915"/>
              <a:gd name="connsiteX35-449" fmla="*/ 6090371 w 8033654"/>
              <a:gd name="connsiteY35-450" fmla="*/ 7019956 h 7031915"/>
              <a:gd name="connsiteX36-451" fmla="*/ 5971740 w 8033654"/>
              <a:gd name="connsiteY36-452" fmla="*/ 7031915 h 7031915"/>
              <a:gd name="connsiteX37-453" fmla="*/ 5971700 w 8033654"/>
              <a:gd name="connsiteY37-454" fmla="*/ 7031915 h 7031915"/>
              <a:gd name="connsiteX38-455" fmla="*/ 2058326 w 8033654"/>
              <a:gd name="connsiteY38-456" fmla="*/ 7031915 h 7031915"/>
              <a:gd name="connsiteX39-457" fmla="*/ 2176958 w 8033654"/>
              <a:gd name="connsiteY39-458" fmla="*/ 7019956 h 7031915"/>
              <a:gd name="connsiteX40-459" fmla="*/ 2176957 w 8033654"/>
              <a:gd name="connsiteY40-460" fmla="*/ 7019956 h 7031915"/>
              <a:gd name="connsiteX41-461" fmla="*/ 2058326 w 8033654"/>
              <a:gd name="connsiteY41-462" fmla="*/ 7031915 h 7031915"/>
              <a:gd name="connsiteX42-463" fmla="*/ 2058286 w 8033654"/>
              <a:gd name="connsiteY42-464" fmla="*/ 7031915 h 7031915"/>
              <a:gd name="connsiteX43-465" fmla="*/ 1939655 w 8033654"/>
              <a:gd name="connsiteY43-466" fmla="*/ 7019956 h 7031915"/>
              <a:gd name="connsiteX44-467" fmla="*/ 1642007 w 8033654"/>
              <a:gd name="connsiteY44-468" fmla="*/ 6859480 h 7031915"/>
              <a:gd name="connsiteX45-469" fmla="*/ 1570173 w 8033654"/>
              <a:gd name="connsiteY45-470" fmla="*/ 6772417 h 7031915"/>
              <a:gd name="connsiteX46-471" fmla="*/ 1508795 w 8033654"/>
              <a:gd name="connsiteY46-472" fmla="*/ 6649661 h 7031915"/>
              <a:gd name="connsiteX47-473" fmla="*/ 1508794 w 8033654"/>
              <a:gd name="connsiteY47-474" fmla="*/ 6649657 h 7031915"/>
              <a:gd name="connsiteX48-475" fmla="*/ 115723 w 8033654"/>
              <a:gd name="connsiteY48-476" fmla="*/ 3863519 h 7031915"/>
              <a:gd name="connsiteX49-477" fmla="*/ 115722 w 8033654"/>
              <a:gd name="connsiteY49-478" fmla="*/ 3863518 h 7031915"/>
              <a:gd name="connsiteX50-479" fmla="*/ 29470 w 8033654"/>
              <a:gd name="connsiteY50-480" fmla="*/ 3691014 h 7031915"/>
              <a:gd name="connsiteX51-481" fmla="*/ 11962 w 8033654"/>
              <a:gd name="connsiteY51-482" fmla="*/ 3634608 h 7031915"/>
              <a:gd name="connsiteX52-483" fmla="*/ 0 w 8033654"/>
              <a:gd name="connsiteY52-484" fmla="*/ 3515957 h 7031915"/>
              <a:gd name="connsiteX53-485" fmla="*/ 11962 w 8033654"/>
              <a:gd name="connsiteY53-486" fmla="*/ 3397306 h 7031915"/>
              <a:gd name="connsiteX54-487" fmla="*/ 29470 w 8033654"/>
              <a:gd name="connsiteY54-488" fmla="*/ 3340901 h 7031915"/>
              <a:gd name="connsiteX55-489" fmla="*/ 115722 w 8033654"/>
              <a:gd name="connsiteY55-490" fmla="*/ 3168396 h 7031915"/>
              <a:gd name="connsiteX56-491" fmla="*/ 115723 w 8033654"/>
              <a:gd name="connsiteY56-492" fmla="*/ 3168396 h 7031915"/>
              <a:gd name="connsiteX57-493" fmla="*/ 1508796 w 8033654"/>
              <a:gd name="connsiteY57-494" fmla="*/ 382255 h 7031915"/>
              <a:gd name="connsiteX58-495" fmla="*/ 1570174 w 8033654"/>
              <a:gd name="connsiteY58-496" fmla="*/ 259499 h 7031915"/>
              <a:gd name="connsiteX59-497" fmla="*/ 1642008 w 8033654"/>
              <a:gd name="connsiteY59-498" fmla="*/ 172435 h 7031915"/>
              <a:gd name="connsiteX60-499" fmla="*/ 1939656 w 8033654"/>
              <a:gd name="connsiteY60-500" fmla="*/ 11959 h 7031915"/>
              <a:gd name="connsiteX61-501" fmla="*/ 2058287 w 8033654"/>
              <a:gd name="connsiteY61-502" fmla="*/ 0 h 7031915"/>
              <a:gd name="connsiteX0-503" fmla="*/ 6552162 w 8033654"/>
              <a:gd name="connsiteY0-504" fmla="*/ 494730 h 7031915"/>
              <a:gd name="connsiteX1-505" fmla="*/ 6555365 w 8033654"/>
              <a:gd name="connsiteY1-506" fmla="*/ 531027 h 7031915"/>
              <a:gd name="connsiteX2-507" fmla="*/ 6556798 w 8033654"/>
              <a:gd name="connsiteY2-508" fmla="*/ 533489 h 7031915"/>
              <a:gd name="connsiteX3-509" fmla="*/ 6555247 w 8033654"/>
              <a:gd name="connsiteY3-510" fmla="*/ 510071 h 7031915"/>
              <a:gd name="connsiteX4-511" fmla="*/ 6552162 w 8033654"/>
              <a:gd name="connsiteY4-512" fmla="*/ 494730 h 7031915"/>
              <a:gd name="connsiteX5-513" fmla="*/ 6529086 w 8033654"/>
              <a:gd name="connsiteY5-514" fmla="*/ 402424 h 7031915"/>
              <a:gd name="connsiteX6-515" fmla="*/ 6540064 w 8033654"/>
              <a:gd name="connsiteY6-516" fmla="*/ 434562 h 7031915"/>
              <a:gd name="connsiteX7-517" fmla="*/ 6529086 w 8033654"/>
              <a:gd name="connsiteY7-518" fmla="*/ 402424 h 7031915"/>
              <a:gd name="connsiteX8-519" fmla="*/ 6482461 w 8033654"/>
              <a:gd name="connsiteY8-520" fmla="*/ 295697 h 7031915"/>
              <a:gd name="connsiteX9-521" fmla="*/ 6520430 w 8033654"/>
              <a:gd name="connsiteY9-522" fmla="*/ 377086 h 7031915"/>
              <a:gd name="connsiteX10-523" fmla="*/ 6515577 w 8033654"/>
              <a:gd name="connsiteY10-524" fmla="*/ 362878 h 7031915"/>
              <a:gd name="connsiteX11-525" fmla="*/ 6482461 w 8033654"/>
              <a:gd name="connsiteY11-526" fmla="*/ 295697 h 7031915"/>
              <a:gd name="connsiteX12-527" fmla="*/ 2058287 w 8033654"/>
              <a:gd name="connsiteY12-528" fmla="*/ 0 h 7031915"/>
              <a:gd name="connsiteX13-529" fmla="*/ 2058326 w 8033654"/>
              <a:gd name="connsiteY13-530" fmla="*/ 0 h 7031915"/>
              <a:gd name="connsiteX14-531" fmla="*/ 5971699 w 8033654"/>
              <a:gd name="connsiteY14-532" fmla="*/ 0 h 7031915"/>
              <a:gd name="connsiteX15-533" fmla="*/ 5971700 w 8033654"/>
              <a:gd name="connsiteY15-534" fmla="*/ 0 h 7031915"/>
              <a:gd name="connsiteX16-535" fmla="*/ 5971740 w 8033654"/>
              <a:gd name="connsiteY16-536" fmla="*/ 0 h 7031915"/>
              <a:gd name="connsiteX17-537" fmla="*/ 6090371 w 8033654"/>
              <a:gd name="connsiteY17-538" fmla="*/ 11959 h 7031915"/>
              <a:gd name="connsiteX18-539" fmla="*/ 6357004 w 8033654"/>
              <a:gd name="connsiteY18-540" fmla="*/ 143562 h 7031915"/>
              <a:gd name="connsiteX19-541" fmla="*/ 6421756 w 8033654"/>
              <a:gd name="connsiteY19-542" fmla="*/ 209878 h 7031915"/>
              <a:gd name="connsiteX20-543" fmla="*/ 6426018 w 8033654"/>
              <a:gd name="connsiteY20-544" fmla="*/ 214243 h 7031915"/>
              <a:gd name="connsiteX21-545" fmla="*/ 6463356 w 8033654"/>
              <a:gd name="connsiteY21-546" fmla="*/ 268125 h 7031915"/>
              <a:gd name="connsiteX22-547" fmla="*/ 6480094 w 8033654"/>
              <a:gd name="connsiteY22-548" fmla="*/ 292278 h 7031915"/>
              <a:gd name="connsiteX23-549" fmla="*/ 6490605 w 8033654"/>
              <a:gd name="connsiteY23-550" fmla="*/ 298322 h 7031915"/>
              <a:gd name="connsiteX24-551" fmla="*/ 7949332 w 8033654"/>
              <a:gd name="connsiteY24-552" fmla="*/ 3216682 h 7031915"/>
              <a:gd name="connsiteX25-553" fmla="*/ 7992299 w 8033654"/>
              <a:gd name="connsiteY25-554" fmla="*/ 3302616 h 7031915"/>
              <a:gd name="connsiteX26-555" fmla="*/ 8021693 w 8033654"/>
              <a:gd name="connsiteY26-556" fmla="*/ 3397306 h 7031915"/>
              <a:gd name="connsiteX27-557" fmla="*/ 8033654 w 8033654"/>
              <a:gd name="connsiteY27-558" fmla="*/ 3515957 h 7031915"/>
              <a:gd name="connsiteX28-559" fmla="*/ 8021693 w 8033654"/>
              <a:gd name="connsiteY28-560" fmla="*/ 3634608 h 7031915"/>
              <a:gd name="connsiteX29-561" fmla="*/ 7992299 w 8033654"/>
              <a:gd name="connsiteY29-562" fmla="*/ 3729298 h 7031915"/>
              <a:gd name="connsiteX30-563" fmla="*/ 7949332 w 8033654"/>
              <a:gd name="connsiteY30-564" fmla="*/ 3815232 h 7031915"/>
              <a:gd name="connsiteX31-565" fmla="*/ 6535055 w 8033654"/>
              <a:gd name="connsiteY31-566" fmla="*/ 6638796 h 7031915"/>
              <a:gd name="connsiteX32-567" fmla="*/ 6524461 w 8033654"/>
              <a:gd name="connsiteY32-568" fmla="*/ 6646190 h 7031915"/>
              <a:gd name="connsiteX33-569" fmla="*/ 6482456 w 8033654"/>
              <a:gd name="connsiteY33-570" fmla="*/ 6736229 h 7031915"/>
              <a:gd name="connsiteX34-571" fmla="*/ 6090371 w 8033654"/>
              <a:gd name="connsiteY34-572" fmla="*/ 7019956 h 7031915"/>
              <a:gd name="connsiteX35-573" fmla="*/ 5971740 w 8033654"/>
              <a:gd name="connsiteY35-574" fmla="*/ 7031915 h 7031915"/>
              <a:gd name="connsiteX36-575" fmla="*/ 5971700 w 8033654"/>
              <a:gd name="connsiteY36-576" fmla="*/ 7031915 h 7031915"/>
              <a:gd name="connsiteX37-577" fmla="*/ 2058326 w 8033654"/>
              <a:gd name="connsiteY37-578" fmla="*/ 7031915 h 7031915"/>
              <a:gd name="connsiteX38-579" fmla="*/ 2176958 w 8033654"/>
              <a:gd name="connsiteY38-580" fmla="*/ 7019956 h 7031915"/>
              <a:gd name="connsiteX39-581" fmla="*/ 2176957 w 8033654"/>
              <a:gd name="connsiteY39-582" fmla="*/ 7019956 h 7031915"/>
              <a:gd name="connsiteX40-583" fmla="*/ 2058326 w 8033654"/>
              <a:gd name="connsiteY40-584" fmla="*/ 7031915 h 7031915"/>
              <a:gd name="connsiteX41-585" fmla="*/ 2058286 w 8033654"/>
              <a:gd name="connsiteY41-586" fmla="*/ 7031915 h 7031915"/>
              <a:gd name="connsiteX42-587" fmla="*/ 1939655 w 8033654"/>
              <a:gd name="connsiteY42-588" fmla="*/ 7019956 h 7031915"/>
              <a:gd name="connsiteX43-589" fmla="*/ 1642007 w 8033654"/>
              <a:gd name="connsiteY43-590" fmla="*/ 6859480 h 7031915"/>
              <a:gd name="connsiteX44-591" fmla="*/ 1570173 w 8033654"/>
              <a:gd name="connsiteY44-592" fmla="*/ 6772417 h 7031915"/>
              <a:gd name="connsiteX45-593" fmla="*/ 1508795 w 8033654"/>
              <a:gd name="connsiteY45-594" fmla="*/ 6649661 h 7031915"/>
              <a:gd name="connsiteX46-595" fmla="*/ 1508794 w 8033654"/>
              <a:gd name="connsiteY46-596" fmla="*/ 6649657 h 7031915"/>
              <a:gd name="connsiteX47-597" fmla="*/ 115723 w 8033654"/>
              <a:gd name="connsiteY47-598" fmla="*/ 3863519 h 7031915"/>
              <a:gd name="connsiteX48-599" fmla="*/ 115722 w 8033654"/>
              <a:gd name="connsiteY48-600" fmla="*/ 3863518 h 7031915"/>
              <a:gd name="connsiteX49-601" fmla="*/ 29470 w 8033654"/>
              <a:gd name="connsiteY49-602" fmla="*/ 3691014 h 7031915"/>
              <a:gd name="connsiteX50-603" fmla="*/ 11962 w 8033654"/>
              <a:gd name="connsiteY50-604" fmla="*/ 3634608 h 7031915"/>
              <a:gd name="connsiteX51-605" fmla="*/ 0 w 8033654"/>
              <a:gd name="connsiteY51-606" fmla="*/ 3515957 h 7031915"/>
              <a:gd name="connsiteX52-607" fmla="*/ 11962 w 8033654"/>
              <a:gd name="connsiteY52-608" fmla="*/ 3397306 h 7031915"/>
              <a:gd name="connsiteX53-609" fmla="*/ 29470 w 8033654"/>
              <a:gd name="connsiteY53-610" fmla="*/ 3340901 h 7031915"/>
              <a:gd name="connsiteX54-611" fmla="*/ 115722 w 8033654"/>
              <a:gd name="connsiteY54-612" fmla="*/ 3168396 h 7031915"/>
              <a:gd name="connsiteX55-613" fmla="*/ 115723 w 8033654"/>
              <a:gd name="connsiteY55-614" fmla="*/ 3168396 h 7031915"/>
              <a:gd name="connsiteX56-615" fmla="*/ 1508796 w 8033654"/>
              <a:gd name="connsiteY56-616" fmla="*/ 382255 h 7031915"/>
              <a:gd name="connsiteX57-617" fmla="*/ 1570174 w 8033654"/>
              <a:gd name="connsiteY57-618" fmla="*/ 259499 h 7031915"/>
              <a:gd name="connsiteX58-619" fmla="*/ 1642008 w 8033654"/>
              <a:gd name="connsiteY58-620" fmla="*/ 172435 h 7031915"/>
              <a:gd name="connsiteX59-621" fmla="*/ 1939656 w 8033654"/>
              <a:gd name="connsiteY59-622" fmla="*/ 11959 h 7031915"/>
              <a:gd name="connsiteX60-623" fmla="*/ 2058287 w 8033654"/>
              <a:gd name="connsiteY60-624" fmla="*/ 0 h 7031915"/>
              <a:gd name="connsiteX0-625" fmla="*/ 6555247 w 8033654"/>
              <a:gd name="connsiteY0-626" fmla="*/ 510071 h 7031915"/>
              <a:gd name="connsiteX1-627" fmla="*/ 6555365 w 8033654"/>
              <a:gd name="connsiteY1-628" fmla="*/ 531027 h 7031915"/>
              <a:gd name="connsiteX2-629" fmla="*/ 6556798 w 8033654"/>
              <a:gd name="connsiteY2-630" fmla="*/ 533489 h 7031915"/>
              <a:gd name="connsiteX3-631" fmla="*/ 6555247 w 8033654"/>
              <a:gd name="connsiteY3-632" fmla="*/ 510071 h 7031915"/>
              <a:gd name="connsiteX4-633" fmla="*/ 6529086 w 8033654"/>
              <a:gd name="connsiteY4-634" fmla="*/ 402424 h 7031915"/>
              <a:gd name="connsiteX5-635" fmla="*/ 6540064 w 8033654"/>
              <a:gd name="connsiteY5-636" fmla="*/ 434562 h 7031915"/>
              <a:gd name="connsiteX6-637" fmla="*/ 6529086 w 8033654"/>
              <a:gd name="connsiteY6-638" fmla="*/ 402424 h 7031915"/>
              <a:gd name="connsiteX7-639" fmla="*/ 6482461 w 8033654"/>
              <a:gd name="connsiteY7-640" fmla="*/ 295697 h 7031915"/>
              <a:gd name="connsiteX8-641" fmla="*/ 6520430 w 8033654"/>
              <a:gd name="connsiteY8-642" fmla="*/ 377086 h 7031915"/>
              <a:gd name="connsiteX9-643" fmla="*/ 6515577 w 8033654"/>
              <a:gd name="connsiteY9-644" fmla="*/ 362878 h 7031915"/>
              <a:gd name="connsiteX10-645" fmla="*/ 6482461 w 8033654"/>
              <a:gd name="connsiteY10-646" fmla="*/ 295697 h 7031915"/>
              <a:gd name="connsiteX11-647" fmla="*/ 2058287 w 8033654"/>
              <a:gd name="connsiteY11-648" fmla="*/ 0 h 7031915"/>
              <a:gd name="connsiteX12-649" fmla="*/ 2058326 w 8033654"/>
              <a:gd name="connsiteY12-650" fmla="*/ 0 h 7031915"/>
              <a:gd name="connsiteX13-651" fmla="*/ 5971699 w 8033654"/>
              <a:gd name="connsiteY13-652" fmla="*/ 0 h 7031915"/>
              <a:gd name="connsiteX14-653" fmla="*/ 5971700 w 8033654"/>
              <a:gd name="connsiteY14-654" fmla="*/ 0 h 7031915"/>
              <a:gd name="connsiteX15-655" fmla="*/ 5971740 w 8033654"/>
              <a:gd name="connsiteY15-656" fmla="*/ 0 h 7031915"/>
              <a:gd name="connsiteX16-657" fmla="*/ 6090371 w 8033654"/>
              <a:gd name="connsiteY16-658" fmla="*/ 11959 h 7031915"/>
              <a:gd name="connsiteX17-659" fmla="*/ 6357004 w 8033654"/>
              <a:gd name="connsiteY17-660" fmla="*/ 143562 h 7031915"/>
              <a:gd name="connsiteX18-661" fmla="*/ 6421756 w 8033654"/>
              <a:gd name="connsiteY18-662" fmla="*/ 209878 h 7031915"/>
              <a:gd name="connsiteX19-663" fmla="*/ 6426018 w 8033654"/>
              <a:gd name="connsiteY19-664" fmla="*/ 214243 h 7031915"/>
              <a:gd name="connsiteX20-665" fmla="*/ 6463356 w 8033654"/>
              <a:gd name="connsiteY20-666" fmla="*/ 268125 h 7031915"/>
              <a:gd name="connsiteX21-667" fmla="*/ 6480094 w 8033654"/>
              <a:gd name="connsiteY21-668" fmla="*/ 292278 h 7031915"/>
              <a:gd name="connsiteX22-669" fmla="*/ 6490605 w 8033654"/>
              <a:gd name="connsiteY22-670" fmla="*/ 298322 h 7031915"/>
              <a:gd name="connsiteX23-671" fmla="*/ 7949332 w 8033654"/>
              <a:gd name="connsiteY23-672" fmla="*/ 3216682 h 7031915"/>
              <a:gd name="connsiteX24-673" fmla="*/ 7992299 w 8033654"/>
              <a:gd name="connsiteY24-674" fmla="*/ 3302616 h 7031915"/>
              <a:gd name="connsiteX25-675" fmla="*/ 8021693 w 8033654"/>
              <a:gd name="connsiteY25-676" fmla="*/ 3397306 h 7031915"/>
              <a:gd name="connsiteX26-677" fmla="*/ 8033654 w 8033654"/>
              <a:gd name="connsiteY26-678" fmla="*/ 3515957 h 7031915"/>
              <a:gd name="connsiteX27-679" fmla="*/ 8021693 w 8033654"/>
              <a:gd name="connsiteY27-680" fmla="*/ 3634608 h 7031915"/>
              <a:gd name="connsiteX28-681" fmla="*/ 7992299 w 8033654"/>
              <a:gd name="connsiteY28-682" fmla="*/ 3729298 h 7031915"/>
              <a:gd name="connsiteX29-683" fmla="*/ 7949332 w 8033654"/>
              <a:gd name="connsiteY29-684" fmla="*/ 3815232 h 7031915"/>
              <a:gd name="connsiteX30-685" fmla="*/ 6535055 w 8033654"/>
              <a:gd name="connsiteY30-686" fmla="*/ 6638796 h 7031915"/>
              <a:gd name="connsiteX31-687" fmla="*/ 6524461 w 8033654"/>
              <a:gd name="connsiteY31-688" fmla="*/ 6646190 h 7031915"/>
              <a:gd name="connsiteX32-689" fmla="*/ 6482456 w 8033654"/>
              <a:gd name="connsiteY32-690" fmla="*/ 6736229 h 7031915"/>
              <a:gd name="connsiteX33-691" fmla="*/ 6090371 w 8033654"/>
              <a:gd name="connsiteY33-692" fmla="*/ 7019956 h 7031915"/>
              <a:gd name="connsiteX34-693" fmla="*/ 5971740 w 8033654"/>
              <a:gd name="connsiteY34-694" fmla="*/ 7031915 h 7031915"/>
              <a:gd name="connsiteX35-695" fmla="*/ 5971700 w 8033654"/>
              <a:gd name="connsiteY35-696" fmla="*/ 7031915 h 7031915"/>
              <a:gd name="connsiteX36-697" fmla="*/ 2058326 w 8033654"/>
              <a:gd name="connsiteY36-698" fmla="*/ 7031915 h 7031915"/>
              <a:gd name="connsiteX37-699" fmla="*/ 2176958 w 8033654"/>
              <a:gd name="connsiteY37-700" fmla="*/ 7019956 h 7031915"/>
              <a:gd name="connsiteX38-701" fmla="*/ 2176957 w 8033654"/>
              <a:gd name="connsiteY38-702" fmla="*/ 7019956 h 7031915"/>
              <a:gd name="connsiteX39-703" fmla="*/ 2058326 w 8033654"/>
              <a:gd name="connsiteY39-704" fmla="*/ 7031915 h 7031915"/>
              <a:gd name="connsiteX40-705" fmla="*/ 2058286 w 8033654"/>
              <a:gd name="connsiteY40-706" fmla="*/ 7031915 h 7031915"/>
              <a:gd name="connsiteX41-707" fmla="*/ 1939655 w 8033654"/>
              <a:gd name="connsiteY41-708" fmla="*/ 7019956 h 7031915"/>
              <a:gd name="connsiteX42-709" fmla="*/ 1642007 w 8033654"/>
              <a:gd name="connsiteY42-710" fmla="*/ 6859480 h 7031915"/>
              <a:gd name="connsiteX43-711" fmla="*/ 1570173 w 8033654"/>
              <a:gd name="connsiteY43-712" fmla="*/ 6772417 h 7031915"/>
              <a:gd name="connsiteX44-713" fmla="*/ 1508795 w 8033654"/>
              <a:gd name="connsiteY44-714" fmla="*/ 6649661 h 7031915"/>
              <a:gd name="connsiteX45-715" fmla="*/ 1508794 w 8033654"/>
              <a:gd name="connsiteY45-716" fmla="*/ 6649657 h 7031915"/>
              <a:gd name="connsiteX46-717" fmla="*/ 115723 w 8033654"/>
              <a:gd name="connsiteY46-718" fmla="*/ 3863519 h 7031915"/>
              <a:gd name="connsiteX47-719" fmla="*/ 115722 w 8033654"/>
              <a:gd name="connsiteY47-720" fmla="*/ 3863518 h 7031915"/>
              <a:gd name="connsiteX48-721" fmla="*/ 29470 w 8033654"/>
              <a:gd name="connsiteY48-722" fmla="*/ 3691014 h 7031915"/>
              <a:gd name="connsiteX49-723" fmla="*/ 11962 w 8033654"/>
              <a:gd name="connsiteY49-724" fmla="*/ 3634608 h 7031915"/>
              <a:gd name="connsiteX50-725" fmla="*/ 0 w 8033654"/>
              <a:gd name="connsiteY50-726" fmla="*/ 3515957 h 7031915"/>
              <a:gd name="connsiteX51-727" fmla="*/ 11962 w 8033654"/>
              <a:gd name="connsiteY51-728" fmla="*/ 3397306 h 7031915"/>
              <a:gd name="connsiteX52-729" fmla="*/ 29470 w 8033654"/>
              <a:gd name="connsiteY52-730" fmla="*/ 3340901 h 7031915"/>
              <a:gd name="connsiteX53-731" fmla="*/ 115722 w 8033654"/>
              <a:gd name="connsiteY53-732" fmla="*/ 3168396 h 7031915"/>
              <a:gd name="connsiteX54-733" fmla="*/ 115723 w 8033654"/>
              <a:gd name="connsiteY54-734" fmla="*/ 3168396 h 7031915"/>
              <a:gd name="connsiteX55-735" fmla="*/ 1508796 w 8033654"/>
              <a:gd name="connsiteY55-736" fmla="*/ 382255 h 7031915"/>
              <a:gd name="connsiteX56-737" fmla="*/ 1570174 w 8033654"/>
              <a:gd name="connsiteY56-738" fmla="*/ 259499 h 7031915"/>
              <a:gd name="connsiteX57-739" fmla="*/ 1642008 w 8033654"/>
              <a:gd name="connsiteY57-740" fmla="*/ 172435 h 7031915"/>
              <a:gd name="connsiteX58-741" fmla="*/ 1939656 w 8033654"/>
              <a:gd name="connsiteY58-742" fmla="*/ 11959 h 7031915"/>
              <a:gd name="connsiteX59-743" fmla="*/ 2058287 w 8033654"/>
              <a:gd name="connsiteY59-744" fmla="*/ 0 h 7031915"/>
              <a:gd name="connsiteX0-745" fmla="*/ 6556798 w 8033654"/>
              <a:gd name="connsiteY0-746" fmla="*/ 533489 h 7031915"/>
              <a:gd name="connsiteX1-747" fmla="*/ 6555365 w 8033654"/>
              <a:gd name="connsiteY1-748" fmla="*/ 531027 h 7031915"/>
              <a:gd name="connsiteX2-749" fmla="*/ 6556798 w 8033654"/>
              <a:gd name="connsiteY2-750" fmla="*/ 533489 h 7031915"/>
              <a:gd name="connsiteX3-751" fmla="*/ 6529086 w 8033654"/>
              <a:gd name="connsiteY3-752" fmla="*/ 402424 h 7031915"/>
              <a:gd name="connsiteX4-753" fmla="*/ 6540064 w 8033654"/>
              <a:gd name="connsiteY4-754" fmla="*/ 434562 h 7031915"/>
              <a:gd name="connsiteX5-755" fmla="*/ 6529086 w 8033654"/>
              <a:gd name="connsiteY5-756" fmla="*/ 402424 h 7031915"/>
              <a:gd name="connsiteX6-757" fmla="*/ 6482461 w 8033654"/>
              <a:gd name="connsiteY6-758" fmla="*/ 295697 h 7031915"/>
              <a:gd name="connsiteX7-759" fmla="*/ 6520430 w 8033654"/>
              <a:gd name="connsiteY7-760" fmla="*/ 377086 h 7031915"/>
              <a:gd name="connsiteX8-761" fmla="*/ 6515577 w 8033654"/>
              <a:gd name="connsiteY8-762" fmla="*/ 362878 h 7031915"/>
              <a:gd name="connsiteX9-763" fmla="*/ 6482461 w 8033654"/>
              <a:gd name="connsiteY9-764" fmla="*/ 295697 h 7031915"/>
              <a:gd name="connsiteX10-765" fmla="*/ 2058287 w 8033654"/>
              <a:gd name="connsiteY10-766" fmla="*/ 0 h 7031915"/>
              <a:gd name="connsiteX11-767" fmla="*/ 2058326 w 8033654"/>
              <a:gd name="connsiteY11-768" fmla="*/ 0 h 7031915"/>
              <a:gd name="connsiteX12-769" fmla="*/ 5971699 w 8033654"/>
              <a:gd name="connsiteY12-770" fmla="*/ 0 h 7031915"/>
              <a:gd name="connsiteX13-771" fmla="*/ 5971700 w 8033654"/>
              <a:gd name="connsiteY13-772" fmla="*/ 0 h 7031915"/>
              <a:gd name="connsiteX14-773" fmla="*/ 5971740 w 8033654"/>
              <a:gd name="connsiteY14-774" fmla="*/ 0 h 7031915"/>
              <a:gd name="connsiteX15-775" fmla="*/ 6090371 w 8033654"/>
              <a:gd name="connsiteY15-776" fmla="*/ 11959 h 7031915"/>
              <a:gd name="connsiteX16-777" fmla="*/ 6357004 w 8033654"/>
              <a:gd name="connsiteY16-778" fmla="*/ 143562 h 7031915"/>
              <a:gd name="connsiteX17-779" fmla="*/ 6421756 w 8033654"/>
              <a:gd name="connsiteY17-780" fmla="*/ 209878 h 7031915"/>
              <a:gd name="connsiteX18-781" fmla="*/ 6426018 w 8033654"/>
              <a:gd name="connsiteY18-782" fmla="*/ 214243 h 7031915"/>
              <a:gd name="connsiteX19-783" fmla="*/ 6463356 w 8033654"/>
              <a:gd name="connsiteY19-784" fmla="*/ 268125 h 7031915"/>
              <a:gd name="connsiteX20-785" fmla="*/ 6480094 w 8033654"/>
              <a:gd name="connsiteY20-786" fmla="*/ 292278 h 7031915"/>
              <a:gd name="connsiteX21-787" fmla="*/ 6490605 w 8033654"/>
              <a:gd name="connsiteY21-788" fmla="*/ 298322 h 7031915"/>
              <a:gd name="connsiteX22-789" fmla="*/ 7949332 w 8033654"/>
              <a:gd name="connsiteY22-790" fmla="*/ 3216682 h 7031915"/>
              <a:gd name="connsiteX23-791" fmla="*/ 7992299 w 8033654"/>
              <a:gd name="connsiteY23-792" fmla="*/ 3302616 h 7031915"/>
              <a:gd name="connsiteX24-793" fmla="*/ 8021693 w 8033654"/>
              <a:gd name="connsiteY24-794" fmla="*/ 3397306 h 7031915"/>
              <a:gd name="connsiteX25-795" fmla="*/ 8033654 w 8033654"/>
              <a:gd name="connsiteY25-796" fmla="*/ 3515957 h 7031915"/>
              <a:gd name="connsiteX26-797" fmla="*/ 8021693 w 8033654"/>
              <a:gd name="connsiteY26-798" fmla="*/ 3634608 h 7031915"/>
              <a:gd name="connsiteX27-799" fmla="*/ 7992299 w 8033654"/>
              <a:gd name="connsiteY27-800" fmla="*/ 3729298 h 7031915"/>
              <a:gd name="connsiteX28-801" fmla="*/ 7949332 w 8033654"/>
              <a:gd name="connsiteY28-802" fmla="*/ 3815232 h 7031915"/>
              <a:gd name="connsiteX29-803" fmla="*/ 6535055 w 8033654"/>
              <a:gd name="connsiteY29-804" fmla="*/ 6638796 h 7031915"/>
              <a:gd name="connsiteX30-805" fmla="*/ 6524461 w 8033654"/>
              <a:gd name="connsiteY30-806" fmla="*/ 6646190 h 7031915"/>
              <a:gd name="connsiteX31-807" fmla="*/ 6482456 w 8033654"/>
              <a:gd name="connsiteY31-808" fmla="*/ 6736229 h 7031915"/>
              <a:gd name="connsiteX32-809" fmla="*/ 6090371 w 8033654"/>
              <a:gd name="connsiteY32-810" fmla="*/ 7019956 h 7031915"/>
              <a:gd name="connsiteX33-811" fmla="*/ 5971740 w 8033654"/>
              <a:gd name="connsiteY33-812" fmla="*/ 7031915 h 7031915"/>
              <a:gd name="connsiteX34-813" fmla="*/ 5971700 w 8033654"/>
              <a:gd name="connsiteY34-814" fmla="*/ 7031915 h 7031915"/>
              <a:gd name="connsiteX35-815" fmla="*/ 2058326 w 8033654"/>
              <a:gd name="connsiteY35-816" fmla="*/ 7031915 h 7031915"/>
              <a:gd name="connsiteX36-817" fmla="*/ 2176958 w 8033654"/>
              <a:gd name="connsiteY36-818" fmla="*/ 7019956 h 7031915"/>
              <a:gd name="connsiteX37-819" fmla="*/ 2176957 w 8033654"/>
              <a:gd name="connsiteY37-820" fmla="*/ 7019956 h 7031915"/>
              <a:gd name="connsiteX38-821" fmla="*/ 2058326 w 8033654"/>
              <a:gd name="connsiteY38-822" fmla="*/ 7031915 h 7031915"/>
              <a:gd name="connsiteX39-823" fmla="*/ 2058286 w 8033654"/>
              <a:gd name="connsiteY39-824" fmla="*/ 7031915 h 7031915"/>
              <a:gd name="connsiteX40-825" fmla="*/ 1939655 w 8033654"/>
              <a:gd name="connsiteY40-826" fmla="*/ 7019956 h 7031915"/>
              <a:gd name="connsiteX41-827" fmla="*/ 1642007 w 8033654"/>
              <a:gd name="connsiteY41-828" fmla="*/ 6859480 h 7031915"/>
              <a:gd name="connsiteX42-829" fmla="*/ 1570173 w 8033654"/>
              <a:gd name="connsiteY42-830" fmla="*/ 6772417 h 7031915"/>
              <a:gd name="connsiteX43-831" fmla="*/ 1508795 w 8033654"/>
              <a:gd name="connsiteY43-832" fmla="*/ 6649661 h 7031915"/>
              <a:gd name="connsiteX44-833" fmla="*/ 1508794 w 8033654"/>
              <a:gd name="connsiteY44-834" fmla="*/ 6649657 h 7031915"/>
              <a:gd name="connsiteX45-835" fmla="*/ 115723 w 8033654"/>
              <a:gd name="connsiteY45-836" fmla="*/ 3863519 h 7031915"/>
              <a:gd name="connsiteX46-837" fmla="*/ 115722 w 8033654"/>
              <a:gd name="connsiteY46-838" fmla="*/ 3863518 h 7031915"/>
              <a:gd name="connsiteX47-839" fmla="*/ 29470 w 8033654"/>
              <a:gd name="connsiteY47-840" fmla="*/ 3691014 h 7031915"/>
              <a:gd name="connsiteX48-841" fmla="*/ 11962 w 8033654"/>
              <a:gd name="connsiteY48-842" fmla="*/ 3634608 h 7031915"/>
              <a:gd name="connsiteX49-843" fmla="*/ 0 w 8033654"/>
              <a:gd name="connsiteY49-844" fmla="*/ 3515957 h 7031915"/>
              <a:gd name="connsiteX50-845" fmla="*/ 11962 w 8033654"/>
              <a:gd name="connsiteY50-846" fmla="*/ 3397306 h 7031915"/>
              <a:gd name="connsiteX51-847" fmla="*/ 29470 w 8033654"/>
              <a:gd name="connsiteY51-848" fmla="*/ 3340901 h 7031915"/>
              <a:gd name="connsiteX52-849" fmla="*/ 115722 w 8033654"/>
              <a:gd name="connsiteY52-850" fmla="*/ 3168396 h 7031915"/>
              <a:gd name="connsiteX53-851" fmla="*/ 115723 w 8033654"/>
              <a:gd name="connsiteY53-852" fmla="*/ 3168396 h 7031915"/>
              <a:gd name="connsiteX54-853" fmla="*/ 1508796 w 8033654"/>
              <a:gd name="connsiteY54-854" fmla="*/ 382255 h 7031915"/>
              <a:gd name="connsiteX55-855" fmla="*/ 1570174 w 8033654"/>
              <a:gd name="connsiteY55-856" fmla="*/ 259499 h 7031915"/>
              <a:gd name="connsiteX56-857" fmla="*/ 1642008 w 8033654"/>
              <a:gd name="connsiteY56-858" fmla="*/ 172435 h 7031915"/>
              <a:gd name="connsiteX57-859" fmla="*/ 1939656 w 8033654"/>
              <a:gd name="connsiteY57-860" fmla="*/ 11959 h 7031915"/>
              <a:gd name="connsiteX58-861" fmla="*/ 2058287 w 8033654"/>
              <a:gd name="connsiteY58-862" fmla="*/ 0 h 7031915"/>
              <a:gd name="connsiteX0-863" fmla="*/ 6529086 w 8033654"/>
              <a:gd name="connsiteY0-864" fmla="*/ 402424 h 7031915"/>
              <a:gd name="connsiteX1-865" fmla="*/ 6540064 w 8033654"/>
              <a:gd name="connsiteY1-866" fmla="*/ 434562 h 7031915"/>
              <a:gd name="connsiteX2-867" fmla="*/ 6529086 w 8033654"/>
              <a:gd name="connsiteY2-868" fmla="*/ 402424 h 7031915"/>
              <a:gd name="connsiteX3-869" fmla="*/ 6482461 w 8033654"/>
              <a:gd name="connsiteY3-870" fmla="*/ 295697 h 7031915"/>
              <a:gd name="connsiteX4-871" fmla="*/ 6520430 w 8033654"/>
              <a:gd name="connsiteY4-872" fmla="*/ 377086 h 7031915"/>
              <a:gd name="connsiteX5-873" fmla="*/ 6515577 w 8033654"/>
              <a:gd name="connsiteY5-874" fmla="*/ 362878 h 7031915"/>
              <a:gd name="connsiteX6-875" fmla="*/ 6482461 w 8033654"/>
              <a:gd name="connsiteY6-876" fmla="*/ 295697 h 7031915"/>
              <a:gd name="connsiteX7-877" fmla="*/ 2058287 w 8033654"/>
              <a:gd name="connsiteY7-878" fmla="*/ 0 h 7031915"/>
              <a:gd name="connsiteX8-879" fmla="*/ 2058326 w 8033654"/>
              <a:gd name="connsiteY8-880" fmla="*/ 0 h 7031915"/>
              <a:gd name="connsiteX9-881" fmla="*/ 5971699 w 8033654"/>
              <a:gd name="connsiteY9-882" fmla="*/ 0 h 7031915"/>
              <a:gd name="connsiteX10-883" fmla="*/ 5971700 w 8033654"/>
              <a:gd name="connsiteY10-884" fmla="*/ 0 h 7031915"/>
              <a:gd name="connsiteX11-885" fmla="*/ 5971740 w 8033654"/>
              <a:gd name="connsiteY11-886" fmla="*/ 0 h 7031915"/>
              <a:gd name="connsiteX12-887" fmla="*/ 6090371 w 8033654"/>
              <a:gd name="connsiteY12-888" fmla="*/ 11959 h 7031915"/>
              <a:gd name="connsiteX13-889" fmla="*/ 6357004 w 8033654"/>
              <a:gd name="connsiteY13-890" fmla="*/ 143562 h 7031915"/>
              <a:gd name="connsiteX14-891" fmla="*/ 6421756 w 8033654"/>
              <a:gd name="connsiteY14-892" fmla="*/ 209878 h 7031915"/>
              <a:gd name="connsiteX15-893" fmla="*/ 6426018 w 8033654"/>
              <a:gd name="connsiteY15-894" fmla="*/ 214243 h 7031915"/>
              <a:gd name="connsiteX16-895" fmla="*/ 6463356 w 8033654"/>
              <a:gd name="connsiteY16-896" fmla="*/ 268125 h 7031915"/>
              <a:gd name="connsiteX17-897" fmla="*/ 6480094 w 8033654"/>
              <a:gd name="connsiteY17-898" fmla="*/ 292278 h 7031915"/>
              <a:gd name="connsiteX18-899" fmla="*/ 6490605 w 8033654"/>
              <a:gd name="connsiteY18-900" fmla="*/ 298322 h 7031915"/>
              <a:gd name="connsiteX19-901" fmla="*/ 7949332 w 8033654"/>
              <a:gd name="connsiteY19-902" fmla="*/ 3216682 h 7031915"/>
              <a:gd name="connsiteX20-903" fmla="*/ 7992299 w 8033654"/>
              <a:gd name="connsiteY20-904" fmla="*/ 3302616 h 7031915"/>
              <a:gd name="connsiteX21-905" fmla="*/ 8021693 w 8033654"/>
              <a:gd name="connsiteY21-906" fmla="*/ 3397306 h 7031915"/>
              <a:gd name="connsiteX22-907" fmla="*/ 8033654 w 8033654"/>
              <a:gd name="connsiteY22-908" fmla="*/ 3515957 h 7031915"/>
              <a:gd name="connsiteX23-909" fmla="*/ 8021693 w 8033654"/>
              <a:gd name="connsiteY23-910" fmla="*/ 3634608 h 7031915"/>
              <a:gd name="connsiteX24-911" fmla="*/ 7992299 w 8033654"/>
              <a:gd name="connsiteY24-912" fmla="*/ 3729298 h 7031915"/>
              <a:gd name="connsiteX25-913" fmla="*/ 7949332 w 8033654"/>
              <a:gd name="connsiteY25-914" fmla="*/ 3815232 h 7031915"/>
              <a:gd name="connsiteX26-915" fmla="*/ 6535055 w 8033654"/>
              <a:gd name="connsiteY26-916" fmla="*/ 6638796 h 7031915"/>
              <a:gd name="connsiteX27-917" fmla="*/ 6524461 w 8033654"/>
              <a:gd name="connsiteY27-918" fmla="*/ 6646190 h 7031915"/>
              <a:gd name="connsiteX28-919" fmla="*/ 6482456 w 8033654"/>
              <a:gd name="connsiteY28-920" fmla="*/ 6736229 h 7031915"/>
              <a:gd name="connsiteX29-921" fmla="*/ 6090371 w 8033654"/>
              <a:gd name="connsiteY29-922" fmla="*/ 7019956 h 7031915"/>
              <a:gd name="connsiteX30-923" fmla="*/ 5971740 w 8033654"/>
              <a:gd name="connsiteY30-924" fmla="*/ 7031915 h 7031915"/>
              <a:gd name="connsiteX31-925" fmla="*/ 5971700 w 8033654"/>
              <a:gd name="connsiteY31-926" fmla="*/ 7031915 h 7031915"/>
              <a:gd name="connsiteX32-927" fmla="*/ 2058326 w 8033654"/>
              <a:gd name="connsiteY32-928" fmla="*/ 7031915 h 7031915"/>
              <a:gd name="connsiteX33-929" fmla="*/ 2176958 w 8033654"/>
              <a:gd name="connsiteY33-930" fmla="*/ 7019956 h 7031915"/>
              <a:gd name="connsiteX34-931" fmla="*/ 2176957 w 8033654"/>
              <a:gd name="connsiteY34-932" fmla="*/ 7019956 h 7031915"/>
              <a:gd name="connsiteX35-933" fmla="*/ 2058326 w 8033654"/>
              <a:gd name="connsiteY35-934" fmla="*/ 7031915 h 7031915"/>
              <a:gd name="connsiteX36-935" fmla="*/ 2058286 w 8033654"/>
              <a:gd name="connsiteY36-936" fmla="*/ 7031915 h 7031915"/>
              <a:gd name="connsiteX37-937" fmla="*/ 1939655 w 8033654"/>
              <a:gd name="connsiteY37-938" fmla="*/ 7019956 h 7031915"/>
              <a:gd name="connsiteX38-939" fmla="*/ 1642007 w 8033654"/>
              <a:gd name="connsiteY38-940" fmla="*/ 6859480 h 7031915"/>
              <a:gd name="connsiteX39-941" fmla="*/ 1570173 w 8033654"/>
              <a:gd name="connsiteY39-942" fmla="*/ 6772417 h 7031915"/>
              <a:gd name="connsiteX40-943" fmla="*/ 1508795 w 8033654"/>
              <a:gd name="connsiteY40-944" fmla="*/ 6649661 h 7031915"/>
              <a:gd name="connsiteX41-945" fmla="*/ 1508794 w 8033654"/>
              <a:gd name="connsiteY41-946" fmla="*/ 6649657 h 7031915"/>
              <a:gd name="connsiteX42-947" fmla="*/ 115723 w 8033654"/>
              <a:gd name="connsiteY42-948" fmla="*/ 3863519 h 7031915"/>
              <a:gd name="connsiteX43-949" fmla="*/ 115722 w 8033654"/>
              <a:gd name="connsiteY43-950" fmla="*/ 3863518 h 7031915"/>
              <a:gd name="connsiteX44-951" fmla="*/ 29470 w 8033654"/>
              <a:gd name="connsiteY44-952" fmla="*/ 3691014 h 7031915"/>
              <a:gd name="connsiteX45-953" fmla="*/ 11962 w 8033654"/>
              <a:gd name="connsiteY45-954" fmla="*/ 3634608 h 7031915"/>
              <a:gd name="connsiteX46-955" fmla="*/ 0 w 8033654"/>
              <a:gd name="connsiteY46-956" fmla="*/ 3515957 h 7031915"/>
              <a:gd name="connsiteX47-957" fmla="*/ 11962 w 8033654"/>
              <a:gd name="connsiteY47-958" fmla="*/ 3397306 h 7031915"/>
              <a:gd name="connsiteX48-959" fmla="*/ 29470 w 8033654"/>
              <a:gd name="connsiteY48-960" fmla="*/ 3340901 h 7031915"/>
              <a:gd name="connsiteX49-961" fmla="*/ 115722 w 8033654"/>
              <a:gd name="connsiteY49-962" fmla="*/ 3168396 h 7031915"/>
              <a:gd name="connsiteX50-963" fmla="*/ 115723 w 8033654"/>
              <a:gd name="connsiteY50-964" fmla="*/ 3168396 h 7031915"/>
              <a:gd name="connsiteX51-965" fmla="*/ 1508796 w 8033654"/>
              <a:gd name="connsiteY51-966" fmla="*/ 382255 h 7031915"/>
              <a:gd name="connsiteX52-967" fmla="*/ 1570174 w 8033654"/>
              <a:gd name="connsiteY52-968" fmla="*/ 259499 h 7031915"/>
              <a:gd name="connsiteX53-969" fmla="*/ 1642008 w 8033654"/>
              <a:gd name="connsiteY53-970" fmla="*/ 172435 h 7031915"/>
              <a:gd name="connsiteX54-971" fmla="*/ 1939656 w 8033654"/>
              <a:gd name="connsiteY54-972" fmla="*/ 11959 h 7031915"/>
              <a:gd name="connsiteX55-973" fmla="*/ 2058287 w 8033654"/>
              <a:gd name="connsiteY55-974" fmla="*/ 0 h 7031915"/>
              <a:gd name="connsiteX0-975" fmla="*/ 6529086 w 8033654"/>
              <a:gd name="connsiteY0-976" fmla="*/ 402424 h 7031915"/>
              <a:gd name="connsiteX1-977" fmla="*/ 6540064 w 8033654"/>
              <a:gd name="connsiteY1-978" fmla="*/ 434562 h 7031915"/>
              <a:gd name="connsiteX2-979" fmla="*/ 6529086 w 8033654"/>
              <a:gd name="connsiteY2-980" fmla="*/ 402424 h 7031915"/>
              <a:gd name="connsiteX3-981" fmla="*/ 6482461 w 8033654"/>
              <a:gd name="connsiteY3-982" fmla="*/ 295697 h 7031915"/>
              <a:gd name="connsiteX4-983" fmla="*/ 6520430 w 8033654"/>
              <a:gd name="connsiteY4-984" fmla="*/ 377086 h 7031915"/>
              <a:gd name="connsiteX5-985" fmla="*/ 6515577 w 8033654"/>
              <a:gd name="connsiteY5-986" fmla="*/ 362878 h 7031915"/>
              <a:gd name="connsiteX6-987" fmla="*/ 6482461 w 8033654"/>
              <a:gd name="connsiteY6-988" fmla="*/ 295697 h 7031915"/>
              <a:gd name="connsiteX7-989" fmla="*/ 2058287 w 8033654"/>
              <a:gd name="connsiteY7-990" fmla="*/ 0 h 7031915"/>
              <a:gd name="connsiteX8-991" fmla="*/ 2058326 w 8033654"/>
              <a:gd name="connsiteY8-992" fmla="*/ 0 h 7031915"/>
              <a:gd name="connsiteX9-993" fmla="*/ 5971699 w 8033654"/>
              <a:gd name="connsiteY9-994" fmla="*/ 0 h 7031915"/>
              <a:gd name="connsiteX10-995" fmla="*/ 5971700 w 8033654"/>
              <a:gd name="connsiteY10-996" fmla="*/ 0 h 7031915"/>
              <a:gd name="connsiteX11-997" fmla="*/ 5971740 w 8033654"/>
              <a:gd name="connsiteY11-998" fmla="*/ 0 h 7031915"/>
              <a:gd name="connsiteX12-999" fmla="*/ 6090371 w 8033654"/>
              <a:gd name="connsiteY12-1000" fmla="*/ 11959 h 7031915"/>
              <a:gd name="connsiteX13-1001" fmla="*/ 6357004 w 8033654"/>
              <a:gd name="connsiteY13-1002" fmla="*/ 143562 h 7031915"/>
              <a:gd name="connsiteX14-1003" fmla="*/ 6421756 w 8033654"/>
              <a:gd name="connsiteY14-1004" fmla="*/ 209878 h 7031915"/>
              <a:gd name="connsiteX15-1005" fmla="*/ 6426018 w 8033654"/>
              <a:gd name="connsiteY15-1006" fmla="*/ 214243 h 7031915"/>
              <a:gd name="connsiteX16-1007" fmla="*/ 6463356 w 8033654"/>
              <a:gd name="connsiteY16-1008" fmla="*/ 268125 h 7031915"/>
              <a:gd name="connsiteX17-1009" fmla="*/ 6480094 w 8033654"/>
              <a:gd name="connsiteY17-1010" fmla="*/ 292278 h 7031915"/>
              <a:gd name="connsiteX18-1011" fmla="*/ 7949332 w 8033654"/>
              <a:gd name="connsiteY18-1012" fmla="*/ 3216682 h 7031915"/>
              <a:gd name="connsiteX19-1013" fmla="*/ 7992299 w 8033654"/>
              <a:gd name="connsiteY19-1014" fmla="*/ 3302616 h 7031915"/>
              <a:gd name="connsiteX20-1015" fmla="*/ 8021693 w 8033654"/>
              <a:gd name="connsiteY20-1016" fmla="*/ 3397306 h 7031915"/>
              <a:gd name="connsiteX21-1017" fmla="*/ 8033654 w 8033654"/>
              <a:gd name="connsiteY21-1018" fmla="*/ 3515957 h 7031915"/>
              <a:gd name="connsiteX22-1019" fmla="*/ 8021693 w 8033654"/>
              <a:gd name="connsiteY22-1020" fmla="*/ 3634608 h 7031915"/>
              <a:gd name="connsiteX23-1021" fmla="*/ 7992299 w 8033654"/>
              <a:gd name="connsiteY23-1022" fmla="*/ 3729298 h 7031915"/>
              <a:gd name="connsiteX24-1023" fmla="*/ 7949332 w 8033654"/>
              <a:gd name="connsiteY24-1024" fmla="*/ 3815232 h 7031915"/>
              <a:gd name="connsiteX25-1025" fmla="*/ 6535055 w 8033654"/>
              <a:gd name="connsiteY25-1026" fmla="*/ 6638796 h 7031915"/>
              <a:gd name="connsiteX26-1027" fmla="*/ 6524461 w 8033654"/>
              <a:gd name="connsiteY26-1028" fmla="*/ 6646190 h 7031915"/>
              <a:gd name="connsiteX27-1029" fmla="*/ 6482456 w 8033654"/>
              <a:gd name="connsiteY27-1030" fmla="*/ 6736229 h 7031915"/>
              <a:gd name="connsiteX28-1031" fmla="*/ 6090371 w 8033654"/>
              <a:gd name="connsiteY28-1032" fmla="*/ 7019956 h 7031915"/>
              <a:gd name="connsiteX29-1033" fmla="*/ 5971740 w 8033654"/>
              <a:gd name="connsiteY29-1034" fmla="*/ 7031915 h 7031915"/>
              <a:gd name="connsiteX30-1035" fmla="*/ 5971700 w 8033654"/>
              <a:gd name="connsiteY30-1036" fmla="*/ 7031915 h 7031915"/>
              <a:gd name="connsiteX31-1037" fmla="*/ 2058326 w 8033654"/>
              <a:gd name="connsiteY31-1038" fmla="*/ 7031915 h 7031915"/>
              <a:gd name="connsiteX32-1039" fmla="*/ 2176958 w 8033654"/>
              <a:gd name="connsiteY32-1040" fmla="*/ 7019956 h 7031915"/>
              <a:gd name="connsiteX33-1041" fmla="*/ 2176957 w 8033654"/>
              <a:gd name="connsiteY33-1042" fmla="*/ 7019956 h 7031915"/>
              <a:gd name="connsiteX34-1043" fmla="*/ 2058326 w 8033654"/>
              <a:gd name="connsiteY34-1044" fmla="*/ 7031915 h 7031915"/>
              <a:gd name="connsiteX35-1045" fmla="*/ 2058286 w 8033654"/>
              <a:gd name="connsiteY35-1046" fmla="*/ 7031915 h 7031915"/>
              <a:gd name="connsiteX36-1047" fmla="*/ 1939655 w 8033654"/>
              <a:gd name="connsiteY36-1048" fmla="*/ 7019956 h 7031915"/>
              <a:gd name="connsiteX37-1049" fmla="*/ 1642007 w 8033654"/>
              <a:gd name="connsiteY37-1050" fmla="*/ 6859480 h 7031915"/>
              <a:gd name="connsiteX38-1051" fmla="*/ 1570173 w 8033654"/>
              <a:gd name="connsiteY38-1052" fmla="*/ 6772417 h 7031915"/>
              <a:gd name="connsiteX39-1053" fmla="*/ 1508795 w 8033654"/>
              <a:gd name="connsiteY39-1054" fmla="*/ 6649661 h 7031915"/>
              <a:gd name="connsiteX40-1055" fmla="*/ 1508794 w 8033654"/>
              <a:gd name="connsiteY40-1056" fmla="*/ 6649657 h 7031915"/>
              <a:gd name="connsiteX41-1057" fmla="*/ 115723 w 8033654"/>
              <a:gd name="connsiteY41-1058" fmla="*/ 3863519 h 7031915"/>
              <a:gd name="connsiteX42-1059" fmla="*/ 115722 w 8033654"/>
              <a:gd name="connsiteY42-1060" fmla="*/ 3863518 h 7031915"/>
              <a:gd name="connsiteX43-1061" fmla="*/ 29470 w 8033654"/>
              <a:gd name="connsiteY43-1062" fmla="*/ 3691014 h 7031915"/>
              <a:gd name="connsiteX44-1063" fmla="*/ 11962 w 8033654"/>
              <a:gd name="connsiteY44-1064" fmla="*/ 3634608 h 7031915"/>
              <a:gd name="connsiteX45-1065" fmla="*/ 0 w 8033654"/>
              <a:gd name="connsiteY45-1066" fmla="*/ 3515957 h 7031915"/>
              <a:gd name="connsiteX46-1067" fmla="*/ 11962 w 8033654"/>
              <a:gd name="connsiteY46-1068" fmla="*/ 3397306 h 7031915"/>
              <a:gd name="connsiteX47-1069" fmla="*/ 29470 w 8033654"/>
              <a:gd name="connsiteY47-1070" fmla="*/ 3340901 h 7031915"/>
              <a:gd name="connsiteX48-1071" fmla="*/ 115722 w 8033654"/>
              <a:gd name="connsiteY48-1072" fmla="*/ 3168396 h 7031915"/>
              <a:gd name="connsiteX49-1073" fmla="*/ 115723 w 8033654"/>
              <a:gd name="connsiteY49-1074" fmla="*/ 3168396 h 7031915"/>
              <a:gd name="connsiteX50-1075" fmla="*/ 1508796 w 8033654"/>
              <a:gd name="connsiteY50-1076" fmla="*/ 382255 h 7031915"/>
              <a:gd name="connsiteX51-1077" fmla="*/ 1570174 w 8033654"/>
              <a:gd name="connsiteY51-1078" fmla="*/ 259499 h 7031915"/>
              <a:gd name="connsiteX52-1079" fmla="*/ 1642008 w 8033654"/>
              <a:gd name="connsiteY52-1080" fmla="*/ 172435 h 7031915"/>
              <a:gd name="connsiteX53-1081" fmla="*/ 1939656 w 8033654"/>
              <a:gd name="connsiteY53-1082" fmla="*/ 11959 h 7031915"/>
              <a:gd name="connsiteX54-1083" fmla="*/ 2058287 w 8033654"/>
              <a:gd name="connsiteY54-1084" fmla="*/ 0 h 7031915"/>
              <a:gd name="connsiteX0-1085" fmla="*/ 6529086 w 8033654"/>
              <a:gd name="connsiteY0-1086" fmla="*/ 402424 h 7031915"/>
              <a:gd name="connsiteX1-1087" fmla="*/ 6540064 w 8033654"/>
              <a:gd name="connsiteY1-1088" fmla="*/ 434562 h 7031915"/>
              <a:gd name="connsiteX2-1089" fmla="*/ 6529086 w 8033654"/>
              <a:gd name="connsiteY2-1090" fmla="*/ 402424 h 7031915"/>
              <a:gd name="connsiteX3-1091" fmla="*/ 6482461 w 8033654"/>
              <a:gd name="connsiteY3-1092" fmla="*/ 295697 h 7031915"/>
              <a:gd name="connsiteX4-1093" fmla="*/ 6520430 w 8033654"/>
              <a:gd name="connsiteY4-1094" fmla="*/ 377086 h 7031915"/>
              <a:gd name="connsiteX5-1095" fmla="*/ 6482461 w 8033654"/>
              <a:gd name="connsiteY5-1096" fmla="*/ 295697 h 7031915"/>
              <a:gd name="connsiteX6-1097" fmla="*/ 2058287 w 8033654"/>
              <a:gd name="connsiteY6-1098" fmla="*/ 0 h 7031915"/>
              <a:gd name="connsiteX7-1099" fmla="*/ 2058326 w 8033654"/>
              <a:gd name="connsiteY7-1100" fmla="*/ 0 h 7031915"/>
              <a:gd name="connsiteX8-1101" fmla="*/ 5971699 w 8033654"/>
              <a:gd name="connsiteY8-1102" fmla="*/ 0 h 7031915"/>
              <a:gd name="connsiteX9-1103" fmla="*/ 5971700 w 8033654"/>
              <a:gd name="connsiteY9-1104" fmla="*/ 0 h 7031915"/>
              <a:gd name="connsiteX10-1105" fmla="*/ 5971740 w 8033654"/>
              <a:gd name="connsiteY10-1106" fmla="*/ 0 h 7031915"/>
              <a:gd name="connsiteX11-1107" fmla="*/ 6090371 w 8033654"/>
              <a:gd name="connsiteY11-1108" fmla="*/ 11959 h 7031915"/>
              <a:gd name="connsiteX12-1109" fmla="*/ 6357004 w 8033654"/>
              <a:gd name="connsiteY12-1110" fmla="*/ 143562 h 7031915"/>
              <a:gd name="connsiteX13-1111" fmla="*/ 6421756 w 8033654"/>
              <a:gd name="connsiteY13-1112" fmla="*/ 209878 h 7031915"/>
              <a:gd name="connsiteX14-1113" fmla="*/ 6426018 w 8033654"/>
              <a:gd name="connsiteY14-1114" fmla="*/ 214243 h 7031915"/>
              <a:gd name="connsiteX15-1115" fmla="*/ 6463356 w 8033654"/>
              <a:gd name="connsiteY15-1116" fmla="*/ 268125 h 7031915"/>
              <a:gd name="connsiteX16-1117" fmla="*/ 6480094 w 8033654"/>
              <a:gd name="connsiteY16-1118" fmla="*/ 292278 h 7031915"/>
              <a:gd name="connsiteX17-1119" fmla="*/ 7949332 w 8033654"/>
              <a:gd name="connsiteY17-1120" fmla="*/ 3216682 h 7031915"/>
              <a:gd name="connsiteX18-1121" fmla="*/ 7992299 w 8033654"/>
              <a:gd name="connsiteY18-1122" fmla="*/ 3302616 h 7031915"/>
              <a:gd name="connsiteX19-1123" fmla="*/ 8021693 w 8033654"/>
              <a:gd name="connsiteY19-1124" fmla="*/ 3397306 h 7031915"/>
              <a:gd name="connsiteX20-1125" fmla="*/ 8033654 w 8033654"/>
              <a:gd name="connsiteY20-1126" fmla="*/ 3515957 h 7031915"/>
              <a:gd name="connsiteX21-1127" fmla="*/ 8021693 w 8033654"/>
              <a:gd name="connsiteY21-1128" fmla="*/ 3634608 h 7031915"/>
              <a:gd name="connsiteX22-1129" fmla="*/ 7992299 w 8033654"/>
              <a:gd name="connsiteY22-1130" fmla="*/ 3729298 h 7031915"/>
              <a:gd name="connsiteX23-1131" fmla="*/ 7949332 w 8033654"/>
              <a:gd name="connsiteY23-1132" fmla="*/ 3815232 h 7031915"/>
              <a:gd name="connsiteX24-1133" fmla="*/ 6535055 w 8033654"/>
              <a:gd name="connsiteY24-1134" fmla="*/ 6638796 h 7031915"/>
              <a:gd name="connsiteX25-1135" fmla="*/ 6524461 w 8033654"/>
              <a:gd name="connsiteY25-1136" fmla="*/ 6646190 h 7031915"/>
              <a:gd name="connsiteX26-1137" fmla="*/ 6482456 w 8033654"/>
              <a:gd name="connsiteY26-1138" fmla="*/ 6736229 h 7031915"/>
              <a:gd name="connsiteX27-1139" fmla="*/ 6090371 w 8033654"/>
              <a:gd name="connsiteY27-1140" fmla="*/ 7019956 h 7031915"/>
              <a:gd name="connsiteX28-1141" fmla="*/ 5971740 w 8033654"/>
              <a:gd name="connsiteY28-1142" fmla="*/ 7031915 h 7031915"/>
              <a:gd name="connsiteX29-1143" fmla="*/ 5971700 w 8033654"/>
              <a:gd name="connsiteY29-1144" fmla="*/ 7031915 h 7031915"/>
              <a:gd name="connsiteX30-1145" fmla="*/ 2058326 w 8033654"/>
              <a:gd name="connsiteY30-1146" fmla="*/ 7031915 h 7031915"/>
              <a:gd name="connsiteX31-1147" fmla="*/ 2176958 w 8033654"/>
              <a:gd name="connsiteY31-1148" fmla="*/ 7019956 h 7031915"/>
              <a:gd name="connsiteX32-1149" fmla="*/ 2176957 w 8033654"/>
              <a:gd name="connsiteY32-1150" fmla="*/ 7019956 h 7031915"/>
              <a:gd name="connsiteX33-1151" fmla="*/ 2058326 w 8033654"/>
              <a:gd name="connsiteY33-1152" fmla="*/ 7031915 h 7031915"/>
              <a:gd name="connsiteX34-1153" fmla="*/ 2058286 w 8033654"/>
              <a:gd name="connsiteY34-1154" fmla="*/ 7031915 h 7031915"/>
              <a:gd name="connsiteX35-1155" fmla="*/ 1939655 w 8033654"/>
              <a:gd name="connsiteY35-1156" fmla="*/ 7019956 h 7031915"/>
              <a:gd name="connsiteX36-1157" fmla="*/ 1642007 w 8033654"/>
              <a:gd name="connsiteY36-1158" fmla="*/ 6859480 h 7031915"/>
              <a:gd name="connsiteX37-1159" fmla="*/ 1570173 w 8033654"/>
              <a:gd name="connsiteY37-1160" fmla="*/ 6772417 h 7031915"/>
              <a:gd name="connsiteX38-1161" fmla="*/ 1508795 w 8033654"/>
              <a:gd name="connsiteY38-1162" fmla="*/ 6649661 h 7031915"/>
              <a:gd name="connsiteX39-1163" fmla="*/ 1508794 w 8033654"/>
              <a:gd name="connsiteY39-1164" fmla="*/ 6649657 h 7031915"/>
              <a:gd name="connsiteX40-1165" fmla="*/ 115723 w 8033654"/>
              <a:gd name="connsiteY40-1166" fmla="*/ 3863519 h 7031915"/>
              <a:gd name="connsiteX41-1167" fmla="*/ 115722 w 8033654"/>
              <a:gd name="connsiteY41-1168" fmla="*/ 3863518 h 7031915"/>
              <a:gd name="connsiteX42-1169" fmla="*/ 29470 w 8033654"/>
              <a:gd name="connsiteY42-1170" fmla="*/ 3691014 h 7031915"/>
              <a:gd name="connsiteX43-1171" fmla="*/ 11962 w 8033654"/>
              <a:gd name="connsiteY43-1172" fmla="*/ 3634608 h 7031915"/>
              <a:gd name="connsiteX44-1173" fmla="*/ 0 w 8033654"/>
              <a:gd name="connsiteY44-1174" fmla="*/ 3515957 h 7031915"/>
              <a:gd name="connsiteX45-1175" fmla="*/ 11962 w 8033654"/>
              <a:gd name="connsiteY45-1176" fmla="*/ 3397306 h 7031915"/>
              <a:gd name="connsiteX46-1177" fmla="*/ 29470 w 8033654"/>
              <a:gd name="connsiteY46-1178" fmla="*/ 3340901 h 7031915"/>
              <a:gd name="connsiteX47-1179" fmla="*/ 115722 w 8033654"/>
              <a:gd name="connsiteY47-1180" fmla="*/ 3168396 h 7031915"/>
              <a:gd name="connsiteX48-1181" fmla="*/ 115723 w 8033654"/>
              <a:gd name="connsiteY48-1182" fmla="*/ 3168396 h 7031915"/>
              <a:gd name="connsiteX49-1183" fmla="*/ 1508796 w 8033654"/>
              <a:gd name="connsiteY49-1184" fmla="*/ 382255 h 7031915"/>
              <a:gd name="connsiteX50-1185" fmla="*/ 1570174 w 8033654"/>
              <a:gd name="connsiteY50-1186" fmla="*/ 259499 h 7031915"/>
              <a:gd name="connsiteX51-1187" fmla="*/ 1642008 w 8033654"/>
              <a:gd name="connsiteY51-1188" fmla="*/ 172435 h 7031915"/>
              <a:gd name="connsiteX52-1189" fmla="*/ 1939656 w 8033654"/>
              <a:gd name="connsiteY52-1190" fmla="*/ 11959 h 7031915"/>
              <a:gd name="connsiteX53-1191" fmla="*/ 2058287 w 8033654"/>
              <a:gd name="connsiteY53-1192" fmla="*/ 0 h 7031915"/>
              <a:gd name="connsiteX0-1193" fmla="*/ 6529086 w 8033654"/>
              <a:gd name="connsiteY0-1194" fmla="*/ 402424 h 7031915"/>
              <a:gd name="connsiteX1-1195" fmla="*/ 6540064 w 8033654"/>
              <a:gd name="connsiteY1-1196" fmla="*/ 434562 h 7031915"/>
              <a:gd name="connsiteX2-1197" fmla="*/ 6529086 w 8033654"/>
              <a:gd name="connsiteY2-1198" fmla="*/ 402424 h 7031915"/>
              <a:gd name="connsiteX3-1199" fmla="*/ 2058287 w 8033654"/>
              <a:gd name="connsiteY3-1200" fmla="*/ 0 h 7031915"/>
              <a:gd name="connsiteX4-1201" fmla="*/ 2058326 w 8033654"/>
              <a:gd name="connsiteY4-1202" fmla="*/ 0 h 7031915"/>
              <a:gd name="connsiteX5-1203" fmla="*/ 5971699 w 8033654"/>
              <a:gd name="connsiteY5-1204" fmla="*/ 0 h 7031915"/>
              <a:gd name="connsiteX6-1205" fmla="*/ 5971700 w 8033654"/>
              <a:gd name="connsiteY6-1206" fmla="*/ 0 h 7031915"/>
              <a:gd name="connsiteX7-1207" fmla="*/ 5971740 w 8033654"/>
              <a:gd name="connsiteY7-1208" fmla="*/ 0 h 7031915"/>
              <a:gd name="connsiteX8-1209" fmla="*/ 6090371 w 8033654"/>
              <a:gd name="connsiteY8-1210" fmla="*/ 11959 h 7031915"/>
              <a:gd name="connsiteX9-1211" fmla="*/ 6357004 w 8033654"/>
              <a:gd name="connsiteY9-1212" fmla="*/ 143562 h 7031915"/>
              <a:gd name="connsiteX10-1213" fmla="*/ 6421756 w 8033654"/>
              <a:gd name="connsiteY10-1214" fmla="*/ 209878 h 7031915"/>
              <a:gd name="connsiteX11-1215" fmla="*/ 6426018 w 8033654"/>
              <a:gd name="connsiteY11-1216" fmla="*/ 214243 h 7031915"/>
              <a:gd name="connsiteX12-1217" fmla="*/ 6463356 w 8033654"/>
              <a:gd name="connsiteY12-1218" fmla="*/ 268125 h 7031915"/>
              <a:gd name="connsiteX13-1219" fmla="*/ 6480094 w 8033654"/>
              <a:gd name="connsiteY13-1220" fmla="*/ 292278 h 7031915"/>
              <a:gd name="connsiteX14-1221" fmla="*/ 7949332 w 8033654"/>
              <a:gd name="connsiteY14-1222" fmla="*/ 3216682 h 7031915"/>
              <a:gd name="connsiteX15-1223" fmla="*/ 7992299 w 8033654"/>
              <a:gd name="connsiteY15-1224" fmla="*/ 3302616 h 7031915"/>
              <a:gd name="connsiteX16-1225" fmla="*/ 8021693 w 8033654"/>
              <a:gd name="connsiteY16-1226" fmla="*/ 3397306 h 7031915"/>
              <a:gd name="connsiteX17-1227" fmla="*/ 8033654 w 8033654"/>
              <a:gd name="connsiteY17-1228" fmla="*/ 3515957 h 7031915"/>
              <a:gd name="connsiteX18-1229" fmla="*/ 8021693 w 8033654"/>
              <a:gd name="connsiteY18-1230" fmla="*/ 3634608 h 7031915"/>
              <a:gd name="connsiteX19-1231" fmla="*/ 7992299 w 8033654"/>
              <a:gd name="connsiteY19-1232" fmla="*/ 3729298 h 7031915"/>
              <a:gd name="connsiteX20-1233" fmla="*/ 7949332 w 8033654"/>
              <a:gd name="connsiteY20-1234" fmla="*/ 3815232 h 7031915"/>
              <a:gd name="connsiteX21-1235" fmla="*/ 6535055 w 8033654"/>
              <a:gd name="connsiteY21-1236" fmla="*/ 6638796 h 7031915"/>
              <a:gd name="connsiteX22-1237" fmla="*/ 6524461 w 8033654"/>
              <a:gd name="connsiteY22-1238" fmla="*/ 6646190 h 7031915"/>
              <a:gd name="connsiteX23-1239" fmla="*/ 6482456 w 8033654"/>
              <a:gd name="connsiteY23-1240" fmla="*/ 6736229 h 7031915"/>
              <a:gd name="connsiteX24-1241" fmla="*/ 6090371 w 8033654"/>
              <a:gd name="connsiteY24-1242" fmla="*/ 7019956 h 7031915"/>
              <a:gd name="connsiteX25-1243" fmla="*/ 5971740 w 8033654"/>
              <a:gd name="connsiteY25-1244" fmla="*/ 7031915 h 7031915"/>
              <a:gd name="connsiteX26-1245" fmla="*/ 5971700 w 8033654"/>
              <a:gd name="connsiteY26-1246" fmla="*/ 7031915 h 7031915"/>
              <a:gd name="connsiteX27-1247" fmla="*/ 2058326 w 8033654"/>
              <a:gd name="connsiteY27-1248" fmla="*/ 7031915 h 7031915"/>
              <a:gd name="connsiteX28-1249" fmla="*/ 2176958 w 8033654"/>
              <a:gd name="connsiteY28-1250" fmla="*/ 7019956 h 7031915"/>
              <a:gd name="connsiteX29-1251" fmla="*/ 2176957 w 8033654"/>
              <a:gd name="connsiteY29-1252" fmla="*/ 7019956 h 7031915"/>
              <a:gd name="connsiteX30-1253" fmla="*/ 2058326 w 8033654"/>
              <a:gd name="connsiteY30-1254" fmla="*/ 7031915 h 7031915"/>
              <a:gd name="connsiteX31-1255" fmla="*/ 2058286 w 8033654"/>
              <a:gd name="connsiteY31-1256" fmla="*/ 7031915 h 7031915"/>
              <a:gd name="connsiteX32-1257" fmla="*/ 1939655 w 8033654"/>
              <a:gd name="connsiteY32-1258" fmla="*/ 7019956 h 7031915"/>
              <a:gd name="connsiteX33-1259" fmla="*/ 1642007 w 8033654"/>
              <a:gd name="connsiteY33-1260" fmla="*/ 6859480 h 7031915"/>
              <a:gd name="connsiteX34-1261" fmla="*/ 1570173 w 8033654"/>
              <a:gd name="connsiteY34-1262" fmla="*/ 6772417 h 7031915"/>
              <a:gd name="connsiteX35-1263" fmla="*/ 1508795 w 8033654"/>
              <a:gd name="connsiteY35-1264" fmla="*/ 6649661 h 7031915"/>
              <a:gd name="connsiteX36-1265" fmla="*/ 1508794 w 8033654"/>
              <a:gd name="connsiteY36-1266" fmla="*/ 6649657 h 7031915"/>
              <a:gd name="connsiteX37-1267" fmla="*/ 115723 w 8033654"/>
              <a:gd name="connsiteY37-1268" fmla="*/ 3863519 h 7031915"/>
              <a:gd name="connsiteX38-1269" fmla="*/ 115722 w 8033654"/>
              <a:gd name="connsiteY38-1270" fmla="*/ 3863518 h 7031915"/>
              <a:gd name="connsiteX39-1271" fmla="*/ 29470 w 8033654"/>
              <a:gd name="connsiteY39-1272" fmla="*/ 3691014 h 7031915"/>
              <a:gd name="connsiteX40-1273" fmla="*/ 11962 w 8033654"/>
              <a:gd name="connsiteY40-1274" fmla="*/ 3634608 h 7031915"/>
              <a:gd name="connsiteX41-1275" fmla="*/ 0 w 8033654"/>
              <a:gd name="connsiteY41-1276" fmla="*/ 3515957 h 7031915"/>
              <a:gd name="connsiteX42-1277" fmla="*/ 11962 w 8033654"/>
              <a:gd name="connsiteY42-1278" fmla="*/ 3397306 h 7031915"/>
              <a:gd name="connsiteX43-1279" fmla="*/ 29470 w 8033654"/>
              <a:gd name="connsiteY43-1280" fmla="*/ 3340901 h 7031915"/>
              <a:gd name="connsiteX44-1281" fmla="*/ 115722 w 8033654"/>
              <a:gd name="connsiteY44-1282" fmla="*/ 3168396 h 7031915"/>
              <a:gd name="connsiteX45-1283" fmla="*/ 115723 w 8033654"/>
              <a:gd name="connsiteY45-1284" fmla="*/ 3168396 h 7031915"/>
              <a:gd name="connsiteX46-1285" fmla="*/ 1508796 w 8033654"/>
              <a:gd name="connsiteY46-1286" fmla="*/ 382255 h 7031915"/>
              <a:gd name="connsiteX47-1287" fmla="*/ 1570174 w 8033654"/>
              <a:gd name="connsiteY47-1288" fmla="*/ 259499 h 7031915"/>
              <a:gd name="connsiteX48-1289" fmla="*/ 1642008 w 8033654"/>
              <a:gd name="connsiteY48-1290" fmla="*/ 172435 h 7031915"/>
              <a:gd name="connsiteX49-1291" fmla="*/ 1939656 w 8033654"/>
              <a:gd name="connsiteY49-1292" fmla="*/ 11959 h 7031915"/>
              <a:gd name="connsiteX50-1293" fmla="*/ 2058287 w 8033654"/>
              <a:gd name="connsiteY50-1294" fmla="*/ 0 h 7031915"/>
              <a:gd name="connsiteX0-1295" fmla="*/ 2058287 w 8033654"/>
              <a:gd name="connsiteY0-1296" fmla="*/ 0 h 7031915"/>
              <a:gd name="connsiteX1-1297" fmla="*/ 2058326 w 8033654"/>
              <a:gd name="connsiteY1-1298" fmla="*/ 0 h 7031915"/>
              <a:gd name="connsiteX2-1299" fmla="*/ 5971699 w 8033654"/>
              <a:gd name="connsiteY2-1300" fmla="*/ 0 h 7031915"/>
              <a:gd name="connsiteX3-1301" fmla="*/ 5971700 w 8033654"/>
              <a:gd name="connsiteY3-1302" fmla="*/ 0 h 7031915"/>
              <a:gd name="connsiteX4-1303" fmla="*/ 5971740 w 8033654"/>
              <a:gd name="connsiteY4-1304" fmla="*/ 0 h 7031915"/>
              <a:gd name="connsiteX5-1305" fmla="*/ 6090371 w 8033654"/>
              <a:gd name="connsiteY5-1306" fmla="*/ 11959 h 7031915"/>
              <a:gd name="connsiteX6-1307" fmla="*/ 6357004 w 8033654"/>
              <a:gd name="connsiteY6-1308" fmla="*/ 143562 h 7031915"/>
              <a:gd name="connsiteX7-1309" fmla="*/ 6421756 w 8033654"/>
              <a:gd name="connsiteY7-1310" fmla="*/ 209878 h 7031915"/>
              <a:gd name="connsiteX8-1311" fmla="*/ 6426018 w 8033654"/>
              <a:gd name="connsiteY8-1312" fmla="*/ 214243 h 7031915"/>
              <a:gd name="connsiteX9-1313" fmla="*/ 6463356 w 8033654"/>
              <a:gd name="connsiteY9-1314" fmla="*/ 268125 h 7031915"/>
              <a:gd name="connsiteX10-1315" fmla="*/ 6480094 w 8033654"/>
              <a:gd name="connsiteY10-1316" fmla="*/ 292278 h 7031915"/>
              <a:gd name="connsiteX11-1317" fmla="*/ 7949332 w 8033654"/>
              <a:gd name="connsiteY11-1318" fmla="*/ 3216682 h 7031915"/>
              <a:gd name="connsiteX12-1319" fmla="*/ 7992299 w 8033654"/>
              <a:gd name="connsiteY12-1320" fmla="*/ 3302616 h 7031915"/>
              <a:gd name="connsiteX13-1321" fmla="*/ 8021693 w 8033654"/>
              <a:gd name="connsiteY13-1322" fmla="*/ 3397306 h 7031915"/>
              <a:gd name="connsiteX14-1323" fmla="*/ 8033654 w 8033654"/>
              <a:gd name="connsiteY14-1324" fmla="*/ 3515957 h 7031915"/>
              <a:gd name="connsiteX15-1325" fmla="*/ 8021693 w 8033654"/>
              <a:gd name="connsiteY15-1326" fmla="*/ 3634608 h 7031915"/>
              <a:gd name="connsiteX16-1327" fmla="*/ 7992299 w 8033654"/>
              <a:gd name="connsiteY16-1328" fmla="*/ 3729298 h 7031915"/>
              <a:gd name="connsiteX17-1329" fmla="*/ 7949332 w 8033654"/>
              <a:gd name="connsiteY17-1330" fmla="*/ 3815232 h 7031915"/>
              <a:gd name="connsiteX18-1331" fmla="*/ 6535055 w 8033654"/>
              <a:gd name="connsiteY18-1332" fmla="*/ 6638796 h 7031915"/>
              <a:gd name="connsiteX19-1333" fmla="*/ 6524461 w 8033654"/>
              <a:gd name="connsiteY19-1334" fmla="*/ 6646190 h 7031915"/>
              <a:gd name="connsiteX20-1335" fmla="*/ 6482456 w 8033654"/>
              <a:gd name="connsiteY20-1336" fmla="*/ 6736229 h 7031915"/>
              <a:gd name="connsiteX21-1337" fmla="*/ 6090371 w 8033654"/>
              <a:gd name="connsiteY21-1338" fmla="*/ 7019956 h 7031915"/>
              <a:gd name="connsiteX22-1339" fmla="*/ 5971740 w 8033654"/>
              <a:gd name="connsiteY22-1340" fmla="*/ 7031915 h 7031915"/>
              <a:gd name="connsiteX23-1341" fmla="*/ 5971700 w 8033654"/>
              <a:gd name="connsiteY23-1342" fmla="*/ 7031915 h 7031915"/>
              <a:gd name="connsiteX24-1343" fmla="*/ 2058326 w 8033654"/>
              <a:gd name="connsiteY24-1344" fmla="*/ 7031915 h 7031915"/>
              <a:gd name="connsiteX25-1345" fmla="*/ 2176958 w 8033654"/>
              <a:gd name="connsiteY25-1346" fmla="*/ 7019956 h 7031915"/>
              <a:gd name="connsiteX26-1347" fmla="*/ 2176957 w 8033654"/>
              <a:gd name="connsiteY26-1348" fmla="*/ 7019956 h 7031915"/>
              <a:gd name="connsiteX27-1349" fmla="*/ 2058326 w 8033654"/>
              <a:gd name="connsiteY27-1350" fmla="*/ 7031915 h 7031915"/>
              <a:gd name="connsiteX28-1351" fmla="*/ 2058286 w 8033654"/>
              <a:gd name="connsiteY28-1352" fmla="*/ 7031915 h 7031915"/>
              <a:gd name="connsiteX29-1353" fmla="*/ 1939655 w 8033654"/>
              <a:gd name="connsiteY29-1354" fmla="*/ 7019956 h 7031915"/>
              <a:gd name="connsiteX30-1355" fmla="*/ 1642007 w 8033654"/>
              <a:gd name="connsiteY30-1356" fmla="*/ 6859480 h 7031915"/>
              <a:gd name="connsiteX31-1357" fmla="*/ 1570173 w 8033654"/>
              <a:gd name="connsiteY31-1358" fmla="*/ 6772417 h 7031915"/>
              <a:gd name="connsiteX32-1359" fmla="*/ 1508795 w 8033654"/>
              <a:gd name="connsiteY32-1360" fmla="*/ 6649661 h 7031915"/>
              <a:gd name="connsiteX33-1361" fmla="*/ 1508794 w 8033654"/>
              <a:gd name="connsiteY33-1362" fmla="*/ 6649657 h 7031915"/>
              <a:gd name="connsiteX34-1363" fmla="*/ 115723 w 8033654"/>
              <a:gd name="connsiteY34-1364" fmla="*/ 3863519 h 7031915"/>
              <a:gd name="connsiteX35-1365" fmla="*/ 115722 w 8033654"/>
              <a:gd name="connsiteY35-1366" fmla="*/ 3863518 h 7031915"/>
              <a:gd name="connsiteX36-1367" fmla="*/ 29470 w 8033654"/>
              <a:gd name="connsiteY36-1368" fmla="*/ 3691014 h 7031915"/>
              <a:gd name="connsiteX37-1369" fmla="*/ 11962 w 8033654"/>
              <a:gd name="connsiteY37-1370" fmla="*/ 3634608 h 7031915"/>
              <a:gd name="connsiteX38-1371" fmla="*/ 0 w 8033654"/>
              <a:gd name="connsiteY38-1372" fmla="*/ 3515957 h 7031915"/>
              <a:gd name="connsiteX39-1373" fmla="*/ 11962 w 8033654"/>
              <a:gd name="connsiteY39-1374" fmla="*/ 3397306 h 7031915"/>
              <a:gd name="connsiteX40-1375" fmla="*/ 29470 w 8033654"/>
              <a:gd name="connsiteY40-1376" fmla="*/ 3340901 h 7031915"/>
              <a:gd name="connsiteX41-1377" fmla="*/ 115722 w 8033654"/>
              <a:gd name="connsiteY41-1378" fmla="*/ 3168396 h 7031915"/>
              <a:gd name="connsiteX42-1379" fmla="*/ 115723 w 8033654"/>
              <a:gd name="connsiteY42-1380" fmla="*/ 3168396 h 7031915"/>
              <a:gd name="connsiteX43-1381" fmla="*/ 1508796 w 8033654"/>
              <a:gd name="connsiteY43-1382" fmla="*/ 382255 h 7031915"/>
              <a:gd name="connsiteX44-1383" fmla="*/ 1570174 w 8033654"/>
              <a:gd name="connsiteY44-1384" fmla="*/ 259499 h 7031915"/>
              <a:gd name="connsiteX45-1385" fmla="*/ 1642008 w 8033654"/>
              <a:gd name="connsiteY45-1386" fmla="*/ 172435 h 7031915"/>
              <a:gd name="connsiteX46-1387" fmla="*/ 1939656 w 8033654"/>
              <a:gd name="connsiteY46-1388" fmla="*/ 11959 h 7031915"/>
              <a:gd name="connsiteX47-1389" fmla="*/ 2058287 w 8033654"/>
              <a:gd name="connsiteY47-1390" fmla="*/ 0 h 7031915"/>
              <a:gd name="connsiteX0-1391" fmla="*/ 2058287 w 8033654"/>
              <a:gd name="connsiteY0-1392" fmla="*/ 0 h 7031915"/>
              <a:gd name="connsiteX1-1393" fmla="*/ 2058326 w 8033654"/>
              <a:gd name="connsiteY1-1394" fmla="*/ 0 h 7031915"/>
              <a:gd name="connsiteX2-1395" fmla="*/ 5971699 w 8033654"/>
              <a:gd name="connsiteY2-1396" fmla="*/ 0 h 7031915"/>
              <a:gd name="connsiteX3-1397" fmla="*/ 5971700 w 8033654"/>
              <a:gd name="connsiteY3-1398" fmla="*/ 0 h 7031915"/>
              <a:gd name="connsiteX4-1399" fmla="*/ 5971740 w 8033654"/>
              <a:gd name="connsiteY4-1400" fmla="*/ 0 h 7031915"/>
              <a:gd name="connsiteX5-1401" fmla="*/ 6090371 w 8033654"/>
              <a:gd name="connsiteY5-1402" fmla="*/ 11959 h 7031915"/>
              <a:gd name="connsiteX6-1403" fmla="*/ 6357004 w 8033654"/>
              <a:gd name="connsiteY6-1404" fmla="*/ 143562 h 7031915"/>
              <a:gd name="connsiteX7-1405" fmla="*/ 6421756 w 8033654"/>
              <a:gd name="connsiteY7-1406" fmla="*/ 209878 h 7031915"/>
              <a:gd name="connsiteX8-1407" fmla="*/ 6426018 w 8033654"/>
              <a:gd name="connsiteY8-1408" fmla="*/ 214243 h 7031915"/>
              <a:gd name="connsiteX9-1409" fmla="*/ 6463356 w 8033654"/>
              <a:gd name="connsiteY9-1410" fmla="*/ 268125 h 7031915"/>
              <a:gd name="connsiteX10-1411" fmla="*/ 7949332 w 8033654"/>
              <a:gd name="connsiteY10-1412" fmla="*/ 3216682 h 7031915"/>
              <a:gd name="connsiteX11-1413" fmla="*/ 7992299 w 8033654"/>
              <a:gd name="connsiteY11-1414" fmla="*/ 3302616 h 7031915"/>
              <a:gd name="connsiteX12-1415" fmla="*/ 8021693 w 8033654"/>
              <a:gd name="connsiteY12-1416" fmla="*/ 3397306 h 7031915"/>
              <a:gd name="connsiteX13-1417" fmla="*/ 8033654 w 8033654"/>
              <a:gd name="connsiteY13-1418" fmla="*/ 3515957 h 7031915"/>
              <a:gd name="connsiteX14-1419" fmla="*/ 8021693 w 8033654"/>
              <a:gd name="connsiteY14-1420" fmla="*/ 3634608 h 7031915"/>
              <a:gd name="connsiteX15-1421" fmla="*/ 7992299 w 8033654"/>
              <a:gd name="connsiteY15-1422" fmla="*/ 3729298 h 7031915"/>
              <a:gd name="connsiteX16-1423" fmla="*/ 7949332 w 8033654"/>
              <a:gd name="connsiteY16-1424" fmla="*/ 3815232 h 7031915"/>
              <a:gd name="connsiteX17-1425" fmla="*/ 6535055 w 8033654"/>
              <a:gd name="connsiteY17-1426" fmla="*/ 6638796 h 7031915"/>
              <a:gd name="connsiteX18-1427" fmla="*/ 6524461 w 8033654"/>
              <a:gd name="connsiteY18-1428" fmla="*/ 6646190 h 7031915"/>
              <a:gd name="connsiteX19-1429" fmla="*/ 6482456 w 8033654"/>
              <a:gd name="connsiteY19-1430" fmla="*/ 6736229 h 7031915"/>
              <a:gd name="connsiteX20-1431" fmla="*/ 6090371 w 8033654"/>
              <a:gd name="connsiteY20-1432" fmla="*/ 7019956 h 7031915"/>
              <a:gd name="connsiteX21-1433" fmla="*/ 5971740 w 8033654"/>
              <a:gd name="connsiteY21-1434" fmla="*/ 7031915 h 7031915"/>
              <a:gd name="connsiteX22-1435" fmla="*/ 5971700 w 8033654"/>
              <a:gd name="connsiteY22-1436" fmla="*/ 7031915 h 7031915"/>
              <a:gd name="connsiteX23-1437" fmla="*/ 2058326 w 8033654"/>
              <a:gd name="connsiteY23-1438" fmla="*/ 7031915 h 7031915"/>
              <a:gd name="connsiteX24-1439" fmla="*/ 2176958 w 8033654"/>
              <a:gd name="connsiteY24-1440" fmla="*/ 7019956 h 7031915"/>
              <a:gd name="connsiteX25-1441" fmla="*/ 2176957 w 8033654"/>
              <a:gd name="connsiteY25-1442" fmla="*/ 7019956 h 7031915"/>
              <a:gd name="connsiteX26-1443" fmla="*/ 2058326 w 8033654"/>
              <a:gd name="connsiteY26-1444" fmla="*/ 7031915 h 7031915"/>
              <a:gd name="connsiteX27-1445" fmla="*/ 2058286 w 8033654"/>
              <a:gd name="connsiteY27-1446" fmla="*/ 7031915 h 7031915"/>
              <a:gd name="connsiteX28-1447" fmla="*/ 1939655 w 8033654"/>
              <a:gd name="connsiteY28-1448" fmla="*/ 7019956 h 7031915"/>
              <a:gd name="connsiteX29-1449" fmla="*/ 1642007 w 8033654"/>
              <a:gd name="connsiteY29-1450" fmla="*/ 6859480 h 7031915"/>
              <a:gd name="connsiteX30-1451" fmla="*/ 1570173 w 8033654"/>
              <a:gd name="connsiteY30-1452" fmla="*/ 6772417 h 7031915"/>
              <a:gd name="connsiteX31-1453" fmla="*/ 1508795 w 8033654"/>
              <a:gd name="connsiteY31-1454" fmla="*/ 6649661 h 7031915"/>
              <a:gd name="connsiteX32-1455" fmla="*/ 1508794 w 8033654"/>
              <a:gd name="connsiteY32-1456" fmla="*/ 6649657 h 7031915"/>
              <a:gd name="connsiteX33-1457" fmla="*/ 115723 w 8033654"/>
              <a:gd name="connsiteY33-1458" fmla="*/ 3863519 h 7031915"/>
              <a:gd name="connsiteX34-1459" fmla="*/ 115722 w 8033654"/>
              <a:gd name="connsiteY34-1460" fmla="*/ 3863518 h 7031915"/>
              <a:gd name="connsiteX35-1461" fmla="*/ 29470 w 8033654"/>
              <a:gd name="connsiteY35-1462" fmla="*/ 3691014 h 7031915"/>
              <a:gd name="connsiteX36-1463" fmla="*/ 11962 w 8033654"/>
              <a:gd name="connsiteY36-1464" fmla="*/ 3634608 h 7031915"/>
              <a:gd name="connsiteX37-1465" fmla="*/ 0 w 8033654"/>
              <a:gd name="connsiteY37-1466" fmla="*/ 3515957 h 7031915"/>
              <a:gd name="connsiteX38-1467" fmla="*/ 11962 w 8033654"/>
              <a:gd name="connsiteY38-1468" fmla="*/ 3397306 h 7031915"/>
              <a:gd name="connsiteX39-1469" fmla="*/ 29470 w 8033654"/>
              <a:gd name="connsiteY39-1470" fmla="*/ 3340901 h 7031915"/>
              <a:gd name="connsiteX40-1471" fmla="*/ 115722 w 8033654"/>
              <a:gd name="connsiteY40-1472" fmla="*/ 3168396 h 7031915"/>
              <a:gd name="connsiteX41-1473" fmla="*/ 115723 w 8033654"/>
              <a:gd name="connsiteY41-1474" fmla="*/ 3168396 h 7031915"/>
              <a:gd name="connsiteX42-1475" fmla="*/ 1508796 w 8033654"/>
              <a:gd name="connsiteY42-1476" fmla="*/ 382255 h 7031915"/>
              <a:gd name="connsiteX43-1477" fmla="*/ 1570174 w 8033654"/>
              <a:gd name="connsiteY43-1478" fmla="*/ 259499 h 7031915"/>
              <a:gd name="connsiteX44-1479" fmla="*/ 1642008 w 8033654"/>
              <a:gd name="connsiteY44-1480" fmla="*/ 172435 h 7031915"/>
              <a:gd name="connsiteX45-1481" fmla="*/ 1939656 w 8033654"/>
              <a:gd name="connsiteY45-1482" fmla="*/ 11959 h 7031915"/>
              <a:gd name="connsiteX46-1483" fmla="*/ 2058287 w 8033654"/>
              <a:gd name="connsiteY46-1484" fmla="*/ 0 h 7031915"/>
              <a:gd name="connsiteX0-1485" fmla="*/ 2058287 w 8033654"/>
              <a:gd name="connsiteY0-1486" fmla="*/ 0 h 7031915"/>
              <a:gd name="connsiteX1-1487" fmla="*/ 2058326 w 8033654"/>
              <a:gd name="connsiteY1-1488" fmla="*/ 0 h 7031915"/>
              <a:gd name="connsiteX2-1489" fmla="*/ 5971699 w 8033654"/>
              <a:gd name="connsiteY2-1490" fmla="*/ 0 h 7031915"/>
              <a:gd name="connsiteX3-1491" fmla="*/ 5971700 w 8033654"/>
              <a:gd name="connsiteY3-1492" fmla="*/ 0 h 7031915"/>
              <a:gd name="connsiteX4-1493" fmla="*/ 5971740 w 8033654"/>
              <a:gd name="connsiteY4-1494" fmla="*/ 0 h 7031915"/>
              <a:gd name="connsiteX5-1495" fmla="*/ 6090371 w 8033654"/>
              <a:gd name="connsiteY5-1496" fmla="*/ 11959 h 7031915"/>
              <a:gd name="connsiteX6-1497" fmla="*/ 6357004 w 8033654"/>
              <a:gd name="connsiteY6-1498" fmla="*/ 143562 h 7031915"/>
              <a:gd name="connsiteX7-1499" fmla="*/ 6421756 w 8033654"/>
              <a:gd name="connsiteY7-1500" fmla="*/ 209878 h 7031915"/>
              <a:gd name="connsiteX8-1501" fmla="*/ 6426018 w 8033654"/>
              <a:gd name="connsiteY8-1502" fmla="*/ 214243 h 7031915"/>
              <a:gd name="connsiteX9-1503" fmla="*/ 6463356 w 8033654"/>
              <a:gd name="connsiteY9-1504" fmla="*/ 268125 h 7031915"/>
              <a:gd name="connsiteX10-1505" fmla="*/ 7949332 w 8033654"/>
              <a:gd name="connsiteY10-1506" fmla="*/ 3216682 h 7031915"/>
              <a:gd name="connsiteX11-1507" fmla="*/ 7992299 w 8033654"/>
              <a:gd name="connsiteY11-1508" fmla="*/ 3302616 h 7031915"/>
              <a:gd name="connsiteX12-1509" fmla="*/ 8021693 w 8033654"/>
              <a:gd name="connsiteY12-1510" fmla="*/ 3397306 h 7031915"/>
              <a:gd name="connsiteX13-1511" fmla="*/ 8033654 w 8033654"/>
              <a:gd name="connsiteY13-1512" fmla="*/ 3515957 h 7031915"/>
              <a:gd name="connsiteX14-1513" fmla="*/ 8021693 w 8033654"/>
              <a:gd name="connsiteY14-1514" fmla="*/ 3634608 h 7031915"/>
              <a:gd name="connsiteX15-1515" fmla="*/ 7992299 w 8033654"/>
              <a:gd name="connsiteY15-1516" fmla="*/ 3729298 h 7031915"/>
              <a:gd name="connsiteX16-1517" fmla="*/ 7949332 w 8033654"/>
              <a:gd name="connsiteY16-1518" fmla="*/ 3815232 h 7031915"/>
              <a:gd name="connsiteX17-1519" fmla="*/ 6535055 w 8033654"/>
              <a:gd name="connsiteY17-1520" fmla="*/ 6638796 h 7031915"/>
              <a:gd name="connsiteX18-1521" fmla="*/ 6524461 w 8033654"/>
              <a:gd name="connsiteY18-1522" fmla="*/ 6646190 h 7031915"/>
              <a:gd name="connsiteX19-1523" fmla="*/ 6482456 w 8033654"/>
              <a:gd name="connsiteY19-1524" fmla="*/ 6736229 h 7031915"/>
              <a:gd name="connsiteX20-1525" fmla="*/ 6090371 w 8033654"/>
              <a:gd name="connsiteY20-1526" fmla="*/ 7019956 h 7031915"/>
              <a:gd name="connsiteX21-1527" fmla="*/ 5971740 w 8033654"/>
              <a:gd name="connsiteY21-1528" fmla="*/ 7031915 h 7031915"/>
              <a:gd name="connsiteX22-1529" fmla="*/ 5971700 w 8033654"/>
              <a:gd name="connsiteY22-1530" fmla="*/ 7031915 h 7031915"/>
              <a:gd name="connsiteX23-1531" fmla="*/ 2058326 w 8033654"/>
              <a:gd name="connsiteY23-1532" fmla="*/ 7031915 h 7031915"/>
              <a:gd name="connsiteX24-1533" fmla="*/ 2176958 w 8033654"/>
              <a:gd name="connsiteY24-1534" fmla="*/ 7019956 h 7031915"/>
              <a:gd name="connsiteX25-1535" fmla="*/ 2058326 w 8033654"/>
              <a:gd name="connsiteY25-1536" fmla="*/ 7031915 h 7031915"/>
              <a:gd name="connsiteX26-1537" fmla="*/ 2058286 w 8033654"/>
              <a:gd name="connsiteY26-1538" fmla="*/ 7031915 h 7031915"/>
              <a:gd name="connsiteX27-1539" fmla="*/ 1939655 w 8033654"/>
              <a:gd name="connsiteY27-1540" fmla="*/ 7019956 h 7031915"/>
              <a:gd name="connsiteX28-1541" fmla="*/ 1642007 w 8033654"/>
              <a:gd name="connsiteY28-1542" fmla="*/ 6859480 h 7031915"/>
              <a:gd name="connsiteX29-1543" fmla="*/ 1570173 w 8033654"/>
              <a:gd name="connsiteY29-1544" fmla="*/ 6772417 h 7031915"/>
              <a:gd name="connsiteX30-1545" fmla="*/ 1508795 w 8033654"/>
              <a:gd name="connsiteY30-1546" fmla="*/ 6649661 h 7031915"/>
              <a:gd name="connsiteX31-1547" fmla="*/ 1508794 w 8033654"/>
              <a:gd name="connsiteY31-1548" fmla="*/ 6649657 h 7031915"/>
              <a:gd name="connsiteX32-1549" fmla="*/ 115723 w 8033654"/>
              <a:gd name="connsiteY32-1550" fmla="*/ 3863519 h 7031915"/>
              <a:gd name="connsiteX33-1551" fmla="*/ 115722 w 8033654"/>
              <a:gd name="connsiteY33-1552" fmla="*/ 3863518 h 7031915"/>
              <a:gd name="connsiteX34-1553" fmla="*/ 29470 w 8033654"/>
              <a:gd name="connsiteY34-1554" fmla="*/ 3691014 h 7031915"/>
              <a:gd name="connsiteX35-1555" fmla="*/ 11962 w 8033654"/>
              <a:gd name="connsiteY35-1556" fmla="*/ 3634608 h 7031915"/>
              <a:gd name="connsiteX36-1557" fmla="*/ 0 w 8033654"/>
              <a:gd name="connsiteY36-1558" fmla="*/ 3515957 h 7031915"/>
              <a:gd name="connsiteX37-1559" fmla="*/ 11962 w 8033654"/>
              <a:gd name="connsiteY37-1560" fmla="*/ 3397306 h 7031915"/>
              <a:gd name="connsiteX38-1561" fmla="*/ 29470 w 8033654"/>
              <a:gd name="connsiteY38-1562" fmla="*/ 3340901 h 7031915"/>
              <a:gd name="connsiteX39-1563" fmla="*/ 115722 w 8033654"/>
              <a:gd name="connsiteY39-1564" fmla="*/ 3168396 h 7031915"/>
              <a:gd name="connsiteX40-1565" fmla="*/ 115723 w 8033654"/>
              <a:gd name="connsiteY40-1566" fmla="*/ 3168396 h 7031915"/>
              <a:gd name="connsiteX41-1567" fmla="*/ 1508796 w 8033654"/>
              <a:gd name="connsiteY41-1568" fmla="*/ 382255 h 7031915"/>
              <a:gd name="connsiteX42-1569" fmla="*/ 1570174 w 8033654"/>
              <a:gd name="connsiteY42-1570" fmla="*/ 259499 h 7031915"/>
              <a:gd name="connsiteX43-1571" fmla="*/ 1642008 w 8033654"/>
              <a:gd name="connsiteY43-1572" fmla="*/ 172435 h 7031915"/>
              <a:gd name="connsiteX44-1573" fmla="*/ 1939656 w 8033654"/>
              <a:gd name="connsiteY44-1574" fmla="*/ 11959 h 7031915"/>
              <a:gd name="connsiteX45-1575" fmla="*/ 2058287 w 8033654"/>
              <a:gd name="connsiteY45-1576" fmla="*/ 0 h 7031915"/>
              <a:gd name="connsiteX0-1577" fmla="*/ 2058287 w 8033654"/>
              <a:gd name="connsiteY0-1578" fmla="*/ 0 h 7031915"/>
              <a:gd name="connsiteX1-1579" fmla="*/ 2058326 w 8033654"/>
              <a:gd name="connsiteY1-1580" fmla="*/ 0 h 7031915"/>
              <a:gd name="connsiteX2-1581" fmla="*/ 5971699 w 8033654"/>
              <a:gd name="connsiteY2-1582" fmla="*/ 0 h 7031915"/>
              <a:gd name="connsiteX3-1583" fmla="*/ 5971700 w 8033654"/>
              <a:gd name="connsiteY3-1584" fmla="*/ 0 h 7031915"/>
              <a:gd name="connsiteX4-1585" fmla="*/ 5971740 w 8033654"/>
              <a:gd name="connsiteY4-1586" fmla="*/ 0 h 7031915"/>
              <a:gd name="connsiteX5-1587" fmla="*/ 6090371 w 8033654"/>
              <a:gd name="connsiteY5-1588" fmla="*/ 11959 h 7031915"/>
              <a:gd name="connsiteX6-1589" fmla="*/ 6357004 w 8033654"/>
              <a:gd name="connsiteY6-1590" fmla="*/ 143562 h 7031915"/>
              <a:gd name="connsiteX7-1591" fmla="*/ 6421756 w 8033654"/>
              <a:gd name="connsiteY7-1592" fmla="*/ 209878 h 7031915"/>
              <a:gd name="connsiteX8-1593" fmla="*/ 6426018 w 8033654"/>
              <a:gd name="connsiteY8-1594" fmla="*/ 214243 h 7031915"/>
              <a:gd name="connsiteX9-1595" fmla="*/ 6463356 w 8033654"/>
              <a:gd name="connsiteY9-1596" fmla="*/ 268125 h 7031915"/>
              <a:gd name="connsiteX10-1597" fmla="*/ 7949332 w 8033654"/>
              <a:gd name="connsiteY10-1598" fmla="*/ 3216682 h 7031915"/>
              <a:gd name="connsiteX11-1599" fmla="*/ 7992299 w 8033654"/>
              <a:gd name="connsiteY11-1600" fmla="*/ 3302616 h 7031915"/>
              <a:gd name="connsiteX12-1601" fmla="*/ 8021693 w 8033654"/>
              <a:gd name="connsiteY12-1602" fmla="*/ 3397306 h 7031915"/>
              <a:gd name="connsiteX13-1603" fmla="*/ 8033654 w 8033654"/>
              <a:gd name="connsiteY13-1604" fmla="*/ 3515957 h 7031915"/>
              <a:gd name="connsiteX14-1605" fmla="*/ 8021693 w 8033654"/>
              <a:gd name="connsiteY14-1606" fmla="*/ 3634608 h 7031915"/>
              <a:gd name="connsiteX15-1607" fmla="*/ 7992299 w 8033654"/>
              <a:gd name="connsiteY15-1608" fmla="*/ 3729298 h 7031915"/>
              <a:gd name="connsiteX16-1609" fmla="*/ 7949332 w 8033654"/>
              <a:gd name="connsiteY16-1610" fmla="*/ 3815232 h 7031915"/>
              <a:gd name="connsiteX17-1611" fmla="*/ 6535055 w 8033654"/>
              <a:gd name="connsiteY17-1612" fmla="*/ 6638796 h 7031915"/>
              <a:gd name="connsiteX18-1613" fmla="*/ 6524461 w 8033654"/>
              <a:gd name="connsiteY18-1614" fmla="*/ 6646190 h 7031915"/>
              <a:gd name="connsiteX19-1615" fmla="*/ 6482456 w 8033654"/>
              <a:gd name="connsiteY19-1616" fmla="*/ 6736229 h 7031915"/>
              <a:gd name="connsiteX20-1617" fmla="*/ 6090371 w 8033654"/>
              <a:gd name="connsiteY20-1618" fmla="*/ 7019956 h 7031915"/>
              <a:gd name="connsiteX21-1619" fmla="*/ 5971740 w 8033654"/>
              <a:gd name="connsiteY21-1620" fmla="*/ 7031915 h 7031915"/>
              <a:gd name="connsiteX22-1621" fmla="*/ 5971700 w 8033654"/>
              <a:gd name="connsiteY22-1622" fmla="*/ 7031915 h 7031915"/>
              <a:gd name="connsiteX23-1623" fmla="*/ 2058326 w 8033654"/>
              <a:gd name="connsiteY23-1624" fmla="*/ 7031915 h 7031915"/>
              <a:gd name="connsiteX24-1625" fmla="*/ 2058326 w 8033654"/>
              <a:gd name="connsiteY24-1626" fmla="*/ 7031915 h 7031915"/>
              <a:gd name="connsiteX25-1627" fmla="*/ 2058286 w 8033654"/>
              <a:gd name="connsiteY25-1628" fmla="*/ 7031915 h 7031915"/>
              <a:gd name="connsiteX26-1629" fmla="*/ 1939655 w 8033654"/>
              <a:gd name="connsiteY26-1630" fmla="*/ 7019956 h 7031915"/>
              <a:gd name="connsiteX27-1631" fmla="*/ 1642007 w 8033654"/>
              <a:gd name="connsiteY27-1632" fmla="*/ 6859480 h 7031915"/>
              <a:gd name="connsiteX28-1633" fmla="*/ 1570173 w 8033654"/>
              <a:gd name="connsiteY28-1634" fmla="*/ 6772417 h 7031915"/>
              <a:gd name="connsiteX29-1635" fmla="*/ 1508795 w 8033654"/>
              <a:gd name="connsiteY29-1636" fmla="*/ 6649661 h 7031915"/>
              <a:gd name="connsiteX30-1637" fmla="*/ 1508794 w 8033654"/>
              <a:gd name="connsiteY30-1638" fmla="*/ 6649657 h 7031915"/>
              <a:gd name="connsiteX31-1639" fmla="*/ 115723 w 8033654"/>
              <a:gd name="connsiteY31-1640" fmla="*/ 3863519 h 7031915"/>
              <a:gd name="connsiteX32-1641" fmla="*/ 115722 w 8033654"/>
              <a:gd name="connsiteY32-1642" fmla="*/ 3863518 h 7031915"/>
              <a:gd name="connsiteX33-1643" fmla="*/ 29470 w 8033654"/>
              <a:gd name="connsiteY33-1644" fmla="*/ 3691014 h 7031915"/>
              <a:gd name="connsiteX34-1645" fmla="*/ 11962 w 8033654"/>
              <a:gd name="connsiteY34-1646" fmla="*/ 3634608 h 7031915"/>
              <a:gd name="connsiteX35-1647" fmla="*/ 0 w 8033654"/>
              <a:gd name="connsiteY35-1648" fmla="*/ 3515957 h 7031915"/>
              <a:gd name="connsiteX36-1649" fmla="*/ 11962 w 8033654"/>
              <a:gd name="connsiteY36-1650" fmla="*/ 3397306 h 7031915"/>
              <a:gd name="connsiteX37-1651" fmla="*/ 29470 w 8033654"/>
              <a:gd name="connsiteY37-1652" fmla="*/ 3340901 h 7031915"/>
              <a:gd name="connsiteX38-1653" fmla="*/ 115722 w 8033654"/>
              <a:gd name="connsiteY38-1654" fmla="*/ 3168396 h 7031915"/>
              <a:gd name="connsiteX39-1655" fmla="*/ 115723 w 8033654"/>
              <a:gd name="connsiteY39-1656" fmla="*/ 3168396 h 7031915"/>
              <a:gd name="connsiteX40-1657" fmla="*/ 1508796 w 8033654"/>
              <a:gd name="connsiteY40-1658" fmla="*/ 382255 h 7031915"/>
              <a:gd name="connsiteX41-1659" fmla="*/ 1570174 w 8033654"/>
              <a:gd name="connsiteY41-1660" fmla="*/ 259499 h 7031915"/>
              <a:gd name="connsiteX42-1661" fmla="*/ 1642008 w 8033654"/>
              <a:gd name="connsiteY42-1662" fmla="*/ 172435 h 7031915"/>
              <a:gd name="connsiteX43-1663" fmla="*/ 1939656 w 8033654"/>
              <a:gd name="connsiteY43-1664" fmla="*/ 11959 h 7031915"/>
              <a:gd name="connsiteX44-1665" fmla="*/ 2058287 w 8033654"/>
              <a:gd name="connsiteY44-1666" fmla="*/ 0 h 7031915"/>
              <a:gd name="connsiteX0-1667" fmla="*/ 2058287 w 8033654"/>
              <a:gd name="connsiteY0-1668" fmla="*/ 0 h 7031915"/>
              <a:gd name="connsiteX1-1669" fmla="*/ 2058326 w 8033654"/>
              <a:gd name="connsiteY1-1670" fmla="*/ 0 h 7031915"/>
              <a:gd name="connsiteX2-1671" fmla="*/ 5971699 w 8033654"/>
              <a:gd name="connsiteY2-1672" fmla="*/ 0 h 7031915"/>
              <a:gd name="connsiteX3-1673" fmla="*/ 5971700 w 8033654"/>
              <a:gd name="connsiteY3-1674" fmla="*/ 0 h 7031915"/>
              <a:gd name="connsiteX4-1675" fmla="*/ 5971740 w 8033654"/>
              <a:gd name="connsiteY4-1676" fmla="*/ 0 h 7031915"/>
              <a:gd name="connsiteX5-1677" fmla="*/ 6090371 w 8033654"/>
              <a:gd name="connsiteY5-1678" fmla="*/ 11959 h 7031915"/>
              <a:gd name="connsiteX6-1679" fmla="*/ 6357004 w 8033654"/>
              <a:gd name="connsiteY6-1680" fmla="*/ 143562 h 7031915"/>
              <a:gd name="connsiteX7-1681" fmla="*/ 6421756 w 8033654"/>
              <a:gd name="connsiteY7-1682" fmla="*/ 209878 h 7031915"/>
              <a:gd name="connsiteX8-1683" fmla="*/ 6426018 w 8033654"/>
              <a:gd name="connsiteY8-1684" fmla="*/ 214243 h 7031915"/>
              <a:gd name="connsiteX9-1685" fmla="*/ 6463356 w 8033654"/>
              <a:gd name="connsiteY9-1686" fmla="*/ 268125 h 7031915"/>
              <a:gd name="connsiteX10-1687" fmla="*/ 7949332 w 8033654"/>
              <a:gd name="connsiteY10-1688" fmla="*/ 3216682 h 7031915"/>
              <a:gd name="connsiteX11-1689" fmla="*/ 7992299 w 8033654"/>
              <a:gd name="connsiteY11-1690" fmla="*/ 3302616 h 7031915"/>
              <a:gd name="connsiteX12-1691" fmla="*/ 8021693 w 8033654"/>
              <a:gd name="connsiteY12-1692" fmla="*/ 3397306 h 7031915"/>
              <a:gd name="connsiteX13-1693" fmla="*/ 8033654 w 8033654"/>
              <a:gd name="connsiteY13-1694" fmla="*/ 3515957 h 7031915"/>
              <a:gd name="connsiteX14-1695" fmla="*/ 8021693 w 8033654"/>
              <a:gd name="connsiteY14-1696" fmla="*/ 3634608 h 7031915"/>
              <a:gd name="connsiteX15-1697" fmla="*/ 7992299 w 8033654"/>
              <a:gd name="connsiteY15-1698" fmla="*/ 3729298 h 7031915"/>
              <a:gd name="connsiteX16-1699" fmla="*/ 7949332 w 8033654"/>
              <a:gd name="connsiteY16-1700" fmla="*/ 3815232 h 7031915"/>
              <a:gd name="connsiteX17-1701" fmla="*/ 6535055 w 8033654"/>
              <a:gd name="connsiteY17-1702" fmla="*/ 6638796 h 7031915"/>
              <a:gd name="connsiteX18-1703" fmla="*/ 6482456 w 8033654"/>
              <a:gd name="connsiteY18-1704" fmla="*/ 6736229 h 7031915"/>
              <a:gd name="connsiteX19-1705" fmla="*/ 6090371 w 8033654"/>
              <a:gd name="connsiteY19-1706" fmla="*/ 7019956 h 7031915"/>
              <a:gd name="connsiteX20-1707" fmla="*/ 5971740 w 8033654"/>
              <a:gd name="connsiteY20-1708" fmla="*/ 7031915 h 7031915"/>
              <a:gd name="connsiteX21-1709" fmla="*/ 5971700 w 8033654"/>
              <a:gd name="connsiteY21-1710" fmla="*/ 7031915 h 7031915"/>
              <a:gd name="connsiteX22-1711" fmla="*/ 2058326 w 8033654"/>
              <a:gd name="connsiteY22-1712" fmla="*/ 7031915 h 7031915"/>
              <a:gd name="connsiteX23-1713" fmla="*/ 2058326 w 8033654"/>
              <a:gd name="connsiteY23-1714" fmla="*/ 7031915 h 7031915"/>
              <a:gd name="connsiteX24-1715" fmla="*/ 2058286 w 8033654"/>
              <a:gd name="connsiteY24-1716" fmla="*/ 7031915 h 7031915"/>
              <a:gd name="connsiteX25-1717" fmla="*/ 1939655 w 8033654"/>
              <a:gd name="connsiteY25-1718" fmla="*/ 7019956 h 7031915"/>
              <a:gd name="connsiteX26-1719" fmla="*/ 1642007 w 8033654"/>
              <a:gd name="connsiteY26-1720" fmla="*/ 6859480 h 7031915"/>
              <a:gd name="connsiteX27-1721" fmla="*/ 1570173 w 8033654"/>
              <a:gd name="connsiteY27-1722" fmla="*/ 6772417 h 7031915"/>
              <a:gd name="connsiteX28-1723" fmla="*/ 1508795 w 8033654"/>
              <a:gd name="connsiteY28-1724" fmla="*/ 6649661 h 7031915"/>
              <a:gd name="connsiteX29-1725" fmla="*/ 1508794 w 8033654"/>
              <a:gd name="connsiteY29-1726" fmla="*/ 6649657 h 7031915"/>
              <a:gd name="connsiteX30-1727" fmla="*/ 115723 w 8033654"/>
              <a:gd name="connsiteY30-1728" fmla="*/ 3863519 h 7031915"/>
              <a:gd name="connsiteX31-1729" fmla="*/ 115722 w 8033654"/>
              <a:gd name="connsiteY31-1730" fmla="*/ 3863518 h 7031915"/>
              <a:gd name="connsiteX32-1731" fmla="*/ 29470 w 8033654"/>
              <a:gd name="connsiteY32-1732" fmla="*/ 3691014 h 7031915"/>
              <a:gd name="connsiteX33-1733" fmla="*/ 11962 w 8033654"/>
              <a:gd name="connsiteY33-1734" fmla="*/ 3634608 h 7031915"/>
              <a:gd name="connsiteX34-1735" fmla="*/ 0 w 8033654"/>
              <a:gd name="connsiteY34-1736" fmla="*/ 3515957 h 7031915"/>
              <a:gd name="connsiteX35-1737" fmla="*/ 11962 w 8033654"/>
              <a:gd name="connsiteY35-1738" fmla="*/ 3397306 h 7031915"/>
              <a:gd name="connsiteX36-1739" fmla="*/ 29470 w 8033654"/>
              <a:gd name="connsiteY36-1740" fmla="*/ 3340901 h 7031915"/>
              <a:gd name="connsiteX37-1741" fmla="*/ 115722 w 8033654"/>
              <a:gd name="connsiteY37-1742" fmla="*/ 3168396 h 7031915"/>
              <a:gd name="connsiteX38-1743" fmla="*/ 115723 w 8033654"/>
              <a:gd name="connsiteY38-1744" fmla="*/ 3168396 h 7031915"/>
              <a:gd name="connsiteX39-1745" fmla="*/ 1508796 w 8033654"/>
              <a:gd name="connsiteY39-1746" fmla="*/ 382255 h 7031915"/>
              <a:gd name="connsiteX40-1747" fmla="*/ 1570174 w 8033654"/>
              <a:gd name="connsiteY40-1748" fmla="*/ 259499 h 7031915"/>
              <a:gd name="connsiteX41-1749" fmla="*/ 1642008 w 8033654"/>
              <a:gd name="connsiteY41-1750" fmla="*/ 172435 h 7031915"/>
              <a:gd name="connsiteX42-1751" fmla="*/ 1939656 w 8033654"/>
              <a:gd name="connsiteY42-1752" fmla="*/ 11959 h 7031915"/>
              <a:gd name="connsiteX43-1753" fmla="*/ 2058287 w 8033654"/>
              <a:gd name="connsiteY43-1754" fmla="*/ 0 h 7031915"/>
              <a:gd name="connsiteX0-1755" fmla="*/ 2058287 w 8033654"/>
              <a:gd name="connsiteY0-1756" fmla="*/ 0 h 7031915"/>
              <a:gd name="connsiteX1-1757" fmla="*/ 2058326 w 8033654"/>
              <a:gd name="connsiteY1-1758" fmla="*/ 0 h 7031915"/>
              <a:gd name="connsiteX2-1759" fmla="*/ 5971699 w 8033654"/>
              <a:gd name="connsiteY2-1760" fmla="*/ 0 h 7031915"/>
              <a:gd name="connsiteX3-1761" fmla="*/ 5971700 w 8033654"/>
              <a:gd name="connsiteY3-1762" fmla="*/ 0 h 7031915"/>
              <a:gd name="connsiteX4-1763" fmla="*/ 5971740 w 8033654"/>
              <a:gd name="connsiteY4-1764" fmla="*/ 0 h 7031915"/>
              <a:gd name="connsiteX5-1765" fmla="*/ 6090371 w 8033654"/>
              <a:gd name="connsiteY5-1766" fmla="*/ 11959 h 7031915"/>
              <a:gd name="connsiteX6-1767" fmla="*/ 6357004 w 8033654"/>
              <a:gd name="connsiteY6-1768" fmla="*/ 143562 h 7031915"/>
              <a:gd name="connsiteX7-1769" fmla="*/ 6421756 w 8033654"/>
              <a:gd name="connsiteY7-1770" fmla="*/ 209878 h 7031915"/>
              <a:gd name="connsiteX8-1771" fmla="*/ 6426018 w 8033654"/>
              <a:gd name="connsiteY8-1772" fmla="*/ 214243 h 7031915"/>
              <a:gd name="connsiteX9-1773" fmla="*/ 6463356 w 8033654"/>
              <a:gd name="connsiteY9-1774" fmla="*/ 268125 h 7031915"/>
              <a:gd name="connsiteX10-1775" fmla="*/ 7949332 w 8033654"/>
              <a:gd name="connsiteY10-1776" fmla="*/ 3216682 h 7031915"/>
              <a:gd name="connsiteX11-1777" fmla="*/ 7992299 w 8033654"/>
              <a:gd name="connsiteY11-1778" fmla="*/ 3302616 h 7031915"/>
              <a:gd name="connsiteX12-1779" fmla="*/ 8021693 w 8033654"/>
              <a:gd name="connsiteY12-1780" fmla="*/ 3397306 h 7031915"/>
              <a:gd name="connsiteX13-1781" fmla="*/ 8033654 w 8033654"/>
              <a:gd name="connsiteY13-1782" fmla="*/ 3515957 h 7031915"/>
              <a:gd name="connsiteX14-1783" fmla="*/ 8021693 w 8033654"/>
              <a:gd name="connsiteY14-1784" fmla="*/ 3634608 h 7031915"/>
              <a:gd name="connsiteX15-1785" fmla="*/ 7992299 w 8033654"/>
              <a:gd name="connsiteY15-1786" fmla="*/ 3729298 h 7031915"/>
              <a:gd name="connsiteX16-1787" fmla="*/ 7949332 w 8033654"/>
              <a:gd name="connsiteY16-1788" fmla="*/ 3815232 h 7031915"/>
              <a:gd name="connsiteX17-1789" fmla="*/ 6482456 w 8033654"/>
              <a:gd name="connsiteY17-1790" fmla="*/ 6736229 h 7031915"/>
              <a:gd name="connsiteX18-1791" fmla="*/ 6090371 w 8033654"/>
              <a:gd name="connsiteY18-1792" fmla="*/ 7019956 h 7031915"/>
              <a:gd name="connsiteX19-1793" fmla="*/ 5971740 w 8033654"/>
              <a:gd name="connsiteY19-1794" fmla="*/ 7031915 h 7031915"/>
              <a:gd name="connsiteX20-1795" fmla="*/ 5971700 w 8033654"/>
              <a:gd name="connsiteY20-1796" fmla="*/ 7031915 h 7031915"/>
              <a:gd name="connsiteX21-1797" fmla="*/ 2058326 w 8033654"/>
              <a:gd name="connsiteY21-1798" fmla="*/ 7031915 h 7031915"/>
              <a:gd name="connsiteX22-1799" fmla="*/ 2058326 w 8033654"/>
              <a:gd name="connsiteY22-1800" fmla="*/ 7031915 h 7031915"/>
              <a:gd name="connsiteX23-1801" fmla="*/ 2058286 w 8033654"/>
              <a:gd name="connsiteY23-1802" fmla="*/ 7031915 h 7031915"/>
              <a:gd name="connsiteX24-1803" fmla="*/ 1939655 w 8033654"/>
              <a:gd name="connsiteY24-1804" fmla="*/ 7019956 h 7031915"/>
              <a:gd name="connsiteX25-1805" fmla="*/ 1642007 w 8033654"/>
              <a:gd name="connsiteY25-1806" fmla="*/ 6859480 h 7031915"/>
              <a:gd name="connsiteX26-1807" fmla="*/ 1570173 w 8033654"/>
              <a:gd name="connsiteY26-1808" fmla="*/ 6772417 h 7031915"/>
              <a:gd name="connsiteX27-1809" fmla="*/ 1508795 w 8033654"/>
              <a:gd name="connsiteY27-1810" fmla="*/ 6649661 h 7031915"/>
              <a:gd name="connsiteX28-1811" fmla="*/ 1508794 w 8033654"/>
              <a:gd name="connsiteY28-1812" fmla="*/ 6649657 h 7031915"/>
              <a:gd name="connsiteX29-1813" fmla="*/ 115723 w 8033654"/>
              <a:gd name="connsiteY29-1814" fmla="*/ 3863519 h 7031915"/>
              <a:gd name="connsiteX30-1815" fmla="*/ 115722 w 8033654"/>
              <a:gd name="connsiteY30-1816" fmla="*/ 3863518 h 7031915"/>
              <a:gd name="connsiteX31-1817" fmla="*/ 29470 w 8033654"/>
              <a:gd name="connsiteY31-1818" fmla="*/ 3691014 h 7031915"/>
              <a:gd name="connsiteX32-1819" fmla="*/ 11962 w 8033654"/>
              <a:gd name="connsiteY32-1820" fmla="*/ 3634608 h 7031915"/>
              <a:gd name="connsiteX33-1821" fmla="*/ 0 w 8033654"/>
              <a:gd name="connsiteY33-1822" fmla="*/ 3515957 h 7031915"/>
              <a:gd name="connsiteX34-1823" fmla="*/ 11962 w 8033654"/>
              <a:gd name="connsiteY34-1824" fmla="*/ 3397306 h 7031915"/>
              <a:gd name="connsiteX35-1825" fmla="*/ 29470 w 8033654"/>
              <a:gd name="connsiteY35-1826" fmla="*/ 3340901 h 7031915"/>
              <a:gd name="connsiteX36-1827" fmla="*/ 115722 w 8033654"/>
              <a:gd name="connsiteY36-1828" fmla="*/ 3168396 h 7031915"/>
              <a:gd name="connsiteX37-1829" fmla="*/ 115723 w 8033654"/>
              <a:gd name="connsiteY37-1830" fmla="*/ 3168396 h 7031915"/>
              <a:gd name="connsiteX38-1831" fmla="*/ 1508796 w 8033654"/>
              <a:gd name="connsiteY38-1832" fmla="*/ 382255 h 7031915"/>
              <a:gd name="connsiteX39-1833" fmla="*/ 1570174 w 8033654"/>
              <a:gd name="connsiteY39-1834" fmla="*/ 259499 h 7031915"/>
              <a:gd name="connsiteX40-1835" fmla="*/ 1642008 w 8033654"/>
              <a:gd name="connsiteY40-1836" fmla="*/ 172435 h 7031915"/>
              <a:gd name="connsiteX41-1837" fmla="*/ 1939656 w 8033654"/>
              <a:gd name="connsiteY41-1838" fmla="*/ 11959 h 7031915"/>
              <a:gd name="connsiteX42-1839" fmla="*/ 2058287 w 8033654"/>
              <a:gd name="connsiteY42-1840" fmla="*/ 0 h 7031915"/>
              <a:gd name="connsiteX0-1841" fmla="*/ 2058287 w 8033654"/>
              <a:gd name="connsiteY0-1842" fmla="*/ 0 h 7031915"/>
              <a:gd name="connsiteX1-1843" fmla="*/ 2058326 w 8033654"/>
              <a:gd name="connsiteY1-1844" fmla="*/ 0 h 7031915"/>
              <a:gd name="connsiteX2-1845" fmla="*/ 5971699 w 8033654"/>
              <a:gd name="connsiteY2-1846" fmla="*/ 0 h 7031915"/>
              <a:gd name="connsiteX3-1847" fmla="*/ 5971700 w 8033654"/>
              <a:gd name="connsiteY3-1848" fmla="*/ 0 h 7031915"/>
              <a:gd name="connsiteX4-1849" fmla="*/ 5971740 w 8033654"/>
              <a:gd name="connsiteY4-1850" fmla="*/ 0 h 7031915"/>
              <a:gd name="connsiteX5-1851" fmla="*/ 6090371 w 8033654"/>
              <a:gd name="connsiteY5-1852" fmla="*/ 11959 h 7031915"/>
              <a:gd name="connsiteX6-1853" fmla="*/ 6357004 w 8033654"/>
              <a:gd name="connsiteY6-1854" fmla="*/ 143562 h 7031915"/>
              <a:gd name="connsiteX7-1855" fmla="*/ 6421756 w 8033654"/>
              <a:gd name="connsiteY7-1856" fmla="*/ 209878 h 7031915"/>
              <a:gd name="connsiteX8-1857" fmla="*/ 6426018 w 8033654"/>
              <a:gd name="connsiteY8-1858" fmla="*/ 214243 h 7031915"/>
              <a:gd name="connsiteX9-1859" fmla="*/ 7949332 w 8033654"/>
              <a:gd name="connsiteY9-1860" fmla="*/ 3216682 h 7031915"/>
              <a:gd name="connsiteX10-1861" fmla="*/ 7992299 w 8033654"/>
              <a:gd name="connsiteY10-1862" fmla="*/ 3302616 h 7031915"/>
              <a:gd name="connsiteX11-1863" fmla="*/ 8021693 w 8033654"/>
              <a:gd name="connsiteY11-1864" fmla="*/ 3397306 h 7031915"/>
              <a:gd name="connsiteX12-1865" fmla="*/ 8033654 w 8033654"/>
              <a:gd name="connsiteY12-1866" fmla="*/ 3515957 h 7031915"/>
              <a:gd name="connsiteX13-1867" fmla="*/ 8021693 w 8033654"/>
              <a:gd name="connsiteY13-1868" fmla="*/ 3634608 h 7031915"/>
              <a:gd name="connsiteX14-1869" fmla="*/ 7992299 w 8033654"/>
              <a:gd name="connsiteY14-1870" fmla="*/ 3729298 h 7031915"/>
              <a:gd name="connsiteX15-1871" fmla="*/ 7949332 w 8033654"/>
              <a:gd name="connsiteY15-1872" fmla="*/ 3815232 h 7031915"/>
              <a:gd name="connsiteX16-1873" fmla="*/ 6482456 w 8033654"/>
              <a:gd name="connsiteY16-1874" fmla="*/ 6736229 h 7031915"/>
              <a:gd name="connsiteX17-1875" fmla="*/ 6090371 w 8033654"/>
              <a:gd name="connsiteY17-1876" fmla="*/ 7019956 h 7031915"/>
              <a:gd name="connsiteX18-1877" fmla="*/ 5971740 w 8033654"/>
              <a:gd name="connsiteY18-1878" fmla="*/ 7031915 h 7031915"/>
              <a:gd name="connsiteX19-1879" fmla="*/ 5971700 w 8033654"/>
              <a:gd name="connsiteY19-1880" fmla="*/ 7031915 h 7031915"/>
              <a:gd name="connsiteX20-1881" fmla="*/ 2058326 w 8033654"/>
              <a:gd name="connsiteY20-1882" fmla="*/ 7031915 h 7031915"/>
              <a:gd name="connsiteX21-1883" fmla="*/ 2058326 w 8033654"/>
              <a:gd name="connsiteY21-1884" fmla="*/ 7031915 h 7031915"/>
              <a:gd name="connsiteX22-1885" fmla="*/ 2058286 w 8033654"/>
              <a:gd name="connsiteY22-1886" fmla="*/ 7031915 h 7031915"/>
              <a:gd name="connsiteX23-1887" fmla="*/ 1939655 w 8033654"/>
              <a:gd name="connsiteY23-1888" fmla="*/ 7019956 h 7031915"/>
              <a:gd name="connsiteX24-1889" fmla="*/ 1642007 w 8033654"/>
              <a:gd name="connsiteY24-1890" fmla="*/ 6859480 h 7031915"/>
              <a:gd name="connsiteX25-1891" fmla="*/ 1570173 w 8033654"/>
              <a:gd name="connsiteY25-1892" fmla="*/ 6772417 h 7031915"/>
              <a:gd name="connsiteX26-1893" fmla="*/ 1508795 w 8033654"/>
              <a:gd name="connsiteY26-1894" fmla="*/ 6649661 h 7031915"/>
              <a:gd name="connsiteX27-1895" fmla="*/ 1508794 w 8033654"/>
              <a:gd name="connsiteY27-1896" fmla="*/ 6649657 h 7031915"/>
              <a:gd name="connsiteX28-1897" fmla="*/ 115723 w 8033654"/>
              <a:gd name="connsiteY28-1898" fmla="*/ 3863519 h 7031915"/>
              <a:gd name="connsiteX29-1899" fmla="*/ 115722 w 8033654"/>
              <a:gd name="connsiteY29-1900" fmla="*/ 3863518 h 7031915"/>
              <a:gd name="connsiteX30-1901" fmla="*/ 29470 w 8033654"/>
              <a:gd name="connsiteY30-1902" fmla="*/ 3691014 h 7031915"/>
              <a:gd name="connsiteX31-1903" fmla="*/ 11962 w 8033654"/>
              <a:gd name="connsiteY31-1904" fmla="*/ 3634608 h 7031915"/>
              <a:gd name="connsiteX32-1905" fmla="*/ 0 w 8033654"/>
              <a:gd name="connsiteY32-1906" fmla="*/ 3515957 h 7031915"/>
              <a:gd name="connsiteX33-1907" fmla="*/ 11962 w 8033654"/>
              <a:gd name="connsiteY33-1908" fmla="*/ 3397306 h 7031915"/>
              <a:gd name="connsiteX34-1909" fmla="*/ 29470 w 8033654"/>
              <a:gd name="connsiteY34-1910" fmla="*/ 3340901 h 7031915"/>
              <a:gd name="connsiteX35-1911" fmla="*/ 115722 w 8033654"/>
              <a:gd name="connsiteY35-1912" fmla="*/ 3168396 h 7031915"/>
              <a:gd name="connsiteX36-1913" fmla="*/ 115723 w 8033654"/>
              <a:gd name="connsiteY36-1914" fmla="*/ 3168396 h 7031915"/>
              <a:gd name="connsiteX37-1915" fmla="*/ 1508796 w 8033654"/>
              <a:gd name="connsiteY37-1916" fmla="*/ 382255 h 7031915"/>
              <a:gd name="connsiteX38-1917" fmla="*/ 1570174 w 8033654"/>
              <a:gd name="connsiteY38-1918" fmla="*/ 259499 h 7031915"/>
              <a:gd name="connsiteX39-1919" fmla="*/ 1642008 w 8033654"/>
              <a:gd name="connsiteY39-1920" fmla="*/ 172435 h 7031915"/>
              <a:gd name="connsiteX40-1921" fmla="*/ 1939656 w 8033654"/>
              <a:gd name="connsiteY40-1922" fmla="*/ 11959 h 7031915"/>
              <a:gd name="connsiteX41-1923" fmla="*/ 2058287 w 8033654"/>
              <a:gd name="connsiteY41-1924" fmla="*/ 0 h 7031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rgbClr val="BE0C2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61"/>
          <p:cNvSpPr/>
          <p:nvPr/>
        </p:nvSpPr>
        <p:spPr>
          <a:xfrm>
            <a:off x="3090527" y="3973196"/>
            <a:ext cx="1935172" cy="141986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dirty="0">
                <a:solidFill>
                  <a:schemeClr val="tx1">
                    <a:lumMod val="50000"/>
                    <a:lumOff val="50000"/>
                  </a:schemeClr>
                </a:solidFill>
                <a:latin typeface="Franklin Gothic Demi Cond" panose="020B0706030402020204" charset="0"/>
                <a:cs typeface="Franklin Gothic Demi Cond" panose="020B0706030402020204" charset="0"/>
              </a:rPr>
              <a:t>to put it in the</a:t>
            </a:r>
          </a:p>
          <a:p>
            <a:pPr algn="ctr">
              <a:lnSpc>
                <a:spcPct val="120000"/>
              </a:lnSpc>
            </a:pPr>
            <a:r>
              <a:rPr lang="zh-CN" altLang="en-US" dirty="0">
                <a:solidFill>
                  <a:srgbClr val="C00000"/>
                </a:solidFill>
                <a:latin typeface="Franklin Gothic Demi Cond" panose="020B0706030402020204" charset="0"/>
                <a:cs typeface="Franklin Gothic Demi Cond" panose="020B0706030402020204" charset="0"/>
              </a:rPr>
              <a:t>monitor</a:t>
            </a:r>
            <a:r>
              <a:rPr lang="zh-CN" altLang="en-US" dirty="0">
                <a:solidFill>
                  <a:schemeClr val="tx1">
                    <a:lumMod val="50000"/>
                    <a:lumOff val="50000"/>
                  </a:schemeClr>
                </a:solidFill>
                <a:latin typeface="Franklin Gothic Demi Cond" panose="020B0706030402020204" charset="0"/>
                <a:cs typeface="Franklin Gothic Demi Cond" panose="020B0706030402020204" charset="0"/>
              </a:rPr>
              <a:t> to implement the feature</a:t>
            </a:r>
          </a:p>
        </p:txBody>
      </p:sp>
      <p:grpSp>
        <p:nvGrpSpPr>
          <p:cNvPr id="63" name="组合 62"/>
          <p:cNvGrpSpPr/>
          <p:nvPr/>
        </p:nvGrpSpPr>
        <p:grpSpPr>
          <a:xfrm>
            <a:off x="3638654" y="5351797"/>
            <a:ext cx="839718" cy="369332"/>
            <a:chOff x="2091159" y="4156727"/>
            <a:chExt cx="839718" cy="369332"/>
          </a:xfrm>
        </p:grpSpPr>
        <p:sp>
          <p:nvSpPr>
            <p:cNvPr id="64" name="矩形: 圆角 30"/>
            <p:cNvSpPr/>
            <p:nvPr/>
          </p:nvSpPr>
          <p:spPr>
            <a:xfrm>
              <a:off x="2091159" y="4188924"/>
              <a:ext cx="839718" cy="304938"/>
            </a:xfrm>
            <a:prstGeom prst="roundRect">
              <a:avLst>
                <a:gd name="adj" fmla="val 50000"/>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5" name="文本框 64"/>
            <p:cNvSpPr txBox="1"/>
            <p:nvPr/>
          </p:nvSpPr>
          <p:spPr>
            <a:xfrm>
              <a:off x="2290445" y="4156727"/>
              <a:ext cx="441146" cy="369332"/>
            </a:xfrm>
            <a:prstGeom prst="rect">
              <a:avLst/>
            </a:prstGeom>
            <a:noFill/>
          </p:spPr>
          <p:txBody>
            <a:bodyPr wrap="none" rtlCol="0">
              <a:spAutoFit/>
            </a:bodyPr>
            <a:lstStyle/>
            <a:p>
              <a:r>
                <a:rPr lang="en-US" altLang="zh-CN" b="1" dirty="0">
                  <a:solidFill>
                    <a:schemeClr val="bg1"/>
                  </a:solidFill>
                </a:rPr>
                <a:t>01</a:t>
              </a:r>
              <a:endParaRPr lang="zh-CN" altLang="en-US" b="1" dirty="0">
                <a:solidFill>
                  <a:schemeClr val="bg1"/>
                </a:solidFill>
              </a:endParaRPr>
            </a:p>
          </p:txBody>
        </p:sp>
      </p:grpSp>
      <p:sp>
        <p:nvSpPr>
          <p:cNvPr id="66" name="任意多边形: 形状 4"/>
          <p:cNvSpPr/>
          <p:nvPr/>
        </p:nvSpPr>
        <p:spPr>
          <a:xfrm rot="16200000">
            <a:off x="6374607" y="3774903"/>
            <a:ext cx="2472192" cy="2163924"/>
          </a:xfrm>
          <a:custGeom>
            <a:avLst/>
            <a:gdLst>
              <a:gd name="connsiteX0" fmla="*/ 6552162 w 8033654"/>
              <a:gd name="connsiteY0" fmla="*/ 494730 h 7031915"/>
              <a:gd name="connsiteX1" fmla="*/ 6555365 w 8033654"/>
              <a:gd name="connsiteY1" fmla="*/ 531027 h 7031915"/>
              <a:gd name="connsiteX2" fmla="*/ 6556798 w 8033654"/>
              <a:gd name="connsiteY2" fmla="*/ 533489 h 7031915"/>
              <a:gd name="connsiteX3" fmla="*/ 6555247 w 8033654"/>
              <a:gd name="connsiteY3" fmla="*/ 510071 h 7031915"/>
              <a:gd name="connsiteX4" fmla="*/ 6529086 w 8033654"/>
              <a:gd name="connsiteY4" fmla="*/ 402424 h 7031915"/>
              <a:gd name="connsiteX5" fmla="*/ 6546753 w 8033654"/>
              <a:gd name="connsiteY5" fmla="*/ 467828 h 7031915"/>
              <a:gd name="connsiteX6" fmla="*/ 6540064 w 8033654"/>
              <a:gd name="connsiteY6" fmla="*/ 434562 h 7031915"/>
              <a:gd name="connsiteX7" fmla="*/ 6482461 w 8033654"/>
              <a:gd name="connsiteY7" fmla="*/ 295697 h 7031915"/>
              <a:gd name="connsiteX8" fmla="*/ 6520430 w 8033654"/>
              <a:gd name="connsiteY8" fmla="*/ 377086 h 7031915"/>
              <a:gd name="connsiteX9" fmla="*/ 6515577 w 8033654"/>
              <a:gd name="connsiteY9" fmla="*/ 362878 h 7031915"/>
              <a:gd name="connsiteX10" fmla="*/ 2058287 w 8033654"/>
              <a:gd name="connsiteY10" fmla="*/ 0 h 7031915"/>
              <a:gd name="connsiteX11" fmla="*/ 2058326 w 8033654"/>
              <a:gd name="connsiteY11" fmla="*/ 0 h 7031915"/>
              <a:gd name="connsiteX12" fmla="*/ 5971699 w 8033654"/>
              <a:gd name="connsiteY12" fmla="*/ 0 h 7031915"/>
              <a:gd name="connsiteX13" fmla="*/ 5971700 w 8033654"/>
              <a:gd name="connsiteY13" fmla="*/ 0 h 7031915"/>
              <a:gd name="connsiteX14" fmla="*/ 5971740 w 8033654"/>
              <a:gd name="connsiteY14" fmla="*/ 0 h 7031915"/>
              <a:gd name="connsiteX15" fmla="*/ 6090371 w 8033654"/>
              <a:gd name="connsiteY15" fmla="*/ 11959 h 7031915"/>
              <a:gd name="connsiteX16" fmla="*/ 6357004 w 8033654"/>
              <a:gd name="connsiteY16" fmla="*/ 143562 h 7031915"/>
              <a:gd name="connsiteX17" fmla="*/ 6421756 w 8033654"/>
              <a:gd name="connsiteY17" fmla="*/ 209878 h 7031915"/>
              <a:gd name="connsiteX18" fmla="*/ 6426018 w 8033654"/>
              <a:gd name="connsiteY18" fmla="*/ 214243 h 7031915"/>
              <a:gd name="connsiteX19" fmla="*/ 6463356 w 8033654"/>
              <a:gd name="connsiteY19" fmla="*/ 268125 h 7031915"/>
              <a:gd name="connsiteX20" fmla="*/ 6480094 w 8033654"/>
              <a:gd name="connsiteY20" fmla="*/ 292278 h 7031915"/>
              <a:gd name="connsiteX21" fmla="*/ 6490605 w 8033654"/>
              <a:gd name="connsiteY21" fmla="*/ 298322 h 7031915"/>
              <a:gd name="connsiteX22" fmla="*/ 7949332 w 8033654"/>
              <a:gd name="connsiteY22" fmla="*/ 3216682 h 7031915"/>
              <a:gd name="connsiteX23" fmla="*/ 7992299 w 8033654"/>
              <a:gd name="connsiteY23" fmla="*/ 3302616 h 7031915"/>
              <a:gd name="connsiteX24" fmla="*/ 8021693 w 8033654"/>
              <a:gd name="connsiteY24" fmla="*/ 3397306 h 7031915"/>
              <a:gd name="connsiteX25" fmla="*/ 8033654 w 8033654"/>
              <a:gd name="connsiteY25" fmla="*/ 3515957 h 7031915"/>
              <a:gd name="connsiteX26" fmla="*/ 8021693 w 8033654"/>
              <a:gd name="connsiteY26" fmla="*/ 3634608 h 7031915"/>
              <a:gd name="connsiteX27" fmla="*/ 7992299 w 8033654"/>
              <a:gd name="connsiteY27" fmla="*/ 3729298 h 7031915"/>
              <a:gd name="connsiteX28" fmla="*/ 7949332 w 8033654"/>
              <a:gd name="connsiteY28" fmla="*/ 3815232 h 7031915"/>
              <a:gd name="connsiteX29" fmla="*/ 6535055 w 8033654"/>
              <a:gd name="connsiteY29" fmla="*/ 6638796 h 7031915"/>
              <a:gd name="connsiteX30" fmla="*/ 6524461 w 8033654"/>
              <a:gd name="connsiteY30" fmla="*/ 6646190 h 7031915"/>
              <a:gd name="connsiteX31" fmla="*/ 6482456 w 8033654"/>
              <a:gd name="connsiteY31" fmla="*/ 6736229 h 7031915"/>
              <a:gd name="connsiteX32" fmla="*/ 6090371 w 8033654"/>
              <a:gd name="connsiteY32" fmla="*/ 7019956 h 7031915"/>
              <a:gd name="connsiteX33" fmla="*/ 5971740 w 8033654"/>
              <a:gd name="connsiteY33" fmla="*/ 7031915 h 7031915"/>
              <a:gd name="connsiteX34" fmla="*/ 5971700 w 8033654"/>
              <a:gd name="connsiteY34" fmla="*/ 7031915 h 7031915"/>
              <a:gd name="connsiteX35" fmla="*/ 2058326 w 8033654"/>
              <a:gd name="connsiteY35" fmla="*/ 7031915 h 7031915"/>
              <a:gd name="connsiteX36" fmla="*/ 2176958 w 8033654"/>
              <a:gd name="connsiteY36" fmla="*/ 7019956 h 7031915"/>
              <a:gd name="connsiteX37" fmla="*/ 2363588 w 8033654"/>
              <a:gd name="connsiteY37" fmla="*/ 6946684 h 7031915"/>
              <a:gd name="connsiteX38" fmla="*/ 2418335 w 8033654"/>
              <a:gd name="connsiteY38" fmla="*/ 6906767 h 7031915"/>
              <a:gd name="connsiteX39" fmla="*/ 2418334 w 8033654"/>
              <a:gd name="connsiteY39" fmla="*/ 6906767 h 7031915"/>
              <a:gd name="connsiteX40" fmla="*/ 2363588 w 8033654"/>
              <a:gd name="connsiteY40" fmla="*/ 6946684 h 7031915"/>
              <a:gd name="connsiteX41" fmla="*/ 2176957 w 8033654"/>
              <a:gd name="connsiteY41" fmla="*/ 7019956 h 7031915"/>
              <a:gd name="connsiteX42" fmla="*/ 2058326 w 8033654"/>
              <a:gd name="connsiteY42" fmla="*/ 7031915 h 7031915"/>
              <a:gd name="connsiteX43" fmla="*/ 2058286 w 8033654"/>
              <a:gd name="connsiteY43" fmla="*/ 7031915 h 7031915"/>
              <a:gd name="connsiteX44" fmla="*/ 1939655 w 8033654"/>
              <a:gd name="connsiteY44" fmla="*/ 7019956 h 7031915"/>
              <a:gd name="connsiteX45" fmla="*/ 1642007 w 8033654"/>
              <a:gd name="connsiteY45" fmla="*/ 6859480 h 7031915"/>
              <a:gd name="connsiteX46" fmla="*/ 1570173 w 8033654"/>
              <a:gd name="connsiteY46" fmla="*/ 6772417 h 7031915"/>
              <a:gd name="connsiteX47" fmla="*/ 1508795 w 8033654"/>
              <a:gd name="connsiteY47" fmla="*/ 6649661 h 7031915"/>
              <a:gd name="connsiteX48" fmla="*/ 1508794 w 8033654"/>
              <a:gd name="connsiteY48" fmla="*/ 6649657 h 7031915"/>
              <a:gd name="connsiteX49" fmla="*/ 115723 w 8033654"/>
              <a:gd name="connsiteY49" fmla="*/ 3863519 h 7031915"/>
              <a:gd name="connsiteX50" fmla="*/ 115722 w 8033654"/>
              <a:gd name="connsiteY50" fmla="*/ 3863518 h 7031915"/>
              <a:gd name="connsiteX51" fmla="*/ 29470 w 8033654"/>
              <a:gd name="connsiteY51" fmla="*/ 3691014 h 7031915"/>
              <a:gd name="connsiteX52" fmla="*/ 11962 w 8033654"/>
              <a:gd name="connsiteY52" fmla="*/ 3634608 h 7031915"/>
              <a:gd name="connsiteX53" fmla="*/ 0 w 8033654"/>
              <a:gd name="connsiteY53" fmla="*/ 3515957 h 7031915"/>
              <a:gd name="connsiteX54" fmla="*/ 11962 w 8033654"/>
              <a:gd name="connsiteY54" fmla="*/ 3397306 h 7031915"/>
              <a:gd name="connsiteX55" fmla="*/ 29470 w 8033654"/>
              <a:gd name="connsiteY55" fmla="*/ 3340901 h 7031915"/>
              <a:gd name="connsiteX56" fmla="*/ 115722 w 8033654"/>
              <a:gd name="connsiteY56" fmla="*/ 3168396 h 7031915"/>
              <a:gd name="connsiteX57" fmla="*/ 115723 w 8033654"/>
              <a:gd name="connsiteY57" fmla="*/ 3168396 h 7031915"/>
              <a:gd name="connsiteX58" fmla="*/ 1508796 w 8033654"/>
              <a:gd name="connsiteY58" fmla="*/ 382255 h 7031915"/>
              <a:gd name="connsiteX59" fmla="*/ 1570174 w 8033654"/>
              <a:gd name="connsiteY59" fmla="*/ 259499 h 7031915"/>
              <a:gd name="connsiteX60" fmla="*/ 1642008 w 8033654"/>
              <a:gd name="connsiteY60" fmla="*/ 172435 h 7031915"/>
              <a:gd name="connsiteX61" fmla="*/ 1939656 w 8033654"/>
              <a:gd name="connsiteY61" fmla="*/ 11959 h 7031915"/>
              <a:gd name="connsiteX0-1" fmla="*/ 6552162 w 8033654"/>
              <a:gd name="connsiteY0-2" fmla="*/ 494730 h 7031915"/>
              <a:gd name="connsiteX1-3" fmla="*/ 6555365 w 8033654"/>
              <a:gd name="connsiteY1-4" fmla="*/ 531027 h 7031915"/>
              <a:gd name="connsiteX2-5" fmla="*/ 6556798 w 8033654"/>
              <a:gd name="connsiteY2-6" fmla="*/ 533489 h 7031915"/>
              <a:gd name="connsiteX3-7" fmla="*/ 6555247 w 8033654"/>
              <a:gd name="connsiteY3-8" fmla="*/ 510071 h 7031915"/>
              <a:gd name="connsiteX4-9" fmla="*/ 6552162 w 8033654"/>
              <a:gd name="connsiteY4-10" fmla="*/ 494730 h 7031915"/>
              <a:gd name="connsiteX5-11" fmla="*/ 6529086 w 8033654"/>
              <a:gd name="connsiteY5-12" fmla="*/ 402424 h 7031915"/>
              <a:gd name="connsiteX6-13" fmla="*/ 6546753 w 8033654"/>
              <a:gd name="connsiteY6-14" fmla="*/ 467828 h 7031915"/>
              <a:gd name="connsiteX7-15" fmla="*/ 6540064 w 8033654"/>
              <a:gd name="connsiteY7-16" fmla="*/ 434562 h 7031915"/>
              <a:gd name="connsiteX8-17" fmla="*/ 6529086 w 8033654"/>
              <a:gd name="connsiteY8-18" fmla="*/ 402424 h 7031915"/>
              <a:gd name="connsiteX9-19" fmla="*/ 6482461 w 8033654"/>
              <a:gd name="connsiteY9-20" fmla="*/ 295697 h 7031915"/>
              <a:gd name="connsiteX10-21" fmla="*/ 6520430 w 8033654"/>
              <a:gd name="connsiteY10-22" fmla="*/ 377086 h 7031915"/>
              <a:gd name="connsiteX11-23" fmla="*/ 6515577 w 8033654"/>
              <a:gd name="connsiteY11-24" fmla="*/ 362878 h 7031915"/>
              <a:gd name="connsiteX12-25" fmla="*/ 6482461 w 8033654"/>
              <a:gd name="connsiteY12-26" fmla="*/ 295697 h 7031915"/>
              <a:gd name="connsiteX13-27" fmla="*/ 2058287 w 8033654"/>
              <a:gd name="connsiteY13-28" fmla="*/ 0 h 7031915"/>
              <a:gd name="connsiteX14-29" fmla="*/ 2058326 w 8033654"/>
              <a:gd name="connsiteY14-30" fmla="*/ 0 h 7031915"/>
              <a:gd name="connsiteX15-31" fmla="*/ 5971699 w 8033654"/>
              <a:gd name="connsiteY15-32" fmla="*/ 0 h 7031915"/>
              <a:gd name="connsiteX16-33" fmla="*/ 5971700 w 8033654"/>
              <a:gd name="connsiteY16-34" fmla="*/ 0 h 7031915"/>
              <a:gd name="connsiteX17-35" fmla="*/ 5971740 w 8033654"/>
              <a:gd name="connsiteY17-36" fmla="*/ 0 h 7031915"/>
              <a:gd name="connsiteX18-37" fmla="*/ 6090371 w 8033654"/>
              <a:gd name="connsiteY18-38" fmla="*/ 11959 h 7031915"/>
              <a:gd name="connsiteX19-39" fmla="*/ 6357004 w 8033654"/>
              <a:gd name="connsiteY19-40" fmla="*/ 143562 h 7031915"/>
              <a:gd name="connsiteX20-41" fmla="*/ 6421756 w 8033654"/>
              <a:gd name="connsiteY20-42" fmla="*/ 209878 h 7031915"/>
              <a:gd name="connsiteX21-43" fmla="*/ 6426018 w 8033654"/>
              <a:gd name="connsiteY21-44" fmla="*/ 214243 h 7031915"/>
              <a:gd name="connsiteX22-45" fmla="*/ 6463356 w 8033654"/>
              <a:gd name="connsiteY22-46" fmla="*/ 268125 h 7031915"/>
              <a:gd name="connsiteX23-47" fmla="*/ 6480094 w 8033654"/>
              <a:gd name="connsiteY23-48" fmla="*/ 292278 h 7031915"/>
              <a:gd name="connsiteX24-49" fmla="*/ 6490605 w 8033654"/>
              <a:gd name="connsiteY24-50" fmla="*/ 298322 h 7031915"/>
              <a:gd name="connsiteX25-51" fmla="*/ 7949332 w 8033654"/>
              <a:gd name="connsiteY25-52" fmla="*/ 3216682 h 7031915"/>
              <a:gd name="connsiteX26-53" fmla="*/ 7992299 w 8033654"/>
              <a:gd name="connsiteY26-54" fmla="*/ 3302616 h 7031915"/>
              <a:gd name="connsiteX27-55" fmla="*/ 8021693 w 8033654"/>
              <a:gd name="connsiteY27-56" fmla="*/ 3397306 h 7031915"/>
              <a:gd name="connsiteX28-57" fmla="*/ 8033654 w 8033654"/>
              <a:gd name="connsiteY28-58" fmla="*/ 3515957 h 7031915"/>
              <a:gd name="connsiteX29-59" fmla="*/ 8021693 w 8033654"/>
              <a:gd name="connsiteY29-60" fmla="*/ 3634608 h 7031915"/>
              <a:gd name="connsiteX30-61" fmla="*/ 7992299 w 8033654"/>
              <a:gd name="connsiteY30-62" fmla="*/ 3729298 h 7031915"/>
              <a:gd name="connsiteX31-63" fmla="*/ 7949332 w 8033654"/>
              <a:gd name="connsiteY31-64" fmla="*/ 3815232 h 7031915"/>
              <a:gd name="connsiteX32-65" fmla="*/ 6535055 w 8033654"/>
              <a:gd name="connsiteY32-66" fmla="*/ 6638796 h 7031915"/>
              <a:gd name="connsiteX33-67" fmla="*/ 6524461 w 8033654"/>
              <a:gd name="connsiteY33-68" fmla="*/ 6646190 h 7031915"/>
              <a:gd name="connsiteX34-69" fmla="*/ 6482456 w 8033654"/>
              <a:gd name="connsiteY34-70" fmla="*/ 6736229 h 7031915"/>
              <a:gd name="connsiteX35-71" fmla="*/ 6090371 w 8033654"/>
              <a:gd name="connsiteY35-72" fmla="*/ 7019956 h 7031915"/>
              <a:gd name="connsiteX36-73" fmla="*/ 5971740 w 8033654"/>
              <a:gd name="connsiteY36-74" fmla="*/ 7031915 h 7031915"/>
              <a:gd name="connsiteX37-75" fmla="*/ 5971700 w 8033654"/>
              <a:gd name="connsiteY37-76" fmla="*/ 7031915 h 7031915"/>
              <a:gd name="connsiteX38-77" fmla="*/ 2058326 w 8033654"/>
              <a:gd name="connsiteY38-78" fmla="*/ 7031915 h 7031915"/>
              <a:gd name="connsiteX39-79" fmla="*/ 2176958 w 8033654"/>
              <a:gd name="connsiteY39-80" fmla="*/ 7019956 h 7031915"/>
              <a:gd name="connsiteX40-81" fmla="*/ 2363588 w 8033654"/>
              <a:gd name="connsiteY40-82" fmla="*/ 6946684 h 7031915"/>
              <a:gd name="connsiteX41-83" fmla="*/ 2418335 w 8033654"/>
              <a:gd name="connsiteY41-84" fmla="*/ 6906767 h 7031915"/>
              <a:gd name="connsiteX42-85" fmla="*/ 2418334 w 8033654"/>
              <a:gd name="connsiteY42-86" fmla="*/ 6906767 h 7031915"/>
              <a:gd name="connsiteX43-87" fmla="*/ 2176957 w 8033654"/>
              <a:gd name="connsiteY43-88" fmla="*/ 7019956 h 7031915"/>
              <a:gd name="connsiteX44-89" fmla="*/ 2058326 w 8033654"/>
              <a:gd name="connsiteY44-90" fmla="*/ 7031915 h 7031915"/>
              <a:gd name="connsiteX45-91" fmla="*/ 2058286 w 8033654"/>
              <a:gd name="connsiteY45-92" fmla="*/ 7031915 h 7031915"/>
              <a:gd name="connsiteX46-93" fmla="*/ 1939655 w 8033654"/>
              <a:gd name="connsiteY46-94" fmla="*/ 7019956 h 7031915"/>
              <a:gd name="connsiteX47-95" fmla="*/ 1642007 w 8033654"/>
              <a:gd name="connsiteY47-96" fmla="*/ 6859480 h 7031915"/>
              <a:gd name="connsiteX48-97" fmla="*/ 1570173 w 8033654"/>
              <a:gd name="connsiteY48-98" fmla="*/ 6772417 h 7031915"/>
              <a:gd name="connsiteX49-99" fmla="*/ 1508795 w 8033654"/>
              <a:gd name="connsiteY49-100" fmla="*/ 6649661 h 7031915"/>
              <a:gd name="connsiteX50-101" fmla="*/ 1508794 w 8033654"/>
              <a:gd name="connsiteY50-102" fmla="*/ 6649657 h 7031915"/>
              <a:gd name="connsiteX51-103" fmla="*/ 115723 w 8033654"/>
              <a:gd name="connsiteY51-104" fmla="*/ 3863519 h 7031915"/>
              <a:gd name="connsiteX52-105" fmla="*/ 115722 w 8033654"/>
              <a:gd name="connsiteY52-106" fmla="*/ 3863518 h 7031915"/>
              <a:gd name="connsiteX53-107" fmla="*/ 29470 w 8033654"/>
              <a:gd name="connsiteY53-108" fmla="*/ 3691014 h 7031915"/>
              <a:gd name="connsiteX54-109" fmla="*/ 11962 w 8033654"/>
              <a:gd name="connsiteY54-110" fmla="*/ 3634608 h 7031915"/>
              <a:gd name="connsiteX55-111" fmla="*/ 0 w 8033654"/>
              <a:gd name="connsiteY55-112" fmla="*/ 3515957 h 7031915"/>
              <a:gd name="connsiteX56-113" fmla="*/ 11962 w 8033654"/>
              <a:gd name="connsiteY56-114" fmla="*/ 3397306 h 7031915"/>
              <a:gd name="connsiteX57-115" fmla="*/ 29470 w 8033654"/>
              <a:gd name="connsiteY57-116" fmla="*/ 3340901 h 7031915"/>
              <a:gd name="connsiteX58-117" fmla="*/ 115722 w 8033654"/>
              <a:gd name="connsiteY58-118" fmla="*/ 3168396 h 7031915"/>
              <a:gd name="connsiteX59-119" fmla="*/ 115723 w 8033654"/>
              <a:gd name="connsiteY59-120" fmla="*/ 3168396 h 7031915"/>
              <a:gd name="connsiteX60-121" fmla="*/ 1508796 w 8033654"/>
              <a:gd name="connsiteY60-122" fmla="*/ 382255 h 7031915"/>
              <a:gd name="connsiteX61-123" fmla="*/ 1570174 w 8033654"/>
              <a:gd name="connsiteY61-124" fmla="*/ 259499 h 7031915"/>
              <a:gd name="connsiteX62" fmla="*/ 1642008 w 8033654"/>
              <a:gd name="connsiteY62" fmla="*/ 172435 h 7031915"/>
              <a:gd name="connsiteX63" fmla="*/ 1939656 w 8033654"/>
              <a:gd name="connsiteY63" fmla="*/ 11959 h 7031915"/>
              <a:gd name="connsiteX64" fmla="*/ 2058287 w 8033654"/>
              <a:gd name="connsiteY64" fmla="*/ 0 h 7031915"/>
              <a:gd name="connsiteX0-125" fmla="*/ 6552162 w 8033654"/>
              <a:gd name="connsiteY0-126" fmla="*/ 494730 h 7031915"/>
              <a:gd name="connsiteX1-127" fmla="*/ 6555365 w 8033654"/>
              <a:gd name="connsiteY1-128" fmla="*/ 531027 h 7031915"/>
              <a:gd name="connsiteX2-129" fmla="*/ 6556798 w 8033654"/>
              <a:gd name="connsiteY2-130" fmla="*/ 533489 h 7031915"/>
              <a:gd name="connsiteX3-131" fmla="*/ 6555247 w 8033654"/>
              <a:gd name="connsiteY3-132" fmla="*/ 510071 h 7031915"/>
              <a:gd name="connsiteX4-133" fmla="*/ 6552162 w 8033654"/>
              <a:gd name="connsiteY4-134" fmla="*/ 494730 h 7031915"/>
              <a:gd name="connsiteX5-135" fmla="*/ 6529086 w 8033654"/>
              <a:gd name="connsiteY5-136" fmla="*/ 402424 h 7031915"/>
              <a:gd name="connsiteX6-137" fmla="*/ 6546753 w 8033654"/>
              <a:gd name="connsiteY6-138" fmla="*/ 467828 h 7031915"/>
              <a:gd name="connsiteX7-139" fmla="*/ 6540064 w 8033654"/>
              <a:gd name="connsiteY7-140" fmla="*/ 434562 h 7031915"/>
              <a:gd name="connsiteX8-141" fmla="*/ 6529086 w 8033654"/>
              <a:gd name="connsiteY8-142" fmla="*/ 402424 h 7031915"/>
              <a:gd name="connsiteX9-143" fmla="*/ 6482461 w 8033654"/>
              <a:gd name="connsiteY9-144" fmla="*/ 295697 h 7031915"/>
              <a:gd name="connsiteX10-145" fmla="*/ 6520430 w 8033654"/>
              <a:gd name="connsiteY10-146" fmla="*/ 377086 h 7031915"/>
              <a:gd name="connsiteX11-147" fmla="*/ 6515577 w 8033654"/>
              <a:gd name="connsiteY11-148" fmla="*/ 362878 h 7031915"/>
              <a:gd name="connsiteX12-149" fmla="*/ 6482461 w 8033654"/>
              <a:gd name="connsiteY12-150" fmla="*/ 295697 h 7031915"/>
              <a:gd name="connsiteX13-151" fmla="*/ 2058287 w 8033654"/>
              <a:gd name="connsiteY13-152" fmla="*/ 0 h 7031915"/>
              <a:gd name="connsiteX14-153" fmla="*/ 2058326 w 8033654"/>
              <a:gd name="connsiteY14-154" fmla="*/ 0 h 7031915"/>
              <a:gd name="connsiteX15-155" fmla="*/ 5971699 w 8033654"/>
              <a:gd name="connsiteY15-156" fmla="*/ 0 h 7031915"/>
              <a:gd name="connsiteX16-157" fmla="*/ 5971700 w 8033654"/>
              <a:gd name="connsiteY16-158" fmla="*/ 0 h 7031915"/>
              <a:gd name="connsiteX17-159" fmla="*/ 5971740 w 8033654"/>
              <a:gd name="connsiteY17-160" fmla="*/ 0 h 7031915"/>
              <a:gd name="connsiteX18-161" fmla="*/ 6090371 w 8033654"/>
              <a:gd name="connsiteY18-162" fmla="*/ 11959 h 7031915"/>
              <a:gd name="connsiteX19-163" fmla="*/ 6357004 w 8033654"/>
              <a:gd name="connsiteY19-164" fmla="*/ 143562 h 7031915"/>
              <a:gd name="connsiteX20-165" fmla="*/ 6421756 w 8033654"/>
              <a:gd name="connsiteY20-166" fmla="*/ 209878 h 7031915"/>
              <a:gd name="connsiteX21-167" fmla="*/ 6426018 w 8033654"/>
              <a:gd name="connsiteY21-168" fmla="*/ 214243 h 7031915"/>
              <a:gd name="connsiteX22-169" fmla="*/ 6463356 w 8033654"/>
              <a:gd name="connsiteY22-170" fmla="*/ 268125 h 7031915"/>
              <a:gd name="connsiteX23-171" fmla="*/ 6480094 w 8033654"/>
              <a:gd name="connsiteY23-172" fmla="*/ 292278 h 7031915"/>
              <a:gd name="connsiteX24-173" fmla="*/ 6490605 w 8033654"/>
              <a:gd name="connsiteY24-174" fmla="*/ 298322 h 7031915"/>
              <a:gd name="connsiteX25-175" fmla="*/ 7949332 w 8033654"/>
              <a:gd name="connsiteY25-176" fmla="*/ 3216682 h 7031915"/>
              <a:gd name="connsiteX26-177" fmla="*/ 7992299 w 8033654"/>
              <a:gd name="connsiteY26-178" fmla="*/ 3302616 h 7031915"/>
              <a:gd name="connsiteX27-179" fmla="*/ 8021693 w 8033654"/>
              <a:gd name="connsiteY27-180" fmla="*/ 3397306 h 7031915"/>
              <a:gd name="connsiteX28-181" fmla="*/ 8033654 w 8033654"/>
              <a:gd name="connsiteY28-182" fmla="*/ 3515957 h 7031915"/>
              <a:gd name="connsiteX29-183" fmla="*/ 8021693 w 8033654"/>
              <a:gd name="connsiteY29-184" fmla="*/ 3634608 h 7031915"/>
              <a:gd name="connsiteX30-185" fmla="*/ 7992299 w 8033654"/>
              <a:gd name="connsiteY30-186" fmla="*/ 3729298 h 7031915"/>
              <a:gd name="connsiteX31-187" fmla="*/ 7949332 w 8033654"/>
              <a:gd name="connsiteY31-188" fmla="*/ 3815232 h 7031915"/>
              <a:gd name="connsiteX32-189" fmla="*/ 6535055 w 8033654"/>
              <a:gd name="connsiteY32-190" fmla="*/ 6638796 h 7031915"/>
              <a:gd name="connsiteX33-191" fmla="*/ 6524461 w 8033654"/>
              <a:gd name="connsiteY33-192" fmla="*/ 6646190 h 7031915"/>
              <a:gd name="connsiteX34-193" fmla="*/ 6482456 w 8033654"/>
              <a:gd name="connsiteY34-194" fmla="*/ 6736229 h 7031915"/>
              <a:gd name="connsiteX35-195" fmla="*/ 6090371 w 8033654"/>
              <a:gd name="connsiteY35-196" fmla="*/ 7019956 h 7031915"/>
              <a:gd name="connsiteX36-197" fmla="*/ 5971740 w 8033654"/>
              <a:gd name="connsiteY36-198" fmla="*/ 7031915 h 7031915"/>
              <a:gd name="connsiteX37-199" fmla="*/ 5971700 w 8033654"/>
              <a:gd name="connsiteY37-200" fmla="*/ 7031915 h 7031915"/>
              <a:gd name="connsiteX38-201" fmla="*/ 2058326 w 8033654"/>
              <a:gd name="connsiteY38-202" fmla="*/ 7031915 h 7031915"/>
              <a:gd name="connsiteX39-203" fmla="*/ 2176958 w 8033654"/>
              <a:gd name="connsiteY39-204" fmla="*/ 7019956 h 7031915"/>
              <a:gd name="connsiteX40-205" fmla="*/ 2363588 w 8033654"/>
              <a:gd name="connsiteY40-206" fmla="*/ 6946684 h 7031915"/>
              <a:gd name="connsiteX41-207" fmla="*/ 2418335 w 8033654"/>
              <a:gd name="connsiteY41-208" fmla="*/ 6906767 h 7031915"/>
              <a:gd name="connsiteX42-209" fmla="*/ 2176957 w 8033654"/>
              <a:gd name="connsiteY42-210" fmla="*/ 7019956 h 7031915"/>
              <a:gd name="connsiteX43-211" fmla="*/ 2058326 w 8033654"/>
              <a:gd name="connsiteY43-212" fmla="*/ 7031915 h 7031915"/>
              <a:gd name="connsiteX44-213" fmla="*/ 2058286 w 8033654"/>
              <a:gd name="connsiteY44-214" fmla="*/ 7031915 h 7031915"/>
              <a:gd name="connsiteX45-215" fmla="*/ 1939655 w 8033654"/>
              <a:gd name="connsiteY45-216" fmla="*/ 7019956 h 7031915"/>
              <a:gd name="connsiteX46-217" fmla="*/ 1642007 w 8033654"/>
              <a:gd name="connsiteY46-218" fmla="*/ 6859480 h 7031915"/>
              <a:gd name="connsiteX47-219" fmla="*/ 1570173 w 8033654"/>
              <a:gd name="connsiteY47-220" fmla="*/ 6772417 h 7031915"/>
              <a:gd name="connsiteX48-221" fmla="*/ 1508795 w 8033654"/>
              <a:gd name="connsiteY48-222" fmla="*/ 6649661 h 7031915"/>
              <a:gd name="connsiteX49-223" fmla="*/ 1508794 w 8033654"/>
              <a:gd name="connsiteY49-224" fmla="*/ 6649657 h 7031915"/>
              <a:gd name="connsiteX50-225" fmla="*/ 115723 w 8033654"/>
              <a:gd name="connsiteY50-226" fmla="*/ 3863519 h 7031915"/>
              <a:gd name="connsiteX51-227" fmla="*/ 115722 w 8033654"/>
              <a:gd name="connsiteY51-228" fmla="*/ 3863518 h 7031915"/>
              <a:gd name="connsiteX52-229" fmla="*/ 29470 w 8033654"/>
              <a:gd name="connsiteY52-230" fmla="*/ 3691014 h 7031915"/>
              <a:gd name="connsiteX53-231" fmla="*/ 11962 w 8033654"/>
              <a:gd name="connsiteY53-232" fmla="*/ 3634608 h 7031915"/>
              <a:gd name="connsiteX54-233" fmla="*/ 0 w 8033654"/>
              <a:gd name="connsiteY54-234" fmla="*/ 3515957 h 7031915"/>
              <a:gd name="connsiteX55-235" fmla="*/ 11962 w 8033654"/>
              <a:gd name="connsiteY55-236" fmla="*/ 3397306 h 7031915"/>
              <a:gd name="connsiteX56-237" fmla="*/ 29470 w 8033654"/>
              <a:gd name="connsiteY56-238" fmla="*/ 3340901 h 7031915"/>
              <a:gd name="connsiteX57-239" fmla="*/ 115722 w 8033654"/>
              <a:gd name="connsiteY57-240" fmla="*/ 3168396 h 7031915"/>
              <a:gd name="connsiteX58-241" fmla="*/ 115723 w 8033654"/>
              <a:gd name="connsiteY58-242" fmla="*/ 3168396 h 7031915"/>
              <a:gd name="connsiteX59-243" fmla="*/ 1508796 w 8033654"/>
              <a:gd name="connsiteY59-244" fmla="*/ 382255 h 7031915"/>
              <a:gd name="connsiteX60-245" fmla="*/ 1570174 w 8033654"/>
              <a:gd name="connsiteY60-246" fmla="*/ 259499 h 7031915"/>
              <a:gd name="connsiteX61-247" fmla="*/ 1642008 w 8033654"/>
              <a:gd name="connsiteY61-248" fmla="*/ 172435 h 7031915"/>
              <a:gd name="connsiteX62-249" fmla="*/ 1939656 w 8033654"/>
              <a:gd name="connsiteY62-250" fmla="*/ 11959 h 7031915"/>
              <a:gd name="connsiteX63-251" fmla="*/ 2058287 w 8033654"/>
              <a:gd name="connsiteY63-252" fmla="*/ 0 h 7031915"/>
              <a:gd name="connsiteX0-253" fmla="*/ 6552162 w 8033654"/>
              <a:gd name="connsiteY0-254" fmla="*/ 494730 h 7031915"/>
              <a:gd name="connsiteX1-255" fmla="*/ 6555365 w 8033654"/>
              <a:gd name="connsiteY1-256" fmla="*/ 531027 h 7031915"/>
              <a:gd name="connsiteX2-257" fmla="*/ 6556798 w 8033654"/>
              <a:gd name="connsiteY2-258" fmla="*/ 533489 h 7031915"/>
              <a:gd name="connsiteX3-259" fmla="*/ 6555247 w 8033654"/>
              <a:gd name="connsiteY3-260" fmla="*/ 510071 h 7031915"/>
              <a:gd name="connsiteX4-261" fmla="*/ 6552162 w 8033654"/>
              <a:gd name="connsiteY4-262" fmla="*/ 494730 h 7031915"/>
              <a:gd name="connsiteX5-263" fmla="*/ 6529086 w 8033654"/>
              <a:gd name="connsiteY5-264" fmla="*/ 402424 h 7031915"/>
              <a:gd name="connsiteX6-265" fmla="*/ 6546753 w 8033654"/>
              <a:gd name="connsiteY6-266" fmla="*/ 467828 h 7031915"/>
              <a:gd name="connsiteX7-267" fmla="*/ 6540064 w 8033654"/>
              <a:gd name="connsiteY7-268" fmla="*/ 434562 h 7031915"/>
              <a:gd name="connsiteX8-269" fmla="*/ 6529086 w 8033654"/>
              <a:gd name="connsiteY8-270" fmla="*/ 402424 h 7031915"/>
              <a:gd name="connsiteX9-271" fmla="*/ 6482461 w 8033654"/>
              <a:gd name="connsiteY9-272" fmla="*/ 295697 h 7031915"/>
              <a:gd name="connsiteX10-273" fmla="*/ 6520430 w 8033654"/>
              <a:gd name="connsiteY10-274" fmla="*/ 377086 h 7031915"/>
              <a:gd name="connsiteX11-275" fmla="*/ 6515577 w 8033654"/>
              <a:gd name="connsiteY11-276" fmla="*/ 362878 h 7031915"/>
              <a:gd name="connsiteX12-277" fmla="*/ 6482461 w 8033654"/>
              <a:gd name="connsiteY12-278" fmla="*/ 295697 h 7031915"/>
              <a:gd name="connsiteX13-279" fmla="*/ 2058287 w 8033654"/>
              <a:gd name="connsiteY13-280" fmla="*/ 0 h 7031915"/>
              <a:gd name="connsiteX14-281" fmla="*/ 2058326 w 8033654"/>
              <a:gd name="connsiteY14-282" fmla="*/ 0 h 7031915"/>
              <a:gd name="connsiteX15-283" fmla="*/ 5971699 w 8033654"/>
              <a:gd name="connsiteY15-284" fmla="*/ 0 h 7031915"/>
              <a:gd name="connsiteX16-285" fmla="*/ 5971700 w 8033654"/>
              <a:gd name="connsiteY16-286" fmla="*/ 0 h 7031915"/>
              <a:gd name="connsiteX17-287" fmla="*/ 5971740 w 8033654"/>
              <a:gd name="connsiteY17-288" fmla="*/ 0 h 7031915"/>
              <a:gd name="connsiteX18-289" fmla="*/ 6090371 w 8033654"/>
              <a:gd name="connsiteY18-290" fmla="*/ 11959 h 7031915"/>
              <a:gd name="connsiteX19-291" fmla="*/ 6357004 w 8033654"/>
              <a:gd name="connsiteY19-292" fmla="*/ 143562 h 7031915"/>
              <a:gd name="connsiteX20-293" fmla="*/ 6421756 w 8033654"/>
              <a:gd name="connsiteY20-294" fmla="*/ 209878 h 7031915"/>
              <a:gd name="connsiteX21-295" fmla="*/ 6426018 w 8033654"/>
              <a:gd name="connsiteY21-296" fmla="*/ 214243 h 7031915"/>
              <a:gd name="connsiteX22-297" fmla="*/ 6463356 w 8033654"/>
              <a:gd name="connsiteY22-298" fmla="*/ 268125 h 7031915"/>
              <a:gd name="connsiteX23-299" fmla="*/ 6480094 w 8033654"/>
              <a:gd name="connsiteY23-300" fmla="*/ 292278 h 7031915"/>
              <a:gd name="connsiteX24-301" fmla="*/ 6490605 w 8033654"/>
              <a:gd name="connsiteY24-302" fmla="*/ 298322 h 7031915"/>
              <a:gd name="connsiteX25-303" fmla="*/ 7949332 w 8033654"/>
              <a:gd name="connsiteY25-304" fmla="*/ 3216682 h 7031915"/>
              <a:gd name="connsiteX26-305" fmla="*/ 7992299 w 8033654"/>
              <a:gd name="connsiteY26-306" fmla="*/ 3302616 h 7031915"/>
              <a:gd name="connsiteX27-307" fmla="*/ 8021693 w 8033654"/>
              <a:gd name="connsiteY27-308" fmla="*/ 3397306 h 7031915"/>
              <a:gd name="connsiteX28-309" fmla="*/ 8033654 w 8033654"/>
              <a:gd name="connsiteY28-310" fmla="*/ 3515957 h 7031915"/>
              <a:gd name="connsiteX29-311" fmla="*/ 8021693 w 8033654"/>
              <a:gd name="connsiteY29-312" fmla="*/ 3634608 h 7031915"/>
              <a:gd name="connsiteX30-313" fmla="*/ 7992299 w 8033654"/>
              <a:gd name="connsiteY30-314" fmla="*/ 3729298 h 7031915"/>
              <a:gd name="connsiteX31-315" fmla="*/ 7949332 w 8033654"/>
              <a:gd name="connsiteY31-316" fmla="*/ 3815232 h 7031915"/>
              <a:gd name="connsiteX32-317" fmla="*/ 6535055 w 8033654"/>
              <a:gd name="connsiteY32-318" fmla="*/ 6638796 h 7031915"/>
              <a:gd name="connsiteX33-319" fmla="*/ 6524461 w 8033654"/>
              <a:gd name="connsiteY33-320" fmla="*/ 6646190 h 7031915"/>
              <a:gd name="connsiteX34-321" fmla="*/ 6482456 w 8033654"/>
              <a:gd name="connsiteY34-322" fmla="*/ 6736229 h 7031915"/>
              <a:gd name="connsiteX35-323" fmla="*/ 6090371 w 8033654"/>
              <a:gd name="connsiteY35-324" fmla="*/ 7019956 h 7031915"/>
              <a:gd name="connsiteX36-325" fmla="*/ 5971740 w 8033654"/>
              <a:gd name="connsiteY36-326" fmla="*/ 7031915 h 7031915"/>
              <a:gd name="connsiteX37-327" fmla="*/ 5971700 w 8033654"/>
              <a:gd name="connsiteY37-328" fmla="*/ 7031915 h 7031915"/>
              <a:gd name="connsiteX38-329" fmla="*/ 2058326 w 8033654"/>
              <a:gd name="connsiteY38-330" fmla="*/ 7031915 h 7031915"/>
              <a:gd name="connsiteX39-331" fmla="*/ 2176958 w 8033654"/>
              <a:gd name="connsiteY39-332" fmla="*/ 7019956 h 7031915"/>
              <a:gd name="connsiteX40-333" fmla="*/ 2363588 w 8033654"/>
              <a:gd name="connsiteY40-334" fmla="*/ 6946684 h 7031915"/>
              <a:gd name="connsiteX41-335" fmla="*/ 2176957 w 8033654"/>
              <a:gd name="connsiteY41-336" fmla="*/ 7019956 h 7031915"/>
              <a:gd name="connsiteX42-337" fmla="*/ 2058326 w 8033654"/>
              <a:gd name="connsiteY42-338" fmla="*/ 7031915 h 7031915"/>
              <a:gd name="connsiteX43-339" fmla="*/ 2058286 w 8033654"/>
              <a:gd name="connsiteY43-340" fmla="*/ 7031915 h 7031915"/>
              <a:gd name="connsiteX44-341" fmla="*/ 1939655 w 8033654"/>
              <a:gd name="connsiteY44-342" fmla="*/ 7019956 h 7031915"/>
              <a:gd name="connsiteX45-343" fmla="*/ 1642007 w 8033654"/>
              <a:gd name="connsiteY45-344" fmla="*/ 6859480 h 7031915"/>
              <a:gd name="connsiteX46-345" fmla="*/ 1570173 w 8033654"/>
              <a:gd name="connsiteY46-346" fmla="*/ 6772417 h 7031915"/>
              <a:gd name="connsiteX47-347" fmla="*/ 1508795 w 8033654"/>
              <a:gd name="connsiteY47-348" fmla="*/ 6649661 h 7031915"/>
              <a:gd name="connsiteX48-349" fmla="*/ 1508794 w 8033654"/>
              <a:gd name="connsiteY48-350" fmla="*/ 6649657 h 7031915"/>
              <a:gd name="connsiteX49-351" fmla="*/ 115723 w 8033654"/>
              <a:gd name="connsiteY49-352" fmla="*/ 3863519 h 7031915"/>
              <a:gd name="connsiteX50-353" fmla="*/ 115722 w 8033654"/>
              <a:gd name="connsiteY50-354" fmla="*/ 3863518 h 7031915"/>
              <a:gd name="connsiteX51-355" fmla="*/ 29470 w 8033654"/>
              <a:gd name="connsiteY51-356" fmla="*/ 3691014 h 7031915"/>
              <a:gd name="connsiteX52-357" fmla="*/ 11962 w 8033654"/>
              <a:gd name="connsiteY52-358" fmla="*/ 3634608 h 7031915"/>
              <a:gd name="connsiteX53-359" fmla="*/ 0 w 8033654"/>
              <a:gd name="connsiteY53-360" fmla="*/ 3515957 h 7031915"/>
              <a:gd name="connsiteX54-361" fmla="*/ 11962 w 8033654"/>
              <a:gd name="connsiteY54-362" fmla="*/ 3397306 h 7031915"/>
              <a:gd name="connsiteX55-363" fmla="*/ 29470 w 8033654"/>
              <a:gd name="connsiteY55-364" fmla="*/ 3340901 h 7031915"/>
              <a:gd name="connsiteX56-365" fmla="*/ 115722 w 8033654"/>
              <a:gd name="connsiteY56-366" fmla="*/ 3168396 h 7031915"/>
              <a:gd name="connsiteX57-367" fmla="*/ 115723 w 8033654"/>
              <a:gd name="connsiteY57-368" fmla="*/ 3168396 h 7031915"/>
              <a:gd name="connsiteX58-369" fmla="*/ 1508796 w 8033654"/>
              <a:gd name="connsiteY58-370" fmla="*/ 382255 h 7031915"/>
              <a:gd name="connsiteX59-371" fmla="*/ 1570174 w 8033654"/>
              <a:gd name="connsiteY59-372" fmla="*/ 259499 h 7031915"/>
              <a:gd name="connsiteX60-373" fmla="*/ 1642008 w 8033654"/>
              <a:gd name="connsiteY60-374" fmla="*/ 172435 h 7031915"/>
              <a:gd name="connsiteX61-375" fmla="*/ 1939656 w 8033654"/>
              <a:gd name="connsiteY61-376" fmla="*/ 11959 h 7031915"/>
              <a:gd name="connsiteX62-377" fmla="*/ 2058287 w 8033654"/>
              <a:gd name="connsiteY62-378" fmla="*/ 0 h 7031915"/>
              <a:gd name="connsiteX0-379" fmla="*/ 6552162 w 8033654"/>
              <a:gd name="connsiteY0-380" fmla="*/ 494730 h 7031915"/>
              <a:gd name="connsiteX1-381" fmla="*/ 6555365 w 8033654"/>
              <a:gd name="connsiteY1-382" fmla="*/ 531027 h 7031915"/>
              <a:gd name="connsiteX2-383" fmla="*/ 6556798 w 8033654"/>
              <a:gd name="connsiteY2-384" fmla="*/ 533489 h 7031915"/>
              <a:gd name="connsiteX3-385" fmla="*/ 6555247 w 8033654"/>
              <a:gd name="connsiteY3-386" fmla="*/ 510071 h 7031915"/>
              <a:gd name="connsiteX4-387" fmla="*/ 6552162 w 8033654"/>
              <a:gd name="connsiteY4-388" fmla="*/ 494730 h 7031915"/>
              <a:gd name="connsiteX5-389" fmla="*/ 6529086 w 8033654"/>
              <a:gd name="connsiteY5-390" fmla="*/ 402424 h 7031915"/>
              <a:gd name="connsiteX6-391" fmla="*/ 6546753 w 8033654"/>
              <a:gd name="connsiteY6-392" fmla="*/ 467828 h 7031915"/>
              <a:gd name="connsiteX7-393" fmla="*/ 6540064 w 8033654"/>
              <a:gd name="connsiteY7-394" fmla="*/ 434562 h 7031915"/>
              <a:gd name="connsiteX8-395" fmla="*/ 6529086 w 8033654"/>
              <a:gd name="connsiteY8-396" fmla="*/ 402424 h 7031915"/>
              <a:gd name="connsiteX9-397" fmla="*/ 6482461 w 8033654"/>
              <a:gd name="connsiteY9-398" fmla="*/ 295697 h 7031915"/>
              <a:gd name="connsiteX10-399" fmla="*/ 6520430 w 8033654"/>
              <a:gd name="connsiteY10-400" fmla="*/ 377086 h 7031915"/>
              <a:gd name="connsiteX11-401" fmla="*/ 6515577 w 8033654"/>
              <a:gd name="connsiteY11-402" fmla="*/ 362878 h 7031915"/>
              <a:gd name="connsiteX12-403" fmla="*/ 6482461 w 8033654"/>
              <a:gd name="connsiteY12-404" fmla="*/ 295697 h 7031915"/>
              <a:gd name="connsiteX13-405" fmla="*/ 2058287 w 8033654"/>
              <a:gd name="connsiteY13-406" fmla="*/ 0 h 7031915"/>
              <a:gd name="connsiteX14-407" fmla="*/ 2058326 w 8033654"/>
              <a:gd name="connsiteY14-408" fmla="*/ 0 h 7031915"/>
              <a:gd name="connsiteX15-409" fmla="*/ 5971699 w 8033654"/>
              <a:gd name="connsiteY15-410" fmla="*/ 0 h 7031915"/>
              <a:gd name="connsiteX16-411" fmla="*/ 5971700 w 8033654"/>
              <a:gd name="connsiteY16-412" fmla="*/ 0 h 7031915"/>
              <a:gd name="connsiteX17-413" fmla="*/ 5971740 w 8033654"/>
              <a:gd name="connsiteY17-414" fmla="*/ 0 h 7031915"/>
              <a:gd name="connsiteX18-415" fmla="*/ 6090371 w 8033654"/>
              <a:gd name="connsiteY18-416" fmla="*/ 11959 h 7031915"/>
              <a:gd name="connsiteX19-417" fmla="*/ 6357004 w 8033654"/>
              <a:gd name="connsiteY19-418" fmla="*/ 143562 h 7031915"/>
              <a:gd name="connsiteX20-419" fmla="*/ 6421756 w 8033654"/>
              <a:gd name="connsiteY20-420" fmla="*/ 209878 h 7031915"/>
              <a:gd name="connsiteX21-421" fmla="*/ 6426018 w 8033654"/>
              <a:gd name="connsiteY21-422" fmla="*/ 214243 h 7031915"/>
              <a:gd name="connsiteX22-423" fmla="*/ 6463356 w 8033654"/>
              <a:gd name="connsiteY22-424" fmla="*/ 268125 h 7031915"/>
              <a:gd name="connsiteX23-425" fmla="*/ 6480094 w 8033654"/>
              <a:gd name="connsiteY23-426" fmla="*/ 292278 h 7031915"/>
              <a:gd name="connsiteX24-427" fmla="*/ 6490605 w 8033654"/>
              <a:gd name="connsiteY24-428" fmla="*/ 298322 h 7031915"/>
              <a:gd name="connsiteX25-429" fmla="*/ 7949332 w 8033654"/>
              <a:gd name="connsiteY25-430" fmla="*/ 3216682 h 7031915"/>
              <a:gd name="connsiteX26-431" fmla="*/ 7992299 w 8033654"/>
              <a:gd name="connsiteY26-432" fmla="*/ 3302616 h 7031915"/>
              <a:gd name="connsiteX27-433" fmla="*/ 8021693 w 8033654"/>
              <a:gd name="connsiteY27-434" fmla="*/ 3397306 h 7031915"/>
              <a:gd name="connsiteX28-435" fmla="*/ 8033654 w 8033654"/>
              <a:gd name="connsiteY28-436" fmla="*/ 3515957 h 7031915"/>
              <a:gd name="connsiteX29-437" fmla="*/ 8021693 w 8033654"/>
              <a:gd name="connsiteY29-438" fmla="*/ 3634608 h 7031915"/>
              <a:gd name="connsiteX30-439" fmla="*/ 7992299 w 8033654"/>
              <a:gd name="connsiteY30-440" fmla="*/ 3729298 h 7031915"/>
              <a:gd name="connsiteX31-441" fmla="*/ 7949332 w 8033654"/>
              <a:gd name="connsiteY31-442" fmla="*/ 3815232 h 7031915"/>
              <a:gd name="connsiteX32-443" fmla="*/ 6535055 w 8033654"/>
              <a:gd name="connsiteY32-444" fmla="*/ 6638796 h 7031915"/>
              <a:gd name="connsiteX33-445" fmla="*/ 6524461 w 8033654"/>
              <a:gd name="connsiteY33-446" fmla="*/ 6646190 h 7031915"/>
              <a:gd name="connsiteX34-447" fmla="*/ 6482456 w 8033654"/>
              <a:gd name="connsiteY34-448" fmla="*/ 6736229 h 7031915"/>
              <a:gd name="connsiteX35-449" fmla="*/ 6090371 w 8033654"/>
              <a:gd name="connsiteY35-450" fmla="*/ 7019956 h 7031915"/>
              <a:gd name="connsiteX36-451" fmla="*/ 5971740 w 8033654"/>
              <a:gd name="connsiteY36-452" fmla="*/ 7031915 h 7031915"/>
              <a:gd name="connsiteX37-453" fmla="*/ 5971700 w 8033654"/>
              <a:gd name="connsiteY37-454" fmla="*/ 7031915 h 7031915"/>
              <a:gd name="connsiteX38-455" fmla="*/ 2058326 w 8033654"/>
              <a:gd name="connsiteY38-456" fmla="*/ 7031915 h 7031915"/>
              <a:gd name="connsiteX39-457" fmla="*/ 2176958 w 8033654"/>
              <a:gd name="connsiteY39-458" fmla="*/ 7019956 h 7031915"/>
              <a:gd name="connsiteX40-459" fmla="*/ 2176957 w 8033654"/>
              <a:gd name="connsiteY40-460" fmla="*/ 7019956 h 7031915"/>
              <a:gd name="connsiteX41-461" fmla="*/ 2058326 w 8033654"/>
              <a:gd name="connsiteY41-462" fmla="*/ 7031915 h 7031915"/>
              <a:gd name="connsiteX42-463" fmla="*/ 2058286 w 8033654"/>
              <a:gd name="connsiteY42-464" fmla="*/ 7031915 h 7031915"/>
              <a:gd name="connsiteX43-465" fmla="*/ 1939655 w 8033654"/>
              <a:gd name="connsiteY43-466" fmla="*/ 7019956 h 7031915"/>
              <a:gd name="connsiteX44-467" fmla="*/ 1642007 w 8033654"/>
              <a:gd name="connsiteY44-468" fmla="*/ 6859480 h 7031915"/>
              <a:gd name="connsiteX45-469" fmla="*/ 1570173 w 8033654"/>
              <a:gd name="connsiteY45-470" fmla="*/ 6772417 h 7031915"/>
              <a:gd name="connsiteX46-471" fmla="*/ 1508795 w 8033654"/>
              <a:gd name="connsiteY46-472" fmla="*/ 6649661 h 7031915"/>
              <a:gd name="connsiteX47-473" fmla="*/ 1508794 w 8033654"/>
              <a:gd name="connsiteY47-474" fmla="*/ 6649657 h 7031915"/>
              <a:gd name="connsiteX48-475" fmla="*/ 115723 w 8033654"/>
              <a:gd name="connsiteY48-476" fmla="*/ 3863519 h 7031915"/>
              <a:gd name="connsiteX49-477" fmla="*/ 115722 w 8033654"/>
              <a:gd name="connsiteY49-478" fmla="*/ 3863518 h 7031915"/>
              <a:gd name="connsiteX50-479" fmla="*/ 29470 w 8033654"/>
              <a:gd name="connsiteY50-480" fmla="*/ 3691014 h 7031915"/>
              <a:gd name="connsiteX51-481" fmla="*/ 11962 w 8033654"/>
              <a:gd name="connsiteY51-482" fmla="*/ 3634608 h 7031915"/>
              <a:gd name="connsiteX52-483" fmla="*/ 0 w 8033654"/>
              <a:gd name="connsiteY52-484" fmla="*/ 3515957 h 7031915"/>
              <a:gd name="connsiteX53-485" fmla="*/ 11962 w 8033654"/>
              <a:gd name="connsiteY53-486" fmla="*/ 3397306 h 7031915"/>
              <a:gd name="connsiteX54-487" fmla="*/ 29470 w 8033654"/>
              <a:gd name="connsiteY54-488" fmla="*/ 3340901 h 7031915"/>
              <a:gd name="connsiteX55-489" fmla="*/ 115722 w 8033654"/>
              <a:gd name="connsiteY55-490" fmla="*/ 3168396 h 7031915"/>
              <a:gd name="connsiteX56-491" fmla="*/ 115723 w 8033654"/>
              <a:gd name="connsiteY56-492" fmla="*/ 3168396 h 7031915"/>
              <a:gd name="connsiteX57-493" fmla="*/ 1508796 w 8033654"/>
              <a:gd name="connsiteY57-494" fmla="*/ 382255 h 7031915"/>
              <a:gd name="connsiteX58-495" fmla="*/ 1570174 w 8033654"/>
              <a:gd name="connsiteY58-496" fmla="*/ 259499 h 7031915"/>
              <a:gd name="connsiteX59-497" fmla="*/ 1642008 w 8033654"/>
              <a:gd name="connsiteY59-498" fmla="*/ 172435 h 7031915"/>
              <a:gd name="connsiteX60-499" fmla="*/ 1939656 w 8033654"/>
              <a:gd name="connsiteY60-500" fmla="*/ 11959 h 7031915"/>
              <a:gd name="connsiteX61-501" fmla="*/ 2058287 w 8033654"/>
              <a:gd name="connsiteY61-502" fmla="*/ 0 h 7031915"/>
              <a:gd name="connsiteX0-503" fmla="*/ 6552162 w 8033654"/>
              <a:gd name="connsiteY0-504" fmla="*/ 494730 h 7031915"/>
              <a:gd name="connsiteX1-505" fmla="*/ 6555365 w 8033654"/>
              <a:gd name="connsiteY1-506" fmla="*/ 531027 h 7031915"/>
              <a:gd name="connsiteX2-507" fmla="*/ 6556798 w 8033654"/>
              <a:gd name="connsiteY2-508" fmla="*/ 533489 h 7031915"/>
              <a:gd name="connsiteX3-509" fmla="*/ 6555247 w 8033654"/>
              <a:gd name="connsiteY3-510" fmla="*/ 510071 h 7031915"/>
              <a:gd name="connsiteX4-511" fmla="*/ 6552162 w 8033654"/>
              <a:gd name="connsiteY4-512" fmla="*/ 494730 h 7031915"/>
              <a:gd name="connsiteX5-513" fmla="*/ 6529086 w 8033654"/>
              <a:gd name="connsiteY5-514" fmla="*/ 402424 h 7031915"/>
              <a:gd name="connsiteX6-515" fmla="*/ 6540064 w 8033654"/>
              <a:gd name="connsiteY6-516" fmla="*/ 434562 h 7031915"/>
              <a:gd name="connsiteX7-517" fmla="*/ 6529086 w 8033654"/>
              <a:gd name="connsiteY7-518" fmla="*/ 402424 h 7031915"/>
              <a:gd name="connsiteX8-519" fmla="*/ 6482461 w 8033654"/>
              <a:gd name="connsiteY8-520" fmla="*/ 295697 h 7031915"/>
              <a:gd name="connsiteX9-521" fmla="*/ 6520430 w 8033654"/>
              <a:gd name="connsiteY9-522" fmla="*/ 377086 h 7031915"/>
              <a:gd name="connsiteX10-523" fmla="*/ 6515577 w 8033654"/>
              <a:gd name="connsiteY10-524" fmla="*/ 362878 h 7031915"/>
              <a:gd name="connsiteX11-525" fmla="*/ 6482461 w 8033654"/>
              <a:gd name="connsiteY11-526" fmla="*/ 295697 h 7031915"/>
              <a:gd name="connsiteX12-527" fmla="*/ 2058287 w 8033654"/>
              <a:gd name="connsiteY12-528" fmla="*/ 0 h 7031915"/>
              <a:gd name="connsiteX13-529" fmla="*/ 2058326 w 8033654"/>
              <a:gd name="connsiteY13-530" fmla="*/ 0 h 7031915"/>
              <a:gd name="connsiteX14-531" fmla="*/ 5971699 w 8033654"/>
              <a:gd name="connsiteY14-532" fmla="*/ 0 h 7031915"/>
              <a:gd name="connsiteX15-533" fmla="*/ 5971700 w 8033654"/>
              <a:gd name="connsiteY15-534" fmla="*/ 0 h 7031915"/>
              <a:gd name="connsiteX16-535" fmla="*/ 5971740 w 8033654"/>
              <a:gd name="connsiteY16-536" fmla="*/ 0 h 7031915"/>
              <a:gd name="connsiteX17-537" fmla="*/ 6090371 w 8033654"/>
              <a:gd name="connsiteY17-538" fmla="*/ 11959 h 7031915"/>
              <a:gd name="connsiteX18-539" fmla="*/ 6357004 w 8033654"/>
              <a:gd name="connsiteY18-540" fmla="*/ 143562 h 7031915"/>
              <a:gd name="connsiteX19-541" fmla="*/ 6421756 w 8033654"/>
              <a:gd name="connsiteY19-542" fmla="*/ 209878 h 7031915"/>
              <a:gd name="connsiteX20-543" fmla="*/ 6426018 w 8033654"/>
              <a:gd name="connsiteY20-544" fmla="*/ 214243 h 7031915"/>
              <a:gd name="connsiteX21-545" fmla="*/ 6463356 w 8033654"/>
              <a:gd name="connsiteY21-546" fmla="*/ 268125 h 7031915"/>
              <a:gd name="connsiteX22-547" fmla="*/ 6480094 w 8033654"/>
              <a:gd name="connsiteY22-548" fmla="*/ 292278 h 7031915"/>
              <a:gd name="connsiteX23-549" fmla="*/ 6490605 w 8033654"/>
              <a:gd name="connsiteY23-550" fmla="*/ 298322 h 7031915"/>
              <a:gd name="connsiteX24-551" fmla="*/ 7949332 w 8033654"/>
              <a:gd name="connsiteY24-552" fmla="*/ 3216682 h 7031915"/>
              <a:gd name="connsiteX25-553" fmla="*/ 7992299 w 8033654"/>
              <a:gd name="connsiteY25-554" fmla="*/ 3302616 h 7031915"/>
              <a:gd name="connsiteX26-555" fmla="*/ 8021693 w 8033654"/>
              <a:gd name="connsiteY26-556" fmla="*/ 3397306 h 7031915"/>
              <a:gd name="connsiteX27-557" fmla="*/ 8033654 w 8033654"/>
              <a:gd name="connsiteY27-558" fmla="*/ 3515957 h 7031915"/>
              <a:gd name="connsiteX28-559" fmla="*/ 8021693 w 8033654"/>
              <a:gd name="connsiteY28-560" fmla="*/ 3634608 h 7031915"/>
              <a:gd name="connsiteX29-561" fmla="*/ 7992299 w 8033654"/>
              <a:gd name="connsiteY29-562" fmla="*/ 3729298 h 7031915"/>
              <a:gd name="connsiteX30-563" fmla="*/ 7949332 w 8033654"/>
              <a:gd name="connsiteY30-564" fmla="*/ 3815232 h 7031915"/>
              <a:gd name="connsiteX31-565" fmla="*/ 6535055 w 8033654"/>
              <a:gd name="connsiteY31-566" fmla="*/ 6638796 h 7031915"/>
              <a:gd name="connsiteX32-567" fmla="*/ 6524461 w 8033654"/>
              <a:gd name="connsiteY32-568" fmla="*/ 6646190 h 7031915"/>
              <a:gd name="connsiteX33-569" fmla="*/ 6482456 w 8033654"/>
              <a:gd name="connsiteY33-570" fmla="*/ 6736229 h 7031915"/>
              <a:gd name="connsiteX34-571" fmla="*/ 6090371 w 8033654"/>
              <a:gd name="connsiteY34-572" fmla="*/ 7019956 h 7031915"/>
              <a:gd name="connsiteX35-573" fmla="*/ 5971740 w 8033654"/>
              <a:gd name="connsiteY35-574" fmla="*/ 7031915 h 7031915"/>
              <a:gd name="connsiteX36-575" fmla="*/ 5971700 w 8033654"/>
              <a:gd name="connsiteY36-576" fmla="*/ 7031915 h 7031915"/>
              <a:gd name="connsiteX37-577" fmla="*/ 2058326 w 8033654"/>
              <a:gd name="connsiteY37-578" fmla="*/ 7031915 h 7031915"/>
              <a:gd name="connsiteX38-579" fmla="*/ 2176958 w 8033654"/>
              <a:gd name="connsiteY38-580" fmla="*/ 7019956 h 7031915"/>
              <a:gd name="connsiteX39-581" fmla="*/ 2176957 w 8033654"/>
              <a:gd name="connsiteY39-582" fmla="*/ 7019956 h 7031915"/>
              <a:gd name="connsiteX40-583" fmla="*/ 2058326 w 8033654"/>
              <a:gd name="connsiteY40-584" fmla="*/ 7031915 h 7031915"/>
              <a:gd name="connsiteX41-585" fmla="*/ 2058286 w 8033654"/>
              <a:gd name="connsiteY41-586" fmla="*/ 7031915 h 7031915"/>
              <a:gd name="connsiteX42-587" fmla="*/ 1939655 w 8033654"/>
              <a:gd name="connsiteY42-588" fmla="*/ 7019956 h 7031915"/>
              <a:gd name="connsiteX43-589" fmla="*/ 1642007 w 8033654"/>
              <a:gd name="connsiteY43-590" fmla="*/ 6859480 h 7031915"/>
              <a:gd name="connsiteX44-591" fmla="*/ 1570173 w 8033654"/>
              <a:gd name="connsiteY44-592" fmla="*/ 6772417 h 7031915"/>
              <a:gd name="connsiteX45-593" fmla="*/ 1508795 w 8033654"/>
              <a:gd name="connsiteY45-594" fmla="*/ 6649661 h 7031915"/>
              <a:gd name="connsiteX46-595" fmla="*/ 1508794 w 8033654"/>
              <a:gd name="connsiteY46-596" fmla="*/ 6649657 h 7031915"/>
              <a:gd name="connsiteX47-597" fmla="*/ 115723 w 8033654"/>
              <a:gd name="connsiteY47-598" fmla="*/ 3863519 h 7031915"/>
              <a:gd name="connsiteX48-599" fmla="*/ 115722 w 8033654"/>
              <a:gd name="connsiteY48-600" fmla="*/ 3863518 h 7031915"/>
              <a:gd name="connsiteX49-601" fmla="*/ 29470 w 8033654"/>
              <a:gd name="connsiteY49-602" fmla="*/ 3691014 h 7031915"/>
              <a:gd name="connsiteX50-603" fmla="*/ 11962 w 8033654"/>
              <a:gd name="connsiteY50-604" fmla="*/ 3634608 h 7031915"/>
              <a:gd name="connsiteX51-605" fmla="*/ 0 w 8033654"/>
              <a:gd name="connsiteY51-606" fmla="*/ 3515957 h 7031915"/>
              <a:gd name="connsiteX52-607" fmla="*/ 11962 w 8033654"/>
              <a:gd name="connsiteY52-608" fmla="*/ 3397306 h 7031915"/>
              <a:gd name="connsiteX53-609" fmla="*/ 29470 w 8033654"/>
              <a:gd name="connsiteY53-610" fmla="*/ 3340901 h 7031915"/>
              <a:gd name="connsiteX54-611" fmla="*/ 115722 w 8033654"/>
              <a:gd name="connsiteY54-612" fmla="*/ 3168396 h 7031915"/>
              <a:gd name="connsiteX55-613" fmla="*/ 115723 w 8033654"/>
              <a:gd name="connsiteY55-614" fmla="*/ 3168396 h 7031915"/>
              <a:gd name="connsiteX56-615" fmla="*/ 1508796 w 8033654"/>
              <a:gd name="connsiteY56-616" fmla="*/ 382255 h 7031915"/>
              <a:gd name="connsiteX57-617" fmla="*/ 1570174 w 8033654"/>
              <a:gd name="connsiteY57-618" fmla="*/ 259499 h 7031915"/>
              <a:gd name="connsiteX58-619" fmla="*/ 1642008 w 8033654"/>
              <a:gd name="connsiteY58-620" fmla="*/ 172435 h 7031915"/>
              <a:gd name="connsiteX59-621" fmla="*/ 1939656 w 8033654"/>
              <a:gd name="connsiteY59-622" fmla="*/ 11959 h 7031915"/>
              <a:gd name="connsiteX60-623" fmla="*/ 2058287 w 8033654"/>
              <a:gd name="connsiteY60-624" fmla="*/ 0 h 7031915"/>
              <a:gd name="connsiteX0-625" fmla="*/ 6555247 w 8033654"/>
              <a:gd name="connsiteY0-626" fmla="*/ 510071 h 7031915"/>
              <a:gd name="connsiteX1-627" fmla="*/ 6555365 w 8033654"/>
              <a:gd name="connsiteY1-628" fmla="*/ 531027 h 7031915"/>
              <a:gd name="connsiteX2-629" fmla="*/ 6556798 w 8033654"/>
              <a:gd name="connsiteY2-630" fmla="*/ 533489 h 7031915"/>
              <a:gd name="connsiteX3-631" fmla="*/ 6555247 w 8033654"/>
              <a:gd name="connsiteY3-632" fmla="*/ 510071 h 7031915"/>
              <a:gd name="connsiteX4-633" fmla="*/ 6529086 w 8033654"/>
              <a:gd name="connsiteY4-634" fmla="*/ 402424 h 7031915"/>
              <a:gd name="connsiteX5-635" fmla="*/ 6540064 w 8033654"/>
              <a:gd name="connsiteY5-636" fmla="*/ 434562 h 7031915"/>
              <a:gd name="connsiteX6-637" fmla="*/ 6529086 w 8033654"/>
              <a:gd name="connsiteY6-638" fmla="*/ 402424 h 7031915"/>
              <a:gd name="connsiteX7-639" fmla="*/ 6482461 w 8033654"/>
              <a:gd name="connsiteY7-640" fmla="*/ 295697 h 7031915"/>
              <a:gd name="connsiteX8-641" fmla="*/ 6520430 w 8033654"/>
              <a:gd name="connsiteY8-642" fmla="*/ 377086 h 7031915"/>
              <a:gd name="connsiteX9-643" fmla="*/ 6515577 w 8033654"/>
              <a:gd name="connsiteY9-644" fmla="*/ 362878 h 7031915"/>
              <a:gd name="connsiteX10-645" fmla="*/ 6482461 w 8033654"/>
              <a:gd name="connsiteY10-646" fmla="*/ 295697 h 7031915"/>
              <a:gd name="connsiteX11-647" fmla="*/ 2058287 w 8033654"/>
              <a:gd name="connsiteY11-648" fmla="*/ 0 h 7031915"/>
              <a:gd name="connsiteX12-649" fmla="*/ 2058326 w 8033654"/>
              <a:gd name="connsiteY12-650" fmla="*/ 0 h 7031915"/>
              <a:gd name="connsiteX13-651" fmla="*/ 5971699 w 8033654"/>
              <a:gd name="connsiteY13-652" fmla="*/ 0 h 7031915"/>
              <a:gd name="connsiteX14-653" fmla="*/ 5971700 w 8033654"/>
              <a:gd name="connsiteY14-654" fmla="*/ 0 h 7031915"/>
              <a:gd name="connsiteX15-655" fmla="*/ 5971740 w 8033654"/>
              <a:gd name="connsiteY15-656" fmla="*/ 0 h 7031915"/>
              <a:gd name="connsiteX16-657" fmla="*/ 6090371 w 8033654"/>
              <a:gd name="connsiteY16-658" fmla="*/ 11959 h 7031915"/>
              <a:gd name="connsiteX17-659" fmla="*/ 6357004 w 8033654"/>
              <a:gd name="connsiteY17-660" fmla="*/ 143562 h 7031915"/>
              <a:gd name="connsiteX18-661" fmla="*/ 6421756 w 8033654"/>
              <a:gd name="connsiteY18-662" fmla="*/ 209878 h 7031915"/>
              <a:gd name="connsiteX19-663" fmla="*/ 6426018 w 8033654"/>
              <a:gd name="connsiteY19-664" fmla="*/ 214243 h 7031915"/>
              <a:gd name="connsiteX20-665" fmla="*/ 6463356 w 8033654"/>
              <a:gd name="connsiteY20-666" fmla="*/ 268125 h 7031915"/>
              <a:gd name="connsiteX21-667" fmla="*/ 6480094 w 8033654"/>
              <a:gd name="connsiteY21-668" fmla="*/ 292278 h 7031915"/>
              <a:gd name="connsiteX22-669" fmla="*/ 6490605 w 8033654"/>
              <a:gd name="connsiteY22-670" fmla="*/ 298322 h 7031915"/>
              <a:gd name="connsiteX23-671" fmla="*/ 7949332 w 8033654"/>
              <a:gd name="connsiteY23-672" fmla="*/ 3216682 h 7031915"/>
              <a:gd name="connsiteX24-673" fmla="*/ 7992299 w 8033654"/>
              <a:gd name="connsiteY24-674" fmla="*/ 3302616 h 7031915"/>
              <a:gd name="connsiteX25-675" fmla="*/ 8021693 w 8033654"/>
              <a:gd name="connsiteY25-676" fmla="*/ 3397306 h 7031915"/>
              <a:gd name="connsiteX26-677" fmla="*/ 8033654 w 8033654"/>
              <a:gd name="connsiteY26-678" fmla="*/ 3515957 h 7031915"/>
              <a:gd name="connsiteX27-679" fmla="*/ 8021693 w 8033654"/>
              <a:gd name="connsiteY27-680" fmla="*/ 3634608 h 7031915"/>
              <a:gd name="connsiteX28-681" fmla="*/ 7992299 w 8033654"/>
              <a:gd name="connsiteY28-682" fmla="*/ 3729298 h 7031915"/>
              <a:gd name="connsiteX29-683" fmla="*/ 7949332 w 8033654"/>
              <a:gd name="connsiteY29-684" fmla="*/ 3815232 h 7031915"/>
              <a:gd name="connsiteX30-685" fmla="*/ 6535055 w 8033654"/>
              <a:gd name="connsiteY30-686" fmla="*/ 6638796 h 7031915"/>
              <a:gd name="connsiteX31-687" fmla="*/ 6524461 w 8033654"/>
              <a:gd name="connsiteY31-688" fmla="*/ 6646190 h 7031915"/>
              <a:gd name="connsiteX32-689" fmla="*/ 6482456 w 8033654"/>
              <a:gd name="connsiteY32-690" fmla="*/ 6736229 h 7031915"/>
              <a:gd name="connsiteX33-691" fmla="*/ 6090371 w 8033654"/>
              <a:gd name="connsiteY33-692" fmla="*/ 7019956 h 7031915"/>
              <a:gd name="connsiteX34-693" fmla="*/ 5971740 w 8033654"/>
              <a:gd name="connsiteY34-694" fmla="*/ 7031915 h 7031915"/>
              <a:gd name="connsiteX35-695" fmla="*/ 5971700 w 8033654"/>
              <a:gd name="connsiteY35-696" fmla="*/ 7031915 h 7031915"/>
              <a:gd name="connsiteX36-697" fmla="*/ 2058326 w 8033654"/>
              <a:gd name="connsiteY36-698" fmla="*/ 7031915 h 7031915"/>
              <a:gd name="connsiteX37-699" fmla="*/ 2176958 w 8033654"/>
              <a:gd name="connsiteY37-700" fmla="*/ 7019956 h 7031915"/>
              <a:gd name="connsiteX38-701" fmla="*/ 2176957 w 8033654"/>
              <a:gd name="connsiteY38-702" fmla="*/ 7019956 h 7031915"/>
              <a:gd name="connsiteX39-703" fmla="*/ 2058326 w 8033654"/>
              <a:gd name="connsiteY39-704" fmla="*/ 7031915 h 7031915"/>
              <a:gd name="connsiteX40-705" fmla="*/ 2058286 w 8033654"/>
              <a:gd name="connsiteY40-706" fmla="*/ 7031915 h 7031915"/>
              <a:gd name="connsiteX41-707" fmla="*/ 1939655 w 8033654"/>
              <a:gd name="connsiteY41-708" fmla="*/ 7019956 h 7031915"/>
              <a:gd name="connsiteX42-709" fmla="*/ 1642007 w 8033654"/>
              <a:gd name="connsiteY42-710" fmla="*/ 6859480 h 7031915"/>
              <a:gd name="connsiteX43-711" fmla="*/ 1570173 w 8033654"/>
              <a:gd name="connsiteY43-712" fmla="*/ 6772417 h 7031915"/>
              <a:gd name="connsiteX44-713" fmla="*/ 1508795 w 8033654"/>
              <a:gd name="connsiteY44-714" fmla="*/ 6649661 h 7031915"/>
              <a:gd name="connsiteX45-715" fmla="*/ 1508794 w 8033654"/>
              <a:gd name="connsiteY45-716" fmla="*/ 6649657 h 7031915"/>
              <a:gd name="connsiteX46-717" fmla="*/ 115723 w 8033654"/>
              <a:gd name="connsiteY46-718" fmla="*/ 3863519 h 7031915"/>
              <a:gd name="connsiteX47-719" fmla="*/ 115722 w 8033654"/>
              <a:gd name="connsiteY47-720" fmla="*/ 3863518 h 7031915"/>
              <a:gd name="connsiteX48-721" fmla="*/ 29470 w 8033654"/>
              <a:gd name="connsiteY48-722" fmla="*/ 3691014 h 7031915"/>
              <a:gd name="connsiteX49-723" fmla="*/ 11962 w 8033654"/>
              <a:gd name="connsiteY49-724" fmla="*/ 3634608 h 7031915"/>
              <a:gd name="connsiteX50-725" fmla="*/ 0 w 8033654"/>
              <a:gd name="connsiteY50-726" fmla="*/ 3515957 h 7031915"/>
              <a:gd name="connsiteX51-727" fmla="*/ 11962 w 8033654"/>
              <a:gd name="connsiteY51-728" fmla="*/ 3397306 h 7031915"/>
              <a:gd name="connsiteX52-729" fmla="*/ 29470 w 8033654"/>
              <a:gd name="connsiteY52-730" fmla="*/ 3340901 h 7031915"/>
              <a:gd name="connsiteX53-731" fmla="*/ 115722 w 8033654"/>
              <a:gd name="connsiteY53-732" fmla="*/ 3168396 h 7031915"/>
              <a:gd name="connsiteX54-733" fmla="*/ 115723 w 8033654"/>
              <a:gd name="connsiteY54-734" fmla="*/ 3168396 h 7031915"/>
              <a:gd name="connsiteX55-735" fmla="*/ 1508796 w 8033654"/>
              <a:gd name="connsiteY55-736" fmla="*/ 382255 h 7031915"/>
              <a:gd name="connsiteX56-737" fmla="*/ 1570174 w 8033654"/>
              <a:gd name="connsiteY56-738" fmla="*/ 259499 h 7031915"/>
              <a:gd name="connsiteX57-739" fmla="*/ 1642008 w 8033654"/>
              <a:gd name="connsiteY57-740" fmla="*/ 172435 h 7031915"/>
              <a:gd name="connsiteX58-741" fmla="*/ 1939656 w 8033654"/>
              <a:gd name="connsiteY58-742" fmla="*/ 11959 h 7031915"/>
              <a:gd name="connsiteX59-743" fmla="*/ 2058287 w 8033654"/>
              <a:gd name="connsiteY59-744" fmla="*/ 0 h 7031915"/>
              <a:gd name="connsiteX0-745" fmla="*/ 6556798 w 8033654"/>
              <a:gd name="connsiteY0-746" fmla="*/ 533489 h 7031915"/>
              <a:gd name="connsiteX1-747" fmla="*/ 6555365 w 8033654"/>
              <a:gd name="connsiteY1-748" fmla="*/ 531027 h 7031915"/>
              <a:gd name="connsiteX2-749" fmla="*/ 6556798 w 8033654"/>
              <a:gd name="connsiteY2-750" fmla="*/ 533489 h 7031915"/>
              <a:gd name="connsiteX3-751" fmla="*/ 6529086 w 8033654"/>
              <a:gd name="connsiteY3-752" fmla="*/ 402424 h 7031915"/>
              <a:gd name="connsiteX4-753" fmla="*/ 6540064 w 8033654"/>
              <a:gd name="connsiteY4-754" fmla="*/ 434562 h 7031915"/>
              <a:gd name="connsiteX5-755" fmla="*/ 6529086 w 8033654"/>
              <a:gd name="connsiteY5-756" fmla="*/ 402424 h 7031915"/>
              <a:gd name="connsiteX6-757" fmla="*/ 6482461 w 8033654"/>
              <a:gd name="connsiteY6-758" fmla="*/ 295697 h 7031915"/>
              <a:gd name="connsiteX7-759" fmla="*/ 6520430 w 8033654"/>
              <a:gd name="connsiteY7-760" fmla="*/ 377086 h 7031915"/>
              <a:gd name="connsiteX8-761" fmla="*/ 6515577 w 8033654"/>
              <a:gd name="connsiteY8-762" fmla="*/ 362878 h 7031915"/>
              <a:gd name="connsiteX9-763" fmla="*/ 6482461 w 8033654"/>
              <a:gd name="connsiteY9-764" fmla="*/ 295697 h 7031915"/>
              <a:gd name="connsiteX10-765" fmla="*/ 2058287 w 8033654"/>
              <a:gd name="connsiteY10-766" fmla="*/ 0 h 7031915"/>
              <a:gd name="connsiteX11-767" fmla="*/ 2058326 w 8033654"/>
              <a:gd name="connsiteY11-768" fmla="*/ 0 h 7031915"/>
              <a:gd name="connsiteX12-769" fmla="*/ 5971699 w 8033654"/>
              <a:gd name="connsiteY12-770" fmla="*/ 0 h 7031915"/>
              <a:gd name="connsiteX13-771" fmla="*/ 5971700 w 8033654"/>
              <a:gd name="connsiteY13-772" fmla="*/ 0 h 7031915"/>
              <a:gd name="connsiteX14-773" fmla="*/ 5971740 w 8033654"/>
              <a:gd name="connsiteY14-774" fmla="*/ 0 h 7031915"/>
              <a:gd name="connsiteX15-775" fmla="*/ 6090371 w 8033654"/>
              <a:gd name="connsiteY15-776" fmla="*/ 11959 h 7031915"/>
              <a:gd name="connsiteX16-777" fmla="*/ 6357004 w 8033654"/>
              <a:gd name="connsiteY16-778" fmla="*/ 143562 h 7031915"/>
              <a:gd name="connsiteX17-779" fmla="*/ 6421756 w 8033654"/>
              <a:gd name="connsiteY17-780" fmla="*/ 209878 h 7031915"/>
              <a:gd name="connsiteX18-781" fmla="*/ 6426018 w 8033654"/>
              <a:gd name="connsiteY18-782" fmla="*/ 214243 h 7031915"/>
              <a:gd name="connsiteX19-783" fmla="*/ 6463356 w 8033654"/>
              <a:gd name="connsiteY19-784" fmla="*/ 268125 h 7031915"/>
              <a:gd name="connsiteX20-785" fmla="*/ 6480094 w 8033654"/>
              <a:gd name="connsiteY20-786" fmla="*/ 292278 h 7031915"/>
              <a:gd name="connsiteX21-787" fmla="*/ 6490605 w 8033654"/>
              <a:gd name="connsiteY21-788" fmla="*/ 298322 h 7031915"/>
              <a:gd name="connsiteX22-789" fmla="*/ 7949332 w 8033654"/>
              <a:gd name="connsiteY22-790" fmla="*/ 3216682 h 7031915"/>
              <a:gd name="connsiteX23-791" fmla="*/ 7992299 w 8033654"/>
              <a:gd name="connsiteY23-792" fmla="*/ 3302616 h 7031915"/>
              <a:gd name="connsiteX24-793" fmla="*/ 8021693 w 8033654"/>
              <a:gd name="connsiteY24-794" fmla="*/ 3397306 h 7031915"/>
              <a:gd name="connsiteX25-795" fmla="*/ 8033654 w 8033654"/>
              <a:gd name="connsiteY25-796" fmla="*/ 3515957 h 7031915"/>
              <a:gd name="connsiteX26-797" fmla="*/ 8021693 w 8033654"/>
              <a:gd name="connsiteY26-798" fmla="*/ 3634608 h 7031915"/>
              <a:gd name="connsiteX27-799" fmla="*/ 7992299 w 8033654"/>
              <a:gd name="connsiteY27-800" fmla="*/ 3729298 h 7031915"/>
              <a:gd name="connsiteX28-801" fmla="*/ 7949332 w 8033654"/>
              <a:gd name="connsiteY28-802" fmla="*/ 3815232 h 7031915"/>
              <a:gd name="connsiteX29-803" fmla="*/ 6535055 w 8033654"/>
              <a:gd name="connsiteY29-804" fmla="*/ 6638796 h 7031915"/>
              <a:gd name="connsiteX30-805" fmla="*/ 6524461 w 8033654"/>
              <a:gd name="connsiteY30-806" fmla="*/ 6646190 h 7031915"/>
              <a:gd name="connsiteX31-807" fmla="*/ 6482456 w 8033654"/>
              <a:gd name="connsiteY31-808" fmla="*/ 6736229 h 7031915"/>
              <a:gd name="connsiteX32-809" fmla="*/ 6090371 w 8033654"/>
              <a:gd name="connsiteY32-810" fmla="*/ 7019956 h 7031915"/>
              <a:gd name="connsiteX33-811" fmla="*/ 5971740 w 8033654"/>
              <a:gd name="connsiteY33-812" fmla="*/ 7031915 h 7031915"/>
              <a:gd name="connsiteX34-813" fmla="*/ 5971700 w 8033654"/>
              <a:gd name="connsiteY34-814" fmla="*/ 7031915 h 7031915"/>
              <a:gd name="connsiteX35-815" fmla="*/ 2058326 w 8033654"/>
              <a:gd name="connsiteY35-816" fmla="*/ 7031915 h 7031915"/>
              <a:gd name="connsiteX36-817" fmla="*/ 2176958 w 8033654"/>
              <a:gd name="connsiteY36-818" fmla="*/ 7019956 h 7031915"/>
              <a:gd name="connsiteX37-819" fmla="*/ 2176957 w 8033654"/>
              <a:gd name="connsiteY37-820" fmla="*/ 7019956 h 7031915"/>
              <a:gd name="connsiteX38-821" fmla="*/ 2058326 w 8033654"/>
              <a:gd name="connsiteY38-822" fmla="*/ 7031915 h 7031915"/>
              <a:gd name="connsiteX39-823" fmla="*/ 2058286 w 8033654"/>
              <a:gd name="connsiteY39-824" fmla="*/ 7031915 h 7031915"/>
              <a:gd name="connsiteX40-825" fmla="*/ 1939655 w 8033654"/>
              <a:gd name="connsiteY40-826" fmla="*/ 7019956 h 7031915"/>
              <a:gd name="connsiteX41-827" fmla="*/ 1642007 w 8033654"/>
              <a:gd name="connsiteY41-828" fmla="*/ 6859480 h 7031915"/>
              <a:gd name="connsiteX42-829" fmla="*/ 1570173 w 8033654"/>
              <a:gd name="connsiteY42-830" fmla="*/ 6772417 h 7031915"/>
              <a:gd name="connsiteX43-831" fmla="*/ 1508795 w 8033654"/>
              <a:gd name="connsiteY43-832" fmla="*/ 6649661 h 7031915"/>
              <a:gd name="connsiteX44-833" fmla="*/ 1508794 w 8033654"/>
              <a:gd name="connsiteY44-834" fmla="*/ 6649657 h 7031915"/>
              <a:gd name="connsiteX45-835" fmla="*/ 115723 w 8033654"/>
              <a:gd name="connsiteY45-836" fmla="*/ 3863519 h 7031915"/>
              <a:gd name="connsiteX46-837" fmla="*/ 115722 w 8033654"/>
              <a:gd name="connsiteY46-838" fmla="*/ 3863518 h 7031915"/>
              <a:gd name="connsiteX47-839" fmla="*/ 29470 w 8033654"/>
              <a:gd name="connsiteY47-840" fmla="*/ 3691014 h 7031915"/>
              <a:gd name="connsiteX48-841" fmla="*/ 11962 w 8033654"/>
              <a:gd name="connsiteY48-842" fmla="*/ 3634608 h 7031915"/>
              <a:gd name="connsiteX49-843" fmla="*/ 0 w 8033654"/>
              <a:gd name="connsiteY49-844" fmla="*/ 3515957 h 7031915"/>
              <a:gd name="connsiteX50-845" fmla="*/ 11962 w 8033654"/>
              <a:gd name="connsiteY50-846" fmla="*/ 3397306 h 7031915"/>
              <a:gd name="connsiteX51-847" fmla="*/ 29470 w 8033654"/>
              <a:gd name="connsiteY51-848" fmla="*/ 3340901 h 7031915"/>
              <a:gd name="connsiteX52-849" fmla="*/ 115722 w 8033654"/>
              <a:gd name="connsiteY52-850" fmla="*/ 3168396 h 7031915"/>
              <a:gd name="connsiteX53-851" fmla="*/ 115723 w 8033654"/>
              <a:gd name="connsiteY53-852" fmla="*/ 3168396 h 7031915"/>
              <a:gd name="connsiteX54-853" fmla="*/ 1508796 w 8033654"/>
              <a:gd name="connsiteY54-854" fmla="*/ 382255 h 7031915"/>
              <a:gd name="connsiteX55-855" fmla="*/ 1570174 w 8033654"/>
              <a:gd name="connsiteY55-856" fmla="*/ 259499 h 7031915"/>
              <a:gd name="connsiteX56-857" fmla="*/ 1642008 w 8033654"/>
              <a:gd name="connsiteY56-858" fmla="*/ 172435 h 7031915"/>
              <a:gd name="connsiteX57-859" fmla="*/ 1939656 w 8033654"/>
              <a:gd name="connsiteY57-860" fmla="*/ 11959 h 7031915"/>
              <a:gd name="connsiteX58-861" fmla="*/ 2058287 w 8033654"/>
              <a:gd name="connsiteY58-862" fmla="*/ 0 h 7031915"/>
              <a:gd name="connsiteX0-863" fmla="*/ 6529086 w 8033654"/>
              <a:gd name="connsiteY0-864" fmla="*/ 402424 h 7031915"/>
              <a:gd name="connsiteX1-865" fmla="*/ 6540064 w 8033654"/>
              <a:gd name="connsiteY1-866" fmla="*/ 434562 h 7031915"/>
              <a:gd name="connsiteX2-867" fmla="*/ 6529086 w 8033654"/>
              <a:gd name="connsiteY2-868" fmla="*/ 402424 h 7031915"/>
              <a:gd name="connsiteX3-869" fmla="*/ 6482461 w 8033654"/>
              <a:gd name="connsiteY3-870" fmla="*/ 295697 h 7031915"/>
              <a:gd name="connsiteX4-871" fmla="*/ 6520430 w 8033654"/>
              <a:gd name="connsiteY4-872" fmla="*/ 377086 h 7031915"/>
              <a:gd name="connsiteX5-873" fmla="*/ 6515577 w 8033654"/>
              <a:gd name="connsiteY5-874" fmla="*/ 362878 h 7031915"/>
              <a:gd name="connsiteX6-875" fmla="*/ 6482461 w 8033654"/>
              <a:gd name="connsiteY6-876" fmla="*/ 295697 h 7031915"/>
              <a:gd name="connsiteX7-877" fmla="*/ 2058287 w 8033654"/>
              <a:gd name="connsiteY7-878" fmla="*/ 0 h 7031915"/>
              <a:gd name="connsiteX8-879" fmla="*/ 2058326 w 8033654"/>
              <a:gd name="connsiteY8-880" fmla="*/ 0 h 7031915"/>
              <a:gd name="connsiteX9-881" fmla="*/ 5971699 w 8033654"/>
              <a:gd name="connsiteY9-882" fmla="*/ 0 h 7031915"/>
              <a:gd name="connsiteX10-883" fmla="*/ 5971700 w 8033654"/>
              <a:gd name="connsiteY10-884" fmla="*/ 0 h 7031915"/>
              <a:gd name="connsiteX11-885" fmla="*/ 5971740 w 8033654"/>
              <a:gd name="connsiteY11-886" fmla="*/ 0 h 7031915"/>
              <a:gd name="connsiteX12-887" fmla="*/ 6090371 w 8033654"/>
              <a:gd name="connsiteY12-888" fmla="*/ 11959 h 7031915"/>
              <a:gd name="connsiteX13-889" fmla="*/ 6357004 w 8033654"/>
              <a:gd name="connsiteY13-890" fmla="*/ 143562 h 7031915"/>
              <a:gd name="connsiteX14-891" fmla="*/ 6421756 w 8033654"/>
              <a:gd name="connsiteY14-892" fmla="*/ 209878 h 7031915"/>
              <a:gd name="connsiteX15-893" fmla="*/ 6426018 w 8033654"/>
              <a:gd name="connsiteY15-894" fmla="*/ 214243 h 7031915"/>
              <a:gd name="connsiteX16-895" fmla="*/ 6463356 w 8033654"/>
              <a:gd name="connsiteY16-896" fmla="*/ 268125 h 7031915"/>
              <a:gd name="connsiteX17-897" fmla="*/ 6480094 w 8033654"/>
              <a:gd name="connsiteY17-898" fmla="*/ 292278 h 7031915"/>
              <a:gd name="connsiteX18-899" fmla="*/ 6490605 w 8033654"/>
              <a:gd name="connsiteY18-900" fmla="*/ 298322 h 7031915"/>
              <a:gd name="connsiteX19-901" fmla="*/ 7949332 w 8033654"/>
              <a:gd name="connsiteY19-902" fmla="*/ 3216682 h 7031915"/>
              <a:gd name="connsiteX20-903" fmla="*/ 7992299 w 8033654"/>
              <a:gd name="connsiteY20-904" fmla="*/ 3302616 h 7031915"/>
              <a:gd name="connsiteX21-905" fmla="*/ 8021693 w 8033654"/>
              <a:gd name="connsiteY21-906" fmla="*/ 3397306 h 7031915"/>
              <a:gd name="connsiteX22-907" fmla="*/ 8033654 w 8033654"/>
              <a:gd name="connsiteY22-908" fmla="*/ 3515957 h 7031915"/>
              <a:gd name="connsiteX23-909" fmla="*/ 8021693 w 8033654"/>
              <a:gd name="connsiteY23-910" fmla="*/ 3634608 h 7031915"/>
              <a:gd name="connsiteX24-911" fmla="*/ 7992299 w 8033654"/>
              <a:gd name="connsiteY24-912" fmla="*/ 3729298 h 7031915"/>
              <a:gd name="connsiteX25-913" fmla="*/ 7949332 w 8033654"/>
              <a:gd name="connsiteY25-914" fmla="*/ 3815232 h 7031915"/>
              <a:gd name="connsiteX26-915" fmla="*/ 6535055 w 8033654"/>
              <a:gd name="connsiteY26-916" fmla="*/ 6638796 h 7031915"/>
              <a:gd name="connsiteX27-917" fmla="*/ 6524461 w 8033654"/>
              <a:gd name="connsiteY27-918" fmla="*/ 6646190 h 7031915"/>
              <a:gd name="connsiteX28-919" fmla="*/ 6482456 w 8033654"/>
              <a:gd name="connsiteY28-920" fmla="*/ 6736229 h 7031915"/>
              <a:gd name="connsiteX29-921" fmla="*/ 6090371 w 8033654"/>
              <a:gd name="connsiteY29-922" fmla="*/ 7019956 h 7031915"/>
              <a:gd name="connsiteX30-923" fmla="*/ 5971740 w 8033654"/>
              <a:gd name="connsiteY30-924" fmla="*/ 7031915 h 7031915"/>
              <a:gd name="connsiteX31-925" fmla="*/ 5971700 w 8033654"/>
              <a:gd name="connsiteY31-926" fmla="*/ 7031915 h 7031915"/>
              <a:gd name="connsiteX32-927" fmla="*/ 2058326 w 8033654"/>
              <a:gd name="connsiteY32-928" fmla="*/ 7031915 h 7031915"/>
              <a:gd name="connsiteX33-929" fmla="*/ 2176958 w 8033654"/>
              <a:gd name="connsiteY33-930" fmla="*/ 7019956 h 7031915"/>
              <a:gd name="connsiteX34-931" fmla="*/ 2176957 w 8033654"/>
              <a:gd name="connsiteY34-932" fmla="*/ 7019956 h 7031915"/>
              <a:gd name="connsiteX35-933" fmla="*/ 2058326 w 8033654"/>
              <a:gd name="connsiteY35-934" fmla="*/ 7031915 h 7031915"/>
              <a:gd name="connsiteX36-935" fmla="*/ 2058286 w 8033654"/>
              <a:gd name="connsiteY36-936" fmla="*/ 7031915 h 7031915"/>
              <a:gd name="connsiteX37-937" fmla="*/ 1939655 w 8033654"/>
              <a:gd name="connsiteY37-938" fmla="*/ 7019956 h 7031915"/>
              <a:gd name="connsiteX38-939" fmla="*/ 1642007 w 8033654"/>
              <a:gd name="connsiteY38-940" fmla="*/ 6859480 h 7031915"/>
              <a:gd name="connsiteX39-941" fmla="*/ 1570173 w 8033654"/>
              <a:gd name="connsiteY39-942" fmla="*/ 6772417 h 7031915"/>
              <a:gd name="connsiteX40-943" fmla="*/ 1508795 w 8033654"/>
              <a:gd name="connsiteY40-944" fmla="*/ 6649661 h 7031915"/>
              <a:gd name="connsiteX41-945" fmla="*/ 1508794 w 8033654"/>
              <a:gd name="connsiteY41-946" fmla="*/ 6649657 h 7031915"/>
              <a:gd name="connsiteX42-947" fmla="*/ 115723 w 8033654"/>
              <a:gd name="connsiteY42-948" fmla="*/ 3863519 h 7031915"/>
              <a:gd name="connsiteX43-949" fmla="*/ 115722 w 8033654"/>
              <a:gd name="connsiteY43-950" fmla="*/ 3863518 h 7031915"/>
              <a:gd name="connsiteX44-951" fmla="*/ 29470 w 8033654"/>
              <a:gd name="connsiteY44-952" fmla="*/ 3691014 h 7031915"/>
              <a:gd name="connsiteX45-953" fmla="*/ 11962 w 8033654"/>
              <a:gd name="connsiteY45-954" fmla="*/ 3634608 h 7031915"/>
              <a:gd name="connsiteX46-955" fmla="*/ 0 w 8033654"/>
              <a:gd name="connsiteY46-956" fmla="*/ 3515957 h 7031915"/>
              <a:gd name="connsiteX47-957" fmla="*/ 11962 w 8033654"/>
              <a:gd name="connsiteY47-958" fmla="*/ 3397306 h 7031915"/>
              <a:gd name="connsiteX48-959" fmla="*/ 29470 w 8033654"/>
              <a:gd name="connsiteY48-960" fmla="*/ 3340901 h 7031915"/>
              <a:gd name="connsiteX49-961" fmla="*/ 115722 w 8033654"/>
              <a:gd name="connsiteY49-962" fmla="*/ 3168396 h 7031915"/>
              <a:gd name="connsiteX50-963" fmla="*/ 115723 w 8033654"/>
              <a:gd name="connsiteY50-964" fmla="*/ 3168396 h 7031915"/>
              <a:gd name="connsiteX51-965" fmla="*/ 1508796 w 8033654"/>
              <a:gd name="connsiteY51-966" fmla="*/ 382255 h 7031915"/>
              <a:gd name="connsiteX52-967" fmla="*/ 1570174 w 8033654"/>
              <a:gd name="connsiteY52-968" fmla="*/ 259499 h 7031915"/>
              <a:gd name="connsiteX53-969" fmla="*/ 1642008 w 8033654"/>
              <a:gd name="connsiteY53-970" fmla="*/ 172435 h 7031915"/>
              <a:gd name="connsiteX54-971" fmla="*/ 1939656 w 8033654"/>
              <a:gd name="connsiteY54-972" fmla="*/ 11959 h 7031915"/>
              <a:gd name="connsiteX55-973" fmla="*/ 2058287 w 8033654"/>
              <a:gd name="connsiteY55-974" fmla="*/ 0 h 7031915"/>
              <a:gd name="connsiteX0-975" fmla="*/ 6529086 w 8033654"/>
              <a:gd name="connsiteY0-976" fmla="*/ 402424 h 7031915"/>
              <a:gd name="connsiteX1-977" fmla="*/ 6540064 w 8033654"/>
              <a:gd name="connsiteY1-978" fmla="*/ 434562 h 7031915"/>
              <a:gd name="connsiteX2-979" fmla="*/ 6529086 w 8033654"/>
              <a:gd name="connsiteY2-980" fmla="*/ 402424 h 7031915"/>
              <a:gd name="connsiteX3-981" fmla="*/ 6482461 w 8033654"/>
              <a:gd name="connsiteY3-982" fmla="*/ 295697 h 7031915"/>
              <a:gd name="connsiteX4-983" fmla="*/ 6520430 w 8033654"/>
              <a:gd name="connsiteY4-984" fmla="*/ 377086 h 7031915"/>
              <a:gd name="connsiteX5-985" fmla="*/ 6515577 w 8033654"/>
              <a:gd name="connsiteY5-986" fmla="*/ 362878 h 7031915"/>
              <a:gd name="connsiteX6-987" fmla="*/ 6482461 w 8033654"/>
              <a:gd name="connsiteY6-988" fmla="*/ 295697 h 7031915"/>
              <a:gd name="connsiteX7-989" fmla="*/ 2058287 w 8033654"/>
              <a:gd name="connsiteY7-990" fmla="*/ 0 h 7031915"/>
              <a:gd name="connsiteX8-991" fmla="*/ 2058326 w 8033654"/>
              <a:gd name="connsiteY8-992" fmla="*/ 0 h 7031915"/>
              <a:gd name="connsiteX9-993" fmla="*/ 5971699 w 8033654"/>
              <a:gd name="connsiteY9-994" fmla="*/ 0 h 7031915"/>
              <a:gd name="connsiteX10-995" fmla="*/ 5971700 w 8033654"/>
              <a:gd name="connsiteY10-996" fmla="*/ 0 h 7031915"/>
              <a:gd name="connsiteX11-997" fmla="*/ 5971740 w 8033654"/>
              <a:gd name="connsiteY11-998" fmla="*/ 0 h 7031915"/>
              <a:gd name="connsiteX12-999" fmla="*/ 6090371 w 8033654"/>
              <a:gd name="connsiteY12-1000" fmla="*/ 11959 h 7031915"/>
              <a:gd name="connsiteX13-1001" fmla="*/ 6357004 w 8033654"/>
              <a:gd name="connsiteY13-1002" fmla="*/ 143562 h 7031915"/>
              <a:gd name="connsiteX14-1003" fmla="*/ 6421756 w 8033654"/>
              <a:gd name="connsiteY14-1004" fmla="*/ 209878 h 7031915"/>
              <a:gd name="connsiteX15-1005" fmla="*/ 6426018 w 8033654"/>
              <a:gd name="connsiteY15-1006" fmla="*/ 214243 h 7031915"/>
              <a:gd name="connsiteX16-1007" fmla="*/ 6463356 w 8033654"/>
              <a:gd name="connsiteY16-1008" fmla="*/ 268125 h 7031915"/>
              <a:gd name="connsiteX17-1009" fmla="*/ 6480094 w 8033654"/>
              <a:gd name="connsiteY17-1010" fmla="*/ 292278 h 7031915"/>
              <a:gd name="connsiteX18-1011" fmla="*/ 7949332 w 8033654"/>
              <a:gd name="connsiteY18-1012" fmla="*/ 3216682 h 7031915"/>
              <a:gd name="connsiteX19-1013" fmla="*/ 7992299 w 8033654"/>
              <a:gd name="connsiteY19-1014" fmla="*/ 3302616 h 7031915"/>
              <a:gd name="connsiteX20-1015" fmla="*/ 8021693 w 8033654"/>
              <a:gd name="connsiteY20-1016" fmla="*/ 3397306 h 7031915"/>
              <a:gd name="connsiteX21-1017" fmla="*/ 8033654 w 8033654"/>
              <a:gd name="connsiteY21-1018" fmla="*/ 3515957 h 7031915"/>
              <a:gd name="connsiteX22-1019" fmla="*/ 8021693 w 8033654"/>
              <a:gd name="connsiteY22-1020" fmla="*/ 3634608 h 7031915"/>
              <a:gd name="connsiteX23-1021" fmla="*/ 7992299 w 8033654"/>
              <a:gd name="connsiteY23-1022" fmla="*/ 3729298 h 7031915"/>
              <a:gd name="connsiteX24-1023" fmla="*/ 7949332 w 8033654"/>
              <a:gd name="connsiteY24-1024" fmla="*/ 3815232 h 7031915"/>
              <a:gd name="connsiteX25-1025" fmla="*/ 6535055 w 8033654"/>
              <a:gd name="connsiteY25-1026" fmla="*/ 6638796 h 7031915"/>
              <a:gd name="connsiteX26-1027" fmla="*/ 6524461 w 8033654"/>
              <a:gd name="connsiteY26-1028" fmla="*/ 6646190 h 7031915"/>
              <a:gd name="connsiteX27-1029" fmla="*/ 6482456 w 8033654"/>
              <a:gd name="connsiteY27-1030" fmla="*/ 6736229 h 7031915"/>
              <a:gd name="connsiteX28-1031" fmla="*/ 6090371 w 8033654"/>
              <a:gd name="connsiteY28-1032" fmla="*/ 7019956 h 7031915"/>
              <a:gd name="connsiteX29-1033" fmla="*/ 5971740 w 8033654"/>
              <a:gd name="connsiteY29-1034" fmla="*/ 7031915 h 7031915"/>
              <a:gd name="connsiteX30-1035" fmla="*/ 5971700 w 8033654"/>
              <a:gd name="connsiteY30-1036" fmla="*/ 7031915 h 7031915"/>
              <a:gd name="connsiteX31-1037" fmla="*/ 2058326 w 8033654"/>
              <a:gd name="connsiteY31-1038" fmla="*/ 7031915 h 7031915"/>
              <a:gd name="connsiteX32-1039" fmla="*/ 2176958 w 8033654"/>
              <a:gd name="connsiteY32-1040" fmla="*/ 7019956 h 7031915"/>
              <a:gd name="connsiteX33-1041" fmla="*/ 2176957 w 8033654"/>
              <a:gd name="connsiteY33-1042" fmla="*/ 7019956 h 7031915"/>
              <a:gd name="connsiteX34-1043" fmla="*/ 2058326 w 8033654"/>
              <a:gd name="connsiteY34-1044" fmla="*/ 7031915 h 7031915"/>
              <a:gd name="connsiteX35-1045" fmla="*/ 2058286 w 8033654"/>
              <a:gd name="connsiteY35-1046" fmla="*/ 7031915 h 7031915"/>
              <a:gd name="connsiteX36-1047" fmla="*/ 1939655 w 8033654"/>
              <a:gd name="connsiteY36-1048" fmla="*/ 7019956 h 7031915"/>
              <a:gd name="connsiteX37-1049" fmla="*/ 1642007 w 8033654"/>
              <a:gd name="connsiteY37-1050" fmla="*/ 6859480 h 7031915"/>
              <a:gd name="connsiteX38-1051" fmla="*/ 1570173 w 8033654"/>
              <a:gd name="connsiteY38-1052" fmla="*/ 6772417 h 7031915"/>
              <a:gd name="connsiteX39-1053" fmla="*/ 1508795 w 8033654"/>
              <a:gd name="connsiteY39-1054" fmla="*/ 6649661 h 7031915"/>
              <a:gd name="connsiteX40-1055" fmla="*/ 1508794 w 8033654"/>
              <a:gd name="connsiteY40-1056" fmla="*/ 6649657 h 7031915"/>
              <a:gd name="connsiteX41-1057" fmla="*/ 115723 w 8033654"/>
              <a:gd name="connsiteY41-1058" fmla="*/ 3863519 h 7031915"/>
              <a:gd name="connsiteX42-1059" fmla="*/ 115722 w 8033654"/>
              <a:gd name="connsiteY42-1060" fmla="*/ 3863518 h 7031915"/>
              <a:gd name="connsiteX43-1061" fmla="*/ 29470 w 8033654"/>
              <a:gd name="connsiteY43-1062" fmla="*/ 3691014 h 7031915"/>
              <a:gd name="connsiteX44-1063" fmla="*/ 11962 w 8033654"/>
              <a:gd name="connsiteY44-1064" fmla="*/ 3634608 h 7031915"/>
              <a:gd name="connsiteX45-1065" fmla="*/ 0 w 8033654"/>
              <a:gd name="connsiteY45-1066" fmla="*/ 3515957 h 7031915"/>
              <a:gd name="connsiteX46-1067" fmla="*/ 11962 w 8033654"/>
              <a:gd name="connsiteY46-1068" fmla="*/ 3397306 h 7031915"/>
              <a:gd name="connsiteX47-1069" fmla="*/ 29470 w 8033654"/>
              <a:gd name="connsiteY47-1070" fmla="*/ 3340901 h 7031915"/>
              <a:gd name="connsiteX48-1071" fmla="*/ 115722 w 8033654"/>
              <a:gd name="connsiteY48-1072" fmla="*/ 3168396 h 7031915"/>
              <a:gd name="connsiteX49-1073" fmla="*/ 115723 w 8033654"/>
              <a:gd name="connsiteY49-1074" fmla="*/ 3168396 h 7031915"/>
              <a:gd name="connsiteX50-1075" fmla="*/ 1508796 w 8033654"/>
              <a:gd name="connsiteY50-1076" fmla="*/ 382255 h 7031915"/>
              <a:gd name="connsiteX51-1077" fmla="*/ 1570174 w 8033654"/>
              <a:gd name="connsiteY51-1078" fmla="*/ 259499 h 7031915"/>
              <a:gd name="connsiteX52-1079" fmla="*/ 1642008 w 8033654"/>
              <a:gd name="connsiteY52-1080" fmla="*/ 172435 h 7031915"/>
              <a:gd name="connsiteX53-1081" fmla="*/ 1939656 w 8033654"/>
              <a:gd name="connsiteY53-1082" fmla="*/ 11959 h 7031915"/>
              <a:gd name="connsiteX54-1083" fmla="*/ 2058287 w 8033654"/>
              <a:gd name="connsiteY54-1084" fmla="*/ 0 h 7031915"/>
              <a:gd name="connsiteX0-1085" fmla="*/ 6529086 w 8033654"/>
              <a:gd name="connsiteY0-1086" fmla="*/ 402424 h 7031915"/>
              <a:gd name="connsiteX1-1087" fmla="*/ 6540064 w 8033654"/>
              <a:gd name="connsiteY1-1088" fmla="*/ 434562 h 7031915"/>
              <a:gd name="connsiteX2-1089" fmla="*/ 6529086 w 8033654"/>
              <a:gd name="connsiteY2-1090" fmla="*/ 402424 h 7031915"/>
              <a:gd name="connsiteX3-1091" fmla="*/ 6482461 w 8033654"/>
              <a:gd name="connsiteY3-1092" fmla="*/ 295697 h 7031915"/>
              <a:gd name="connsiteX4-1093" fmla="*/ 6520430 w 8033654"/>
              <a:gd name="connsiteY4-1094" fmla="*/ 377086 h 7031915"/>
              <a:gd name="connsiteX5-1095" fmla="*/ 6482461 w 8033654"/>
              <a:gd name="connsiteY5-1096" fmla="*/ 295697 h 7031915"/>
              <a:gd name="connsiteX6-1097" fmla="*/ 2058287 w 8033654"/>
              <a:gd name="connsiteY6-1098" fmla="*/ 0 h 7031915"/>
              <a:gd name="connsiteX7-1099" fmla="*/ 2058326 w 8033654"/>
              <a:gd name="connsiteY7-1100" fmla="*/ 0 h 7031915"/>
              <a:gd name="connsiteX8-1101" fmla="*/ 5971699 w 8033654"/>
              <a:gd name="connsiteY8-1102" fmla="*/ 0 h 7031915"/>
              <a:gd name="connsiteX9-1103" fmla="*/ 5971700 w 8033654"/>
              <a:gd name="connsiteY9-1104" fmla="*/ 0 h 7031915"/>
              <a:gd name="connsiteX10-1105" fmla="*/ 5971740 w 8033654"/>
              <a:gd name="connsiteY10-1106" fmla="*/ 0 h 7031915"/>
              <a:gd name="connsiteX11-1107" fmla="*/ 6090371 w 8033654"/>
              <a:gd name="connsiteY11-1108" fmla="*/ 11959 h 7031915"/>
              <a:gd name="connsiteX12-1109" fmla="*/ 6357004 w 8033654"/>
              <a:gd name="connsiteY12-1110" fmla="*/ 143562 h 7031915"/>
              <a:gd name="connsiteX13-1111" fmla="*/ 6421756 w 8033654"/>
              <a:gd name="connsiteY13-1112" fmla="*/ 209878 h 7031915"/>
              <a:gd name="connsiteX14-1113" fmla="*/ 6426018 w 8033654"/>
              <a:gd name="connsiteY14-1114" fmla="*/ 214243 h 7031915"/>
              <a:gd name="connsiteX15-1115" fmla="*/ 6463356 w 8033654"/>
              <a:gd name="connsiteY15-1116" fmla="*/ 268125 h 7031915"/>
              <a:gd name="connsiteX16-1117" fmla="*/ 6480094 w 8033654"/>
              <a:gd name="connsiteY16-1118" fmla="*/ 292278 h 7031915"/>
              <a:gd name="connsiteX17-1119" fmla="*/ 7949332 w 8033654"/>
              <a:gd name="connsiteY17-1120" fmla="*/ 3216682 h 7031915"/>
              <a:gd name="connsiteX18-1121" fmla="*/ 7992299 w 8033654"/>
              <a:gd name="connsiteY18-1122" fmla="*/ 3302616 h 7031915"/>
              <a:gd name="connsiteX19-1123" fmla="*/ 8021693 w 8033654"/>
              <a:gd name="connsiteY19-1124" fmla="*/ 3397306 h 7031915"/>
              <a:gd name="connsiteX20-1125" fmla="*/ 8033654 w 8033654"/>
              <a:gd name="connsiteY20-1126" fmla="*/ 3515957 h 7031915"/>
              <a:gd name="connsiteX21-1127" fmla="*/ 8021693 w 8033654"/>
              <a:gd name="connsiteY21-1128" fmla="*/ 3634608 h 7031915"/>
              <a:gd name="connsiteX22-1129" fmla="*/ 7992299 w 8033654"/>
              <a:gd name="connsiteY22-1130" fmla="*/ 3729298 h 7031915"/>
              <a:gd name="connsiteX23-1131" fmla="*/ 7949332 w 8033654"/>
              <a:gd name="connsiteY23-1132" fmla="*/ 3815232 h 7031915"/>
              <a:gd name="connsiteX24-1133" fmla="*/ 6535055 w 8033654"/>
              <a:gd name="connsiteY24-1134" fmla="*/ 6638796 h 7031915"/>
              <a:gd name="connsiteX25-1135" fmla="*/ 6524461 w 8033654"/>
              <a:gd name="connsiteY25-1136" fmla="*/ 6646190 h 7031915"/>
              <a:gd name="connsiteX26-1137" fmla="*/ 6482456 w 8033654"/>
              <a:gd name="connsiteY26-1138" fmla="*/ 6736229 h 7031915"/>
              <a:gd name="connsiteX27-1139" fmla="*/ 6090371 w 8033654"/>
              <a:gd name="connsiteY27-1140" fmla="*/ 7019956 h 7031915"/>
              <a:gd name="connsiteX28-1141" fmla="*/ 5971740 w 8033654"/>
              <a:gd name="connsiteY28-1142" fmla="*/ 7031915 h 7031915"/>
              <a:gd name="connsiteX29-1143" fmla="*/ 5971700 w 8033654"/>
              <a:gd name="connsiteY29-1144" fmla="*/ 7031915 h 7031915"/>
              <a:gd name="connsiteX30-1145" fmla="*/ 2058326 w 8033654"/>
              <a:gd name="connsiteY30-1146" fmla="*/ 7031915 h 7031915"/>
              <a:gd name="connsiteX31-1147" fmla="*/ 2176958 w 8033654"/>
              <a:gd name="connsiteY31-1148" fmla="*/ 7019956 h 7031915"/>
              <a:gd name="connsiteX32-1149" fmla="*/ 2176957 w 8033654"/>
              <a:gd name="connsiteY32-1150" fmla="*/ 7019956 h 7031915"/>
              <a:gd name="connsiteX33-1151" fmla="*/ 2058326 w 8033654"/>
              <a:gd name="connsiteY33-1152" fmla="*/ 7031915 h 7031915"/>
              <a:gd name="connsiteX34-1153" fmla="*/ 2058286 w 8033654"/>
              <a:gd name="connsiteY34-1154" fmla="*/ 7031915 h 7031915"/>
              <a:gd name="connsiteX35-1155" fmla="*/ 1939655 w 8033654"/>
              <a:gd name="connsiteY35-1156" fmla="*/ 7019956 h 7031915"/>
              <a:gd name="connsiteX36-1157" fmla="*/ 1642007 w 8033654"/>
              <a:gd name="connsiteY36-1158" fmla="*/ 6859480 h 7031915"/>
              <a:gd name="connsiteX37-1159" fmla="*/ 1570173 w 8033654"/>
              <a:gd name="connsiteY37-1160" fmla="*/ 6772417 h 7031915"/>
              <a:gd name="connsiteX38-1161" fmla="*/ 1508795 w 8033654"/>
              <a:gd name="connsiteY38-1162" fmla="*/ 6649661 h 7031915"/>
              <a:gd name="connsiteX39-1163" fmla="*/ 1508794 w 8033654"/>
              <a:gd name="connsiteY39-1164" fmla="*/ 6649657 h 7031915"/>
              <a:gd name="connsiteX40-1165" fmla="*/ 115723 w 8033654"/>
              <a:gd name="connsiteY40-1166" fmla="*/ 3863519 h 7031915"/>
              <a:gd name="connsiteX41-1167" fmla="*/ 115722 w 8033654"/>
              <a:gd name="connsiteY41-1168" fmla="*/ 3863518 h 7031915"/>
              <a:gd name="connsiteX42-1169" fmla="*/ 29470 w 8033654"/>
              <a:gd name="connsiteY42-1170" fmla="*/ 3691014 h 7031915"/>
              <a:gd name="connsiteX43-1171" fmla="*/ 11962 w 8033654"/>
              <a:gd name="connsiteY43-1172" fmla="*/ 3634608 h 7031915"/>
              <a:gd name="connsiteX44-1173" fmla="*/ 0 w 8033654"/>
              <a:gd name="connsiteY44-1174" fmla="*/ 3515957 h 7031915"/>
              <a:gd name="connsiteX45-1175" fmla="*/ 11962 w 8033654"/>
              <a:gd name="connsiteY45-1176" fmla="*/ 3397306 h 7031915"/>
              <a:gd name="connsiteX46-1177" fmla="*/ 29470 w 8033654"/>
              <a:gd name="connsiteY46-1178" fmla="*/ 3340901 h 7031915"/>
              <a:gd name="connsiteX47-1179" fmla="*/ 115722 w 8033654"/>
              <a:gd name="connsiteY47-1180" fmla="*/ 3168396 h 7031915"/>
              <a:gd name="connsiteX48-1181" fmla="*/ 115723 w 8033654"/>
              <a:gd name="connsiteY48-1182" fmla="*/ 3168396 h 7031915"/>
              <a:gd name="connsiteX49-1183" fmla="*/ 1508796 w 8033654"/>
              <a:gd name="connsiteY49-1184" fmla="*/ 382255 h 7031915"/>
              <a:gd name="connsiteX50-1185" fmla="*/ 1570174 w 8033654"/>
              <a:gd name="connsiteY50-1186" fmla="*/ 259499 h 7031915"/>
              <a:gd name="connsiteX51-1187" fmla="*/ 1642008 w 8033654"/>
              <a:gd name="connsiteY51-1188" fmla="*/ 172435 h 7031915"/>
              <a:gd name="connsiteX52-1189" fmla="*/ 1939656 w 8033654"/>
              <a:gd name="connsiteY52-1190" fmla="*/ 11959 h 7031915"/>
              <a:gd name="connsiteX53-1191" fmla="*/ 2058287 w 8033654"/>
              <a:gd name="connsiteY53-1192" fmla="*/ 0 h 7031915"/>
              <a:gd name="connsiteX0-1193" fmla="*/ 6529086 w 8033654"/>
              <a:gd name="connsiteY0-1194" fmla="*/ 402424 h 7031915"/>
              <a:gd name="connsiteX1-1195" fmla="*/ 6540064 w 8033654"/>
              <a:gd name="connsiteY1-1196" fmla="*/ 434562 h 7031915"/>
              <a:gd name="connsiteX2-1197" fmla="*/ 6529086 w 8033654"/>
              <a:gd name="connsiteY2-1198" fmla="*/ 402424 h 7031915"/>
              <a:gd name="connsiteX3-1199" fmla="*/ 2058287 w 8033654"/>
              <a:gd name="connsiteY3-1200" fmla="*/ 0 h 7031915"/>
              <a:gd name="connsiteX4-1201" fmla="*/ 2058326 w 8033654"/>
              <a:gd name="connsiteY4-1202" fmla="*/ 0 h 7031915"/>
              <a:gd name="connsiteX5-1203" fmla="*/ 5971699 w 8033654"/>
              <a:gd name="connsiteY5-1204" fmla="*/ 0 h 7031915"/>
              <a:gd name="connsiteX6-1205" fmla="*/ 5971700 w 8033654"/>
              <a:gd name="connsiteY6-1206" fmla="*/ 0 h 7031915"/>
              <a:gd name="connsiteX7-1207" fmla="*/ 5971740 w 8033654"/>
              <a:gd name="connsiteY7-1208" fmla="*/ 0 h 7031915"/>
              <a:gd name="connsiteX8-1209" fmla="*/ 6090371 w 8033654"/>
              <a:gd name="connsiteY8-1210" fmla="*/ 11959 h 7031915"/>
              <a:gd name="connsiteX9-1211" fmla="*/ 6357004 w 8033654"/>
              <a:gd name="connsiteY9-1212" fmla="*/ 143562 h 7031915"/>
              <a:gd name="connsiteX10-1213" fmla="*/ 6421756 w 8033654"/>
              <a:gd name="connsiteY10-1214" fmla="*/ 209878 h 7031915"/>
              <a:gd name="connsiteX11-1215" fmla="*/ 6426018 w 8033654"/>
              <a:gd name="connsiteY11-1216" fmla="*/ 214243 h 7031915"/>
              <a:gd name="connsiteX12-1217" fmla="*/ 6463356 w 8033654"/>
              <a:gd name="connsiteY12-1218" fmla="*/ 268125 h 7031915"/>
              <a:gd name="connsiteX13-1219" fmla="*/ 6480094 w 8033654"/>
              <a:gd name="connsiteY13-1220" fmla="*/ 292278 h 7031915"/>
              <a:gd name="connsiteX14-1221" fmla="*/ 7949332 w 8033654"/>
              <a:gd name="connsiteY14-1222" fmla="*/ 3216682 h 7031915"/>
              <a:gd name="connsiteX15-1223" fmla="*/ 7992299 w 8033654"/>
              <a:gd name="connsiteY15-1224" fmla="*/ 3302616 h 7031915"/>
              <a:gd name="connsiteX16-1225" fmla="*/ 8021693 w 8033654"/>
              <a:gd name="connsiteY16-1226" fmla="*/ 3397306 h 7031915"/>
              <a:gd name="connsiteX17-1227" fmla="*/ 8033654 w 8033654"/>
              <a:gd name="connsiteY17-1228" fmla="*/ 3515957 h 7031915"/>
              <a:gd name="connsiteX18-1229" fmla="*/ 8021693 w 8033654"/>
              <a:gd name="connsiteY18-1230" fmla="*/ 3634608 h 7031915"/>
              <a:gd name="connsiteX19-1231" fmla="*/ 7992299 w 8033654"/>
              <a:gd name="connsiteY19-1232" fmla="*/ 3729298 h 7031915"/>
              <a:gd name="connsiteX20-1233" fmla="*/ 7949332 w 8033654"/>
              <a:gd name="connsiteY20-1234" fmla="*/ 3815232 h 7031915"/>
              <a:gd name="connsiteX21-1235" fmla="*/ 6535055 w 8033654"/>
              <a:gd name="connsiteY21-1236" fmla="*/ 6638796 h 7031915"/>
              <a:gd name="connsiteX22-1237" fmla="*/ 6524461 w 8033654"/>
              <a:gd name="connsiteY22-1238" fmla="*/ 6646190 h 7031915"/>
              <a:gd name="connsiteX23-1239" fmla="*/ 6482456 w 8033654"/>
              <a:gd name="connsiteY23-1240" fmla="*/ 6736229 h 7031915"/>
              <a:gd name="connsiteX24-1241" fmla="*/ 6090371 w 8033654"/>
              <a:gd name="connsiteY24-1242" fmla="*/ 7019956 h 7031915"/>
              <a:gd name="connsiteX25-1243" fmla="*/ 5971740 w 8033654"/>
              <a:gd name="connsiteY25-1244" fmla="*/ 7031915 h 7031915"/>
              <a:gd name="connsiteX26-1245" fmla="*/ 5971700 w 8033654"/>
              <a:gd name="connsiteY26-1246" fmla="*/ 7031915 h 7031915"/>
              <a:gd name="connsiteX27-1247" fmla="*/ 2058326 w 8033654"/>
              <a:gd name="connsiteY27-1248" fmla="*/ 7031915 h 7031915"/>
              <a:gd name="connsiteX28-1249" fmla="*/ 2176958 w 8033654"/>
              <a:gd name="connsiteY28-1250" fmla="*/ 7019956 h 7031915"/>
              <a:gd name="connsiteX29-1251" fmla="*/ 2176957 w 8033654"/>
              <a:gd name="connsiteY29-1252" fmla="*/ 7019956 h 7031915"/>
              <a:gd name="connsiteX30-1253" fmla="*/ 2058326 w 8033654"/>
              <a:gd name="connsiteY30-1254" fmla="*/ 7031915 h 7031915"/>
              <a:gd name="connsiteX31-1255" fmla="*/ 2058286 w 8033654"/>
              <a:gd name="connsiteY31-1256" fmla="*/ 7031915 h 7031915"/>
              <a:gd name="connsiteX32-1257" fmla="*/ 1939655 w 8033654"/>
              <a:gd name="connsiteY32-1258" fmla="*/ 7019956 h 7031915"/>
              <a:gd name="connsiteX33-1259" fmla="*/ 1642007 w 8033654"/>
              <a:gd name="connsiteY33-1260" fmla="*/ 6859480 h 7031915"/>
              <a:gd name="connsiteX34-1261" fmla="*/ 1570173 w 8033654"/>
              <a:gd name="connsiteY34-1262" fmla="*/ 6772417 h 7031915"/>
              <a:gd name="connsiteX35-1263" fmla="*/ 1508795 w 8033654"/>
              <a:gd name="connsiteY35-1264" fmla="*/ 6649661 h 7031915"/>
              <a:gd name="connsiteX36-1265" fmla="*/ 1508794 w 8033654"/>
              <a:gd name="connsiteY36-1266" fmla="*/ 6649657 h 7031915"/>
              <a:gd name="connsiteX37-1267" fmla="*/ 115723 w 8033654"/>
              <a:gd name="connsiteY37-1268" fmla="*/ 3863519 h 7031915"/>
              <a:gd name="connsiteX38-1269" fmla="*/ 115722 w 8033654"/>
              <a:gd name="connsiteY38-1270" fmla="*/ 3863518 h 7031915"/>
              <a:gd name="connsiteX39-1271" fmla="*/ 29470 w 8033654"/>
              <a:gd name="connsiteY39-1272" fmla="*/ 3691014 h 7031915"/>
              <a:gd name="connsiteX40-1273" fmla="*/ 11962 w 8033654"/>
              <a:gd name="connsiteY40-1274" fmla="*/ 3634608 h 7031915"/>
              <a:gd name="connsiteX41-1275" fmla="*/ 0 w 8033654"/>
              <a:gd name="connsiteY41-1276" fmla="*/ 3515957 h 7031915"/>
              <a:gd name="connsiteX42-1277" fmla="*/ 11962 w 8033654"/>
              <a:gd name="connsiteY42-1278" fmla="*/ 3397306 h 7031915"/>
              <a:gd name="connsiteX43-1279" fmla="*/ 29470 w 8033654"/>
              <a:gd name="connsiteY43-1280" fmla="*/ 3340901 h 7031915"/>
              <a:gd name="connsiteX44-1281" fmla="*/ 115722 w 8033654"/>
              <a:gd name="connsiteY44-1282" fmla="*/ 3168396 h 7031915"/>
              <a:gd name="connsiteX45-1283" fmla="*/ 115723 w 8033654"/>
              <a:gd name="connsiteY45-1284" fmla="*/ 3168396 h 7031915"/>
              <a:gd name="connsiteX46-1285" fmla="*/ 1508796 w 8033654"/>
              <a:gd name="connsiteY46-1286" fmla="*/ 382255 h 7031915"/>
              <a:gd name="connsiteX47-1287" fmla="*/ 1570174 w 8033654"/>
              <a:gd name="connsiteY47-1288" fmla="*/ 259499 h 7031915"/>
              <a:gd name="connsiteX48-1289" fmla="*/ 1642008 w 8033654"/>
              <a:gd name="connsiteY48-1290" fmla="*/ 172435 h 7031915"/>
              <a:gd name="connsiteX49-1291" fmla="*/ 1939656 w 8033654"/>
              <a:gd name="connsiteY49-1292" fmla="*/ 11959 h 7031915"/>
              <a:gd name="connsiteX50-1293" fmla="*/ 2058287 w 8033654"/>
              <a:gd name="connsiteY50-1294" fmla="*/ 0 h 7031915"/>
              <a:gd name="connsiteX0-1295" fmla="*/ 2058287 w 8033654"/>
              <a:gd name="connsiteY0-1296" fmla="*/ 0 h 7031915"/>
              <a:gd name="connsiteX1-1297" fmla="*/ 2058326 w 8033654"/>
              <a:gd name="connsiteY1-1298" fmla="*/ 0 h 7031915"/>
              <a:gd name="connsiteX2-1299" fmla="*/ 5971699 w 8033654"/>
              <a:gd name="connsiteY2-1300" fmla="*/ 0 h 7031915"/>
              <a:gd name="connsiteX3-1301" fmla="*/ 5971700 w 8033654"/>
              <a:gd name="connsiteY3-1302" fmla="*/ 0 h 7031915"/>
              <a:gd name="connsiteX4-1303" fmla="*/ 5971740 w 8033654"/>
              <a:gd name="connsiteY4-1304" fmla="*/ 0 h 7031915"/>
              <a:gd name="connsiteX5-1305" fmla="*/ 6090371 w 8033654"/>
              <a:gd name="connsiteY5-1306" fmla="*/ 11959 h 7031915"/>
              <a:gd name="connsiteX6-1307" fmla="*/ 6357004 w 8033654"/>
              <a:gd name="connsiteY6-1308" fmla="*/ 143562 h 7031915"/>
              <a:gd name="connsiteX7-1309" fmla="*/ 6421756 w 8033654"/>
              <a:gd name="connsiteY7-1310" fmla="*/ 209878 h 7031915"/>
              <a:gd name="connsiteX8-1311" fmla="*/ 6426018 w 8033654"/>
              <a:gd name="connsiteY8-1312" fmla="*/ 214243 h 7031915"/>
              <a:gd name="connsiteX9-1313" fmla="*/ 6463356 w 8033654"/>
              <a:gd name="connsiteY9-1314" fmla="*/ 268125 h 7031915"/>
              <a:gd name="connsiteX10-1315" fmla="*/ 6480094 w 8033654"/>
              <a:gd name="connsiteY10-1316" fmla="*/ 292278 h 7031915"/>
              <a:gd name="connsiteX11-1317" fmla="*/ 7949332 w 8033654"/>
              <a:gd name="connsiteY11-1318" fmla="*/ 3216682 h 7031915"/>
              <a:gd name="connsiteX12-1319" fmla="*/ 7992299 w 8033654"/>
              <a:gd name="connsiteY12-1320" fmla="*/ 3302616 h 7031915"/>
              <a:gd name="connsiteX13-1321" fmla="*/ 8021693 w 8033654"/>
              <a:gd name="connsiteY13-1322" fmla="*/ 3397306 h 7031915"/>
              <a:gd name="connsiteX14-1323" fmla="*/ 8033654 w 8033654"/>
              <a:gd name="connsiteY14-1324" fmla="*/ 3515957 h 7031915"/>
              <a:gd name="connsiteX15-1325" fmla="*/ 8021693 w 8033654"/>
              <a:gd name="connsiteY15-1326" fmla="*/ 3634608 h 7031915"/>
              <a:gd name="connsiteX16-1327" fmla="*/ 7992299 w 8033654"/>
              <a:gd name="connsiteY16-1328" fmla="*/ 3729298 h 7031915"/>
              <a:gd name="connsiteX17-1329" fmla="*/ 7949332 w 8033654"/>
              <a:gd name="connsiteY17-1330" fmla="*/ 3815232 h 7031915"/>
              <a:gd name="connsiteX18-1331" fmla="*/ 6535055 w 8033654"/>
              <a:gd name="connsiteY18-1332" fmla="*/ 6638796 h 7031915"/>
              <a:gd name="connsiteX19-1333" fmla="*/ 6524461 w 8033654"/>
              <a:gd name="connsiteY19-1334" fmla="*/ 6646190 h 7031915"/>
              <a:gd name="connsiteX20-1335" fmla="*/ 6482456 w 8033654"/>
              <a:gd name="connsiteY20-1336" fmla="*/ 6736229 h 7031915"/>
              <a:gd name="connsiteX21-1337" fmla="*/ 6090371 w 8033654"/>
              <a:gd name="connsiteY21-1338" fmla="*/ 7019956 h 7031915"/>
              <a:gd name="connsiteX22-1339" fmla="*/ 5971740 w 8033654"/>
              <a:gd name="connsiteY22-1340" fmla="*/ 7031915 h 7031915"/>
              <a:gd name="connsiteX23-1341" fmla="*/ 5971700 w 8033654"/>
              <a:gd name="connsiteY23-1342" fmla="*/ 7031915 h 7031915"/>
              <a:gd name="connsiteX24-1343" fmla="*/ 2058326 w 8033654"/>
              <a:gd name="connsiteY24-1344" fmla="*/ 7031915 h 7031915"/>
              <a:gd name="connsiteX25-1345" fmla="*/ 2176958 w 8033654"/>
              <a:gd name="connsiteY25-1346" fmla="*/ 7019956 h 7031915"/>
              <a:gd name="connsiteX26-1347" fmla="*/ 2176957 w 8033654"/>
              <a:gd name="connsiteY26-1348" fmla="*/ 7019956 h 7031915"/>
              <a:gd name="connsiteX27-1349" fmla="*/ 2058326 w 8033654"/>
              <a:gd name="connsiteY27-1350" fmla="*/ 7031915 h 7031915"/>
              <a:gd name="connsiteX28-1351" fmla="*/ 2058286 w 8033654"/>
              <a:gd name="connsiteY28-1352" fmla="*/ 7031915 h 7031915"/>
              <a:gd name="connsiteX29-1353" fmla="*/ 1939655 w 8033654"/>
              <a:gd name="connsiteY29-1354" fmla="*/ 7019956 h 7031915"/>
              <a:gd name="connsiteX30-1355" fmla="*/ 1642007 w 8033654"/>
              <a:gd name="connsiteY30-1356" fmla="*/ 6859480 h 7031915"/>
              <a:gd name="connsiteX31-1357" fmla="*/ 1570173 w 8033654"/>
              <a:gd name="connsiteY31-1358" fmla="*/ 6772417 h 7031915"/>
              <a:gd name="connsiteX32-1359" fmla="*/ 1508795 w 8033654"/>
              <a:gd name="connsiteY32-1360" fmla="*/ 6649661 h 7031915"/>
              <a:gd name="connsiteX33-1361" fmla="*/ 1508794 w 8033654"/>
              <a:gd name="connsiteY33-1362" fmla="*/ 6649657 h 7031915"/>
              <a:gd name="connsiteX34-1363" fmla="*/ 115723 w 8033654"/>
              <a:gd name="connsiteY34-1364" fmla="*/ 3863519 h 7031915"/>
              <a:gd name="connsiteX35-1365" fmla="*/ 115722 w 8033654"/>
              <a:gd name="connsiteY35-1366" fmla="*/ 3863518 h 7031915"/>
              <a:gd name="connsiteX36-1367" fmla="*/ 29470 w 8033654"/>
              <a:gd name="connsiteY36-1368" fmla="*/ 3691014 h 7031915"/>
              <a:gd name="connsiteX37-1369" fmla="*/ 11962 w 8033654"/>
              <a:gd name="connsiteY37-1370" fmla="*/ 3634608 h 7031915"/>
              <a:gd name="connsiteX38-1371" fmla="*/ 0 w 8033654"/>
              <a:gd name="connsiteY38-1372" fmla="*/ 3515957 h 7031915"/>
              <a:gd name="connsiteX39-1373" fmla="*/ 11962 w 8033654"/>
              <a:gd name="connsiteY39-1374" fmla="*/ 3397306 h 7031915"/>
              <a:gd name="connsiteX40-1375" fmla="*/ 29470 w 8033654"/>
              <a:gd name="connsiteY40-1376" fmla="*/ 3340901 h 7031915"/>
              <a:gd name="connsiteX41-1377" fmla="*/ 115722 w 8033654"/>
              <a:gd name="connsiteY41-1378" fmla="*/ 3168396 h 7031915"/>
              <a:gd name="connsiteX42-1379" fmla="*/ 115723 w 8033654"/>
              <a:gd name="connsiteY42-1380" fmla="*/ 3168396 h 7031915"/>
              <a:gd name="connsiteX43-1381" fmla="*/ 1508796 w 8033654"/>
              <a:gd name="connsiteY43-1382" fmla="*/ 382255 h 7031915"/>
              <a:gd name="connsiteX44-1383" fmla="*/ 1570174 w 8033654"/>
              <a:gd name="connsiteY44-1384" fmla="*/ 259499 h 7031915"/>
              <a:gd name="connsiteX45-1385" fmla="*/ 1642008 w 8033654"/>
              <a:gd name="connsiteY45-1386" fmla="*/ 172435 h 7031915"/>
              <a:gd name="connsiteX46-1387" fmla="*/ 1939656 w 8033654"/>
              <a:gd name="connsiteY46-1388" fmla="*/ 11959 h 7031915"/>
              <a:gd name="connsiteX47-1389" fmla="*/ 2058287 w 8033654"/>
              <a:gd name="connsiteY47-1390" fmla="*/ 0 h 7031915"/>
              <a:gd name="connsiteX0-1391" fmla="*/ 2058287 w 8033654"/>
              <a:gd name="connsiteY0-1392" fmla="*/ 0 h 7031915"/>
              <a:gd name="connsiteX1-1393" fmla="*/ 2058326 w 8033654"/>
              <a:gd name="connsiteY1-1394" fmla="*/ 0 h 7031915"/>
              <a:gd name="connsiteX2-1395" fmla="*/ 5971699 w 8033654"/>
              <a:gd name="connsiteY2-1396" fmla="*/ 0 h 7031915"/>
              <a:gd name="connsiteX3-1397" fmla="*/ 5971700 w 8033654"/>
              <a:gd name="connsiteY3-1398" fmla="*/ 0 h 7031915"/>
              <a:gd name="connsiteX4-1399" fmla="*/ 5971740 w 8033654"/>
              <a:gd name="connsiteY4-1400" fmla="*/ 0 h 7031915"/>
              <a:gd name="connsiteX5-1401" fmla="*/ 6090371 w 8033654"/>
              <a:gd name="connsiteY5-1402" fmla="*/ 11959 h 7031915"/>
              <a:gd name="connsiteX6-1403" fmla="*/ 6357004 w 8033654"/>
              <a:gd name="connsiteY6-1404" fmla="*/ 143562 h 7031915"/>
              <a:gd name="connsiteX7-1405" fmla="*/ 6421756 w 8033654"/>
              <a:gd name="connsiteY7-1406" fmla="*/ 209878 h 7031915"/>
              <a:gd name="connsiteX8-1407" fmla="*/ 6426018 w 8033654"/>
              <a:gd name="connsiteY8-1408" fmla="*/ 214243 h 7031915"/>
              <a:gd name="connsiteX9-1409" fmla="*/ 6463356 w 8033654"/>
              <a:gd name="connsiteY9-1410" fmla="*/ 268125 h 7031915"/>
              <a:gd name="connsiteX10-1411" fmla="*/ 7949332 w 8033654"/>
              <a:gd name="connsiteY10-1412" fmla="*/ 3216682 h 7031915"/>
              <a:gd name="connsiteX11-1413" fmla="*/ 7992299 w 8033654"/>
              <a:gd name="connsiteY11-1414" fmla="*/ 3302616 h 7031915"/>
              <a:gd name="connsiteX12-1415" fmla="*/ 8021693 w 8033654"/>
              <a:gd name="connsiteY12-1416" fmla="*/ 3397306 h 7031915"/>
              <a:gd name="connsiteX13-1417" fmla="*/ 8033654 w 8033654"/>
              <a:gd name="connsiteY13-1418" fmla="*/ 3515957 h 7031915"/>
              <a:gd name="connsiteX14-1419" fmla="*/ 8021693 w 8033654"/>
              <a:gd name="connsiteY14-1420" fmla="*/ 3634608 h 7031915"/>
              <a:gd name="connsiteX15-1421" fmla="*/ 7992299 w 8033654"/>
              <a:gd name="connsiteY15-1422" fmla="*/ 3729298 h 7031915"/>
              <a:gd name="connsiteX16-1423" fmla="*/ 7949332 w 8033654"/>
              <a:gd name="connsiteY16-1424" fmla="*/ 3815232 h 7031915"/>
              <a:gd name="connsiteX17-1425" fmla="*/ 6535055 w 8033654"/>
              <a:gd name="connsiteY17-1426" fmla="*/ 6638796 h 7031915"/>
              <a:gd name="connsiteX18-1427" fmla="*/ 6524461 w 8033654"/>
              <a:gd name="connsiteY18-1428" fmla="*/ 6646190 h 7031915"/>
              <a:gd name="connsiteX19-1429" fmla="*/ 6482456 w 8033654"/>
              <a:gd name="connsiteY19-1430" fmla="*/ 6736229 h 7031915"/>
              <a:gd name="connsiteX20-1431" fmla="*/ 6090371 w 8033654"/>
              <a:gd name="connsiteY20-1432" fmla="*/ 7019956 h 7031915"/>
              <a:gd name="connsiteX21-1433" fmla="*/ 5971740 w 8033654"/>
              <a:gd name="connsiteY21-1434" fmla="*/ 7031915 h 7031915"/>
              <a:gd name="connsiteX22-1435" fmla="*/ 5971700 w 8033654"/>
              <a:gd name="connsiteY22-1436" fmla="*/ 7031915 h 7031915"/>
              <a:gd name="connsiteX23-1437" fmla="*/ 2058326 w 8033654"/>
              <a:gd name="connsiteY23-1438" fmla="*/ 7031915 h 7031915"/>
              <a:gd name="connsiteX24-1439" fmla="*/ 2176958 w 8033654"/>
              <a:gd name="connsiteY24-1440" fmla="*/ 7019956 h 7031915"/>
              <a:gd name="connsiteX25-1441" fmla="*/ 2176957 w 8033654"/>
              <a:gd name="connsiteY25-1442" fmla="*/ 7019956 h 7031915"/>
              <a:gd name="connsiteX26-1443" fmla="*/ 2058326 w 8033654"/>
              <a:gd name="connsiteY26-1444" fmla="*/ 7031915 h 7031915"/>
              <a:gd name="connsiteX27-1445" fmla="*/ 2058286 w 8033654"/>
              <a:gd name="connsiteY27-1446" fmla="*/ 7031915 h 7031915"/>
              <a:gd name="connsiteX28-1447" fmla="*/ 1939655 w 8033654"/>
              <a:gd name="connsiteY28-1448" fmla="*/ 7019956 h 7031915"/>
              <a:gd name="connsiteX29-1449" fmla="*/ 1642007 w 8033654"/>
              <a:gd name="connsiteY29-1450" fmla="*/ 6859480 h 7031915"/>
              <a:gd name="connsiteX30-1451" fmla="*/ 1570173 w 8033654"/>
              <a:gd name="connsiteY30-1452" fmla="*/ 6772417 h 7031915"/>
              <a:gd name="connsiteX31-1453" fmla="*/ 1508795 w 8033654"/>
              <a:gd name="connsiteY31-1454" fmla="*/ 6649661 h 7031915"/>
              <a:gd name="connsiteX32-1455" fmla="*/ 1508794 w 8033654"/>
              <a:gd name="connsiteY32-1456" fmla="*/ 6649657 h 7031915"/>
              <a:gd name="connsiteX33-1457" fmla="*/ 115723 w 8033654"/>
              <a:gd name="connsiteY33-1458" fmla="*/ 3863519 h 7031915"/>
              <a:gd name="connsiteX34-1459" fmla="*/ 115722 w 8033654"/>
              <a:gd name="connsiteY34-1460" fmla="*/ 3863518 h 7031915"/>
              <a:gd name="connsiteX35-1461" fmla="*/ 29470 w 8033654"/>
              <a:gd name="connsiteY35-1462" fmla="*/ 3691014 h 7031915"/>
              <a:gd name="connsiteX36-1463" fmla="*/ 11962 w 8033654"/>
              <a:gd name="connsiteY36-1464" fmla="*/ 3634608 h 7031915"/>
              <a:gd name="connsiteX37-1465" fmla="*/ 0 w 8033654"/>
              <a:gd name="connsiteY37-1466" fmla="*/ 3515957 h 7031915"/>
              <a:gd name="connsiteX38-1467" fmla="*/ 11962 w 8033654"/>
              <a:gd name="connsiteY38-1468" fmla="*/ 3397306 h 7031915"/>
              <a:gd name="connsiteX39-1469" fmla="*/ 29470 w 8033654"/>
              <a:gd name="connsiteY39-1470" fmla="*/ 3340901 h 7031915"/>
              <a:gd name="connsiteX40-1471" fmla="*/ 115722 w 8033654"/>
              <a:gd name="connsiteY40-1472" fmla="*/ 3168396 h 7031915"/>
              <a:gd name="connsiteX41-1473" fmla="*/ 115723 w 8033654"/>
              <a:gd name="connsiteY41-1474" fmla="*/ 3168396 h 7031915"/>
              <a:gd name="connsiteX42-1475" fmla="*/ 1508796 w 8033654"/>
              <a:gd name="connsiteY42-1476" fmla="*/ 382255 h 7031915"/>
              <a:gd name="connsiteX43-1477" fmla="*/ 1570174 w 8033654"/>
              <a:gd name="connsiteY43-1478" fmla="*/ 259499 h 7031915"/>
              <a:gd name="connsiteX44-1479" fmla="*/ 1642008 w 8033654"/>
              <a:gd name="connsiteY44-1480" fmla="*/ 172435 h 7031915"/>
              <a:gd name="connsiteX45-1481" fmla="*/ 1939656 w 8033654"/>
              <a:gd name="connsiteY45-1482" fmla="*/ 11959 h 7031915"/>
              <a:gd name="connsiteX46-1483" fmla="*/ 2058287 w 8033654"/>
              <a:gd name="connsiteY46-1484" fmla="*/ 0 h 7031915"/>
              <a:gd name="connsiteX0-1485" fmla="*/ 2058287 w 8033654"/>
              <a:gd name="connsiteY0-1486" fmla="*/ 0 h 7031915"/>
              <a:gd name="connsiteX1-1487" fmla="*/ 2058326 w 8033654"/>
              <a:gd name="connsiteY1-1488" fmla="*/ 0 h 7031915"/>
              <a:gd name="connsiteX2-1489" fmla="*/ 5971699 w 8033654"/>
              <a:gd name="connsiteY2-1490" fmla="*/ 0 h 7031915"/>
              <a:gd name="connsiteX3-1491" fmla="*/ 5971700 w 8033654"/>
              <a:gd name="connsiteY3-1492" fmla="*/ 0 h 7031915"/>
              <a:gd name="connsiteX4-1493" fmla="*/ 5971740 w 8033654"/>
              <a:gd name="connsiteY4-1494" fmla="*/ 0 h 7031915"/>
              <a:gd name="connsiteX5-1495" fmla="*/ 6090371 w 8033654"/>
              <a:gd name="connsiteY5-1496" fmla="*/ 11959 h 7031915"/>
              <a:gd name="connsiteX6-1497" fmla="*/ 6357004 w 8033654"/>
              <a:gd name="connsiteY6-1498" fmla="*/ 143562 h 7031915"/>
              <a:gd name="connsiteX7-1499" fmla="*/ 6421756 w 8033654"/>
              <a:gd name="connsiteY7-1500" fmla="*/ 209878 h 7031915"/>
              <a:gd name="connsiteX8-1501" fmla="*/ 6426018 w 8033654"/>
              <a:gd name="connsiteY8-1502" fmla="*/ 214243 h 7031915"/>
              <a:gd name="connsiteX9-1503" fmla="*/ 6463356 w 8033654"/>
              <a:gd name="connsiteY9-1504" fmla="*/ 268125 h 7031915"/>
              <a:gd name="connsiteX10-1505" fmla="*/ 7949332 w 8033654"/>
              <a:gd name="connsiteY10-1506" fmla="*/ 3216682 h 7031915"/>
              <a:gd name="connsiteX11-1507" fmla="*/ 7992299 w 8033654"/>
              <a:gd name="connsiteY11-1508" fmla="*/ 3302616 h 7031915"/>
              <a:gd name="connsiteX12-1509" fmla="*/ 8021693 w 8033654"/>
              <a:gd name="connsiteY12-1510" fmla="*/ 3397306 h 7031915"/>
              <a:gd name="connsiteX13-1511" fmla="*/ 8033654 w 8033654"/>
              <a:gd name="connsiteY13-1512" fmla="*/ 3515957 h 7031915"/>
              <a:gd name="connsiteX14-1513" fmla="*/ 8021693 w 8033654"/>
              <a:gd name="connsiteY14-1514" fmla="*/ 3634608 h 7031915"/>
              <a:gd name="connsiteX15-1515" fmla="*/ 7992299 w 8033654"/>
              <a:gd name="connsiteY15-1516" fmla="*/ 3729298 h 7031915"/>
              <a:gd name="connsiteX16-1517" fmla="*/ 7949332 w 8033654"/>
              <a:gd name="connsiteY16-1518" fmla="*/ 3815232 h 7031915"/>
              <a:gd name="connsiteX17-1519" fmla="*/ 6535055 w 8033654"/>
              <a:gd name="connsiteY17-1520" fmla="*/ 6638796 h 7031915"/>
              <a:gd name="connsiteX18-1521" fmla="*/ 6524461 w 8033654"/>
              <a:gd name="connsiteY18-1522" fmla="*/ 6646190 h 7031915"/>
              <a:gd name="connsiteX19-1523" fmla="*/ 6482456 w 8033654"/>
              <a:gd name="connsiteY19-1524" fmla="*/ 6736229 h 7031915"/>
              <a:gd name="connsiteX20-1525" fmla="*/ 6090371 w 8033654"/>
              <a:gd name="connsiteY20-1526" fmla="*/ 7019956 h 7031915"/>
              <a:gd name="connsiteX21-1527" fmla="*/ 5971740 w 8033654"/>
              <a:gd name="connsiteY21-1528" fmla="*/ 7031915 h 7031915"/>
              <a:gd name="connsiteX22-1529" fmla="*/ 5971700 w 8033654"/>
              <a:gd name="connsiteY22-1530" fmla="*/ 7031915 h 7031915"/>
              <a:gd name="connsiteX23-1531" fmla="*/ 2058326 w 8033654"/>
              <a:gd name="connsiteY23-1532" fmla="*/ 7031915 h 7031915"/>
              <a:gd name="connsiteX24-1533" fmla="*/ 2176958 w 8033654"/>
              <a:gd name="connsiteY24-1534" fmla="*/ 7019956 h 7031915"/>
              <a:gd name="connsiteX25-1535" fmla="*/ 2058326 w 8033654"/>
              <a:gd name="connsiteY25-1536" fmla="*/ 7031915 h 7031915"/>
              <a:gd name="connsiteX26-1537" fmla="*/ 2058286 w 8033654"/>
              <a:gd name="connsiteY26-1538" fmla="*/ 7031915 h 7031915"/>
              <a:gd name="connsiteX27-1539" fmla="*/ 1939655 w 8033654"/>
              <a:gd name="connsiteY27-1540" fmla="*/ 7019956 h 7031915"/>
              <a:gd name="connsiteX28-1541" fmla="*/ 1642007 w 8033654"/>
              <a:gd name="connsiteY28-1542" fmla="*/ 6859480 h 7031915"/>
              <a:gd name="connsiteX29-1543" fmla="*/ 1570173 w 8033654"/>
              <a:gd name="connsiteY29-1544" fmla="*/ 6772417 h 7031915"/>
              <a:gd name="connsiteX30-1545" fmla="*/ 1508795 w 8033654"/>
              <a:gd name="connsiteY30-1546" fmla="*/ 6649661 h 7031915"/>
              <a:gd name="connsiteX31-1547" fmla="*/ 1508794 w 8033654"/>
              <a:gd name="connsiteY31-1548" fmla="*/ 6649657 h 7031915"/>
              <a:gd name="connsiteX32-1549" fmla="*/ 115723 w 8033654"/>
              <a:gd name="connsiteY32-1550" fmla="*/ 3863519 h 7031915"/>
              <a:gd name="connsiteX33-1551" fmla="*/ 115722 w 8033654"/>
              <a:gd name="connsiteY33-1552" fmla="*/ 3863518 h 7031915"/>
              <a:gd name="connsiteX34-1553" fmla="*/ 29470 w 8033654"/>
              <a:gd name="connsiteY34-1554" fmla="*/ 3691014 h 7031915"/>
              <a:gd name="connsiteX35-1555" fmla="*/ 11962 w 8033654"/>
              <a:gd name="connsiteY35-1556" fmla="*/ 3634608 h 7031915"/>
              <a:gd name="connsiteX36-1557" fmla="*/ 0 w 8033654"/>
              <a:gd name="connsiteY36-1558" fmla="*/ 3515957 h 7031915"/>
              <a:gd name="connsiteX37-1559" fmla="*/ 11962 w 8033654"/>
              <a:gd name="connsiteY37-1560" fmla="*/ 3397306 h 7031915"/>
              <a:gd name="connsiteX38-1561" fmla="*/ 29470 w 8033654"/>
              <a:gd name="connsiteY38-1562" fmla="*/ 3340901 h 7031915"/>
              <a:gd name="connsiteX39-1563" fmla="*/ 115722 w 8033654"/>
              <a:gd name="connsiteY39-1564" fmla="*/ 3168396 h 7031915"/>
              <a:gd name="connsiteX40-1565" fmla="*/ 115723 w 8033654"/>
              <a:gd name="connsiteY40-1566" fmla="*/ 3168396 h 7031915"/>
              <a:gd name="connsiteX41-1567" fmla="*/ 1508796 w 8033654"/>
              <a:gd name="connsiteY41-1568" fmla="*/ 382255 h 7031915"/>
              <a:gd name="connsiteX42-1569" fmla="*/ 1570174 w 8033654"/>
              <a:gd name="connsiteY42-1570" fmla="*/ 259499 h 7031915"/>
              <a:gd name="connsiteX43-1571" fmla="*/ 1642008 w 8033654"/>
              <a:gd name="connsiteY43-1572" fmla="*/ 172435 h 7031915"/>
              <a:gd name="connsiteX44-1573" fmla="*/ 1939656 w 8033654"/>
              <a:gd name="connsiteY44-1574" fmla="*/ 11959 h 7031915"/>
              <a:gd name="connsiteX45-1575" fmla="*/ 2058287 w 8033654"/>
              <a:gd name="connsiteY45-1576" fmla="*/ 0 h 7031915"/>
              <a:gd name="connsiteX0-1577" fmla="*/ 2058287 w 8033654"/>
              <a:gd name="connsiteY0-1578" fmla="*/ 0 h 7031915"/>
              <a:gd name="connsiteX1-1579" fmla="*/ 2058326 w 8033654"/>
              <a:gd name="connsiteY1-1580" fmla="*/ 0 h 7031915"/>
              <a:gd name="connsiteX2-1581" fmla="*/ 5971699 w 8033654"/>
              <a:gd name="connsiteY2-1582" fmla="*/ 0 h 7031915"/>
              <a:gd name="connsiteX3-1583" fmla="*/ 5971700 w 8033654"/>
              <a:gd name="connsiteY3-1584" fmla="*/ 0 h 7031915"/>
              <a:gd name="connsiteX4-1585" fmla="*/ 5971740 w 8033654"/>
              <a:gd name="connsiteY4-1586" fmla="*/ 0 h 7031915"/>
              <a:gd name="connsiteX5-1587" fmla="*/ 6090371 w 8033654"/>
              <a:gd name="connsiteY5-1588" fmla="*/ 11959 h 7031915"/>
              <a:gd name="connsiteX6-1589" fmla="*/ 6357004 w 8033654"/>
              <a:gd name="connsiteY6-1590" fmla="*/ 143562 h 7031915"/>
              <a:gd name="connsiteX7-1591" fmla="*/ 6421756 w 8033654"/>
              <a:gd name="connsiteY7-1592" fmla="*/ 209878 h 7031915"/>
              <a:gd name="connsiteX8-1593" fmla="*/ 6426018 w 8033654"/>
              <a:gd name="connsiteY8-1594" fmla="*/ 214243 h 7031915"/>
              <a:gd name="connsiteX9-1595" fmla="*/ 6463356 w 8033654"/>
              <a:gd name="connsiteY9-1596" fmla="*/ 268125 h 7031915"/>
              <a:gd name="connsiteX10-1597" fmla="*/ 7949332 w 8033654"/>
              <a:gd name="connsiteY10-1598" fmla="*/ 3216682 h 7031915"/>
              <a:gd name="connsiteX11-1599" fmla="*/ 7992299 w 8033654"/>
              <a:gd name="connsiteY11-1600" fmla="*/ 3302616 h 7031915"/>
              <a:gd name="connsiteX12-1601" fmla="*/ 8021693 w 8033654"/>
              <a:gd name="connsiteY12-1602" fmla="*/ 3397306 h 7031915"/>
              <a:gd name="connsiteX13-1603" fmla="*/ 8033654 w 8033654"/>
              <a:gd name="connsiteY13-1604" fmla="*/ 3515957 h 7031915"/>
              <a:gd name="connsiteX14-1605" fmla="*/ 8021693 w 8033654"/>
              <a:gd name="connsiteY14-1606" fmla="*/ 3634608 h 7031915"/>
              <a:gd name="connsiteX15-1607" fmla="*/ 7992299 w 8033654"/>
              <a:gd name="connsiteY15-1608" fmla="*/ 3729298 h 7031915"/>
              <a:gd name="connsiteX16-1609" fmla="*/ 7949332 w 8033654"/>
              <a:gd name="connsiteY16-1610" fmla="*/ 3815232 h 7031915"/>
              <a:gd name="connsiteX17-1611" fmla="*/ 6535055 w 8033654"/>
              <a:gd name="connsiteY17-1612" fmla="*/ 6638796 h 7031915"/>
              <a:gd name="connsiteX18-1613" fmla="*/ 6524461 w 8033654"/>
              <a:gd name="connsiteY18-1614" fmla="*/ 6646190 h 7031915"/>
              <a:gd name="connsiteX19-1615" fmla="*/ 6482456 w 8033654"/>
              <a:gd name="connsiteY19-1616" fmla="*/ 6736229 h 7031915"/>
              <a:gd name="connsiteX20-1617" fmla="*/ 6090371 w 8033654"/>
              <a:gd name="connsiteY20-1618" fmla="*/ 7019956 h 7031915"/>
              <a:gd name="connsiteX21-1619" fmla="*/ 5971740 w 8033654"/>
              <a:gd name="connsiteY21-1620" fmla="*/ 7031915 h 7031915"/>
              <a:gd name="connsiteX22-1621" fmla="*/ 5971700 w 8033654"/>
              <a:gd name="connsiteY22-1622" fmla="*/ 7031915 h 7031915"/>
              <a:gd name="connsiteX23-1623" fmla="*/ 2058326 w 8033654"/>
              <a:gd name="connsiteY23-1624" fmla="*/ 7031915 h 7031915"/>
              <a:gd name="connsiteX24-1625" fmla="*/ 2058326 w 8033654"/>
              <a:gd name="connsiteY24-1626" fmla="*/ 7031915 h 7031915"/>
              <a:gd name="connsiteX25-1627" fmla="*/ 2058286 w 8033654"/>
              <a:gd name="connsiteY25-1628" fmla="*/ 7031915 h 7031915"/>
              <a:gd name="connsiteX26-1629" fmla="*/ 1939655 w 8033654"/>
              <a:gd name="connsiteY26-1630" fmla="*/ 7019956 h 7031915"/>
              <a:gd name="connsiteX27-1631" fmla="*/ 1642007 w 8033654"/>
              <a:gd name="connsiteY27-1632" fmla="*/ 6859480 h 7031915"/>
              <a:gd name="connsiteX28-1633" fmla="*/ 1570173 w 8033654"/>
              <a:gd name="connsiteY28-1634" fmla="*/ 6772417 h 7031915"/>
              <a:gd name="connsiteX29-1635" fmla="*/ 1508795 w 8033654"/>
              <a:gd name="connsiteY29-1636" fmla="*/ 6649661 h 7031915"/>
              <a:gd name="connsiteX30-1637" fmla="*/ 1508794 w 8033654"/>
              <a:gd name="connsiteY30-1638" fmla="*/ 6649657 h 7031915"/>
              <a:gd name="connsiteX31-1639" fmla="*/ 115723 w 8033654"/>
              <a:gd name="connsiteY31-1640" fmla="*/ 3863519 h 7031915"/>
              <a:gd name="connsiteX32-1641" fmla="*/ 115722 w 8033654"/>
              <a:gd name="connsiteY32-1642" fmla="*/ 3863518 h 7031915"/>
              <a:gd name="connsiteX33-1643" fmla="*/ 29470 w 8033654"/>
              <a:gd name="connsiteY33-1644" fmla="*/ 3691014 h 7031915"/>
              <a:gd name="connsiteX34-1645" fmla="*/ 11962 w 8033654"/>
              <a:gd name="connsiteY34-1646" fmla="*/ 3634608 h 7031915"/>
              <a:gd name="connsiteX35-1647" fmla="*/ 0 w 8033654"/>
              <a:gd name="connsiteY35-1648" fmla="*/ 3515957 h 7031915"/>
              <a:gd name="connsiteX36-1649" fmla="*/ 11962 w 8033654"/>
              <a:gd name="connsiteY36-1650" fmla="*/ 3397306 h 7031915"/>
              <a:gd name="connsiteX37-1651" fmla="*/ 29470 w 8033654"/>
              <a:gd name="connsiteY37-1652" fmla="*/ 3340901 h 7031915"/>
              <a:gd name="connsiteX38-1653" fmla="*/ 115722 w 8033654"/>
              <a:gd name="connsiteY38-1654" fmla="*/ 3168396 h 7031915"/>
              <a:gd name="connsiteX39-1655" fmla="*/ 115723 w 8033654"/>
              <a:gd name="connsiteY39-1656" fmla="*/ 3168396 h 7031915"/>
              <a:gd name="connsiteX40-1657" fmla="*/ 1508796 w 8033654"/>
              <a:gd name="connsiteY40-1658" fmla="*/ 382255 h 7031915"/>
              <a:gd name="connsiteX41-1659" fmla="*/ 1570174 w 8033654"/>
              <a:gd name="connsiteY41-1660" fmla="*/ 259499 h 7031915"/>
              <a:gd name="connsiteX42-1661" fmla="*/ 1642008 w 8033654"/>
              <a:gd name="connsiteY42-1662" fmla="*/ 172435 h 7031915"/>
              <a:gd name="connsiteX43-1663" fmla="*/ 1939656 w 8033654"/>
              <a:gd name="connsiteY43-1664" fmla="*/ 11959 h 7031915"/>
              <a:gd name="connsiteX44-1665" fmla="*/ 2058287 w 8033654"/>
              <a:gd name="connsiteY44-1666" fmla="*/ 0 h 7031915"/>
              <a:gd name="connsiteX0-1667" fmla="*/ 2058287 w 8033654"/>
              <a:gd name="connsiteY0-1668" fmla="*/ 0 h 7031915"/>
              <a:gd name="connsiteX1-1669" fmla="*/ 2058326 w 8033654"/>
              <a:gd name="connsiteY1-1670" fmla="*/ 0 h 7031915"/>
              <a:gd name="connsiteX2-1671" fmla="*/ 5971699 w 8033654"/>
              <a:gd name="connsiteY2-1672" fmla="*/ 0 h 7031915"/>
              <a:gd name="connsiteX3-1673" fmla="*/ 5971700 w 8033654"/>
              <a:gd name="connsiteY3-1674" fmla="*/ 0 h 7031915"/>
              <a:gd name="connsiteX4-1675" fmla="*/ 5971740 w 8033654"/>
              <a:gd name="connsiteY4-1676" fmla="*/ 0 h 7031915"/>
              <a:gd name="connsiteX5-1677" fmla="*/ 6090371 w 8033654"/>
              <a:gd name="connsiteY5-1678" fmla="*/ 11959 h 7031915"/>
              <a:gd name="connsiteX6-1679" fmla="*/ 6357004 w 8033654"/>
              <a:gd name="connsiteY6-1680" fmla="*/ 143562 h 7031915"/>
              <a:gd name="connsiteX7-1681" fmla="*/ 6421756 w 8033654"/>
              <a:gd name="connsiteY7-1682" fmla="*/ 209878 h 7031915"/>
              <a:gd name="connsiteX8-1683" fmla="*/ 6426018 w 8033654"/>
              <a:gd name="connsiteY8-1684" fmla="*/ 214243 h 7031915"/>
              <a:gd name="connsiteX9-1685" fmla="*/ 6463356 w 8033654"/>
              <a:gd name="connsiteY9-1686" fmla="*/ 268125 h 7031915"/>
              <a:gd name="connsiteX10-1687" fmla="*/ 7949332 w 8033654"/>
              <a:gd name="connsiteY10-1688" fmla="*/ 3216682 h 7031915"/>
              <a:gd name="connsiteX11-1689" fmla="*/ 7992299 w 8033654"/>
              <a:gd name="connsiteY11-1690" fmla="*/ 3302616 h 7031915"/>
              <a:gd name="connsiteX12-1691" fmla="*/ 8021693 w 8033654"/>
              <a:gd name="connsiteY12-1692" fmla="*/ 3397306 h 7031915"/>
              <a:gd name="connsiteX13-1693" fmla="*/ 8033654 w 8033654"/>
              <a:gd name="connsiteY13-1694" fmla="*/ 3515957 h 7031915"/>
              <a:gd name="connsiteX14-1695" fmla="*/ 8021693 w 8033654"/>
              <a:gd name="connsiteY14-1696" fmla="*/ 3634608 h 7031915"/>
              <a:gd name="connsiteX15-1697" fmla="*/ 7992299 w 8033654"/>
              <a:gd name="connsiteY15-1698" fmla="*/ 3729298 h 7031915"/>
              <a:gd name="connsiteX16-1699" fmla="*/ 7949332 w 8033654"/>
              <a:gd name="connsiteY16-1700" fmla="*/ 3815232 h 7031915"/>
              <a:gd name="connsiteX17-1701" fmla="*/ 6535055 w 8033654"/>
              <a:gd name="connsiteY17-1702" fmla="*/ 6638796 h 7031915"/>
              <a:gd name="connsiteX18-1703" fmla="*/ 6482456 w 8033654"/>
              <a:gd name="connsiteY18-1704" fmla="*/ 6736229 h 7031915"/>
              <a:gd name="connsiteX19-1705" fmla="*/ 6090371 w 8033654"/>
              <a:gd name="connsiteY19-1706" fmla="*/ 7019956 h 7031915"/>
              <a:gd name="connsiteX20-1707" fmla="*/ 5971740 w 8033654"/>
              <a:gd name="connsiteY20-1708" fmla="*/ 7031915 h 7031915"/>
              <a:gd name="connsiteX21-1709" fmla="*/ 5971700 w 8033654"/>
              <a:gd name="connsiteY21-1710" fmla="*/ 7031915 h 7031915"/>
              <a:gd name="connsiteX22-1711" fmla="*/ 2058326 w 8033654"/>
              <a:gd name="connsiteY22-1712" fmla="*/ 7031915 h 7031915"/>
              <a:gd name="connsiteX23-1713" fmla="*/ 2058326 w 8033654"/>
              <a:gd name="connsiteY23-1714" fmla="*/ 7031915 h 7031915"/>
              <a:gd name="connsiteX24-1715" fmla="*/ 2058286 w 8033654"/>
              <a:gd name="connsiteY24-1716" fmla="*/ 7031915 h 7031915"/>
              <a:gd name="connsiteX25-1717" fmla="*/ 1939655 w 8033654"/>
              <a:gd name="connsiteY25-1718" fmla="*/ 7019956 h 7031915"/>
              <a:gd name="connsiteX26-1719" fmla="*/ 1642007 w 8033654"/>
              <a:gd name="connsiteY26-1720" fmla="*/ 6859480 h 7031915"/>
              <a:gd name="connsiteX27-1721" fmla="*/ 1570173 w 8033654"/>
              <a:gd name="connsiteY27-1722" fmla="*/ 6772417 h 7031915"/>
              <a:gd name="connsiteX28-1723" fmla="*/ 1508795 w 8033654"/>
              <a:gd name="connsiteY28-1724" fmla="*/ 6649661 h 7031915"/>
              <a:gd name="connsiteX29-1725" fmla="*/ 1508794 w 8033654"/>
              <a:gd name="connsiteY29-1726" fmla="*/ 6649657 h 7031915"/>
              <a:gd name="connsiteX30-1727" fmla="*/ 115723 w 8033654"/>
              <a:gd name="connsiteY30-1728" fmla="*/ 3863519 h 7031915"/>
              <a:gd name="connsiteX31-1729" fmla="*/ 115722 w 8033654"/>
              <a:gd name="connsiteY31-1730" fmla="*/ 3863518 h 7031915"/>
              <a:gd name="connsiteX32-1731" fmla="*/ 29470 w 8033654"/>
              <a:gd name="connsiteY32-1732" fmla="*/ 3691014 h 7031915"/>
              <a:gd name="connsiteX33-1733" fmla="*/ 11962 w 8033654"/>
              <a:gd name="connsiteY33-1734" fmla="*/ 3634608 h 7031915"/>
              <a:gd name="connsiteX34-1735" fmla="*/ 0 w 8033654"/>
              <a:gd name="connsiteY34-1736" fmla="*/ 3515957 h 7031915"/>
              <a:gd name="connsiteX35-1737" fmla="*/ 11962 w 8033654"/>
              <a:gd name="connsiteY35-1738" fmla="*/ 3397306 h 7031915"/>
              <a:gd name="connsiteX36-1739" fmla="*/ 29470 w 8033654"/>
              <a:gd name="connsiteY36-1740" fmla="*/ 3340901 h 7031915"/>
              <a:gd name="connsiteX37-1741" fmla="*/ 115722 w 8033654"/>
              <a:gd name="connsiteY37-1742" fmla="*/ 3168396 h 7031915"/>
              <a:gd name="connsiteX38-1743" fmla="*/ 115723 w 8033654"/>
              <a:gd name="connsiteY38-1744" fmla="*/ 3168396 h 7031915"/>
              <a:gd name="connsiteX39-1745" fmla="*/ 1508796 w 8033654"/>
              <a:gd name="connsiteY39-1746" fmla="*/ 382255 h 7031915"/>
              <a:gd name="connsiteX40-1747" fmla="*/ 1570174 w 8033654"/>
              <a:gd name="connsiteY40-1748" fmla="*/ 259499 h 7031915"/>
              <a:gd name="connsiteX41-1749" fmla="*/ 1642008 w 8033654"/>
              <a:gd name="connsiteY41-1750" fmla="*/ 172435 h 7031915"/>
              <a:gd name="connsiteX42-1751" fmla="*/ 1939656 w 8033654"/>
              <a:gd name="connsiteY42-1752" fmla="*/ 11959 h 7031915"/>
              <a:gd name="connsiteX43-1753" fmla="*/ 2058287 w 8033654"/>
              <a:gd name="connsiteY43-1754" fmla="*/ 0 h 7031915"/>
              <a:gd name="connsiteX0-1755" fmla="*/ 2058287 w 8033654"/>
              <a:gd name="connsiteY0-1756" fmla="*/ 0 h 7031915"/>
              <a:gd name="connsiteX1-1757" fmla="*/ 2058326 w 8033654"/>
              <a:gd name="connsiteY1-1758" fmla="*/ 0 h 7031915"/>
              <a:gd name="connsiteX2-1759" fmla="*/ 5971699 w 8033654"/>
              <a:gd name="connsiteY2-1760" fmla="*/ 0 h 7031915"/>
              <a:gd name="connsiteX3-1761" fmla="*/ 5971700 w 8033654"/>
              <a:gd name="connsiteY3-1762" fmla="*/ 0 h 7031915"/>
              <a:gd name="connsiteX4-1763" fmla="*/ 5971740 w 8033654"/>
              <a:gd name="connsiteY4-1764" fmla="*/ 0 h 7031915"/>
              <a:gd name="connsiteX5-1765" fmla="*/ 6090371 w 8033654"/>
              <a:gd name="connsiteY5-1766" fmla="*/ 11959 h 7031915"/>
              <a:gd name="connsiteX6-1767" fmla="*/ 6357004 w 8033654"/>
              <a:gd name="connsiteY6-1768" fmla="*/ 143562 h 7031915"/>
              <a:gd name="connsiteX7-1769" fmla="*/ 6421756 w 8033654"/>
              <a:gd name="connsiteY7-1770" fmla="*/ 209878 h 7031915"/>
              <a:gd name="connsiteX8-1771" fmla="*/ 6426018 w 8033654"/>
              <a:gd name="connsiteY8-1772" fmla="*/ 214243 h 7031915"/>
              <a:gd name="connsiteX9-1773" fmla="*/ 6463356 w 8033654"/>
              <a:gd name="connsiteY9-1774" fmla="*/ 268125 h 7031915"/>
              <a:gd name="connsiteX10-1775" fmla="*/ 7949332 w 8033654"/>
              <a:gd name="connsiteY10-1776" fmla="*/ 3216682 h 7031915"/>
              <a:gd name="connsiteX11-1777" fmla="*/ 7992299 w 8033654"/>
              <a:gd name="connsiteY11-1778" fmla="*/ 3302616 h 7031915"/>
              <a:gd name="connsiteX12-1779" fmla="*/ 8021693 w 8033654"/>
              <a:gd name="connsiteY12-1780" fmla="*/ 3397306 h 7031915"/>
              <a:gd name="connsiteX13-1781" fmla="*/ 8033654 w 8033654"/>
              <a:gd name="connsiteY13-1782" fmla="*/ 3515957 h 7031915"/>
              <a:gd name="connsiteX14-1783" fmla="*/ 8021693 w 8033654"/>
              <a:gd name="connsiteY14-1784" fmla="*/ 3634608 h 7031915"/>
              <a:gd name="connsiteX15-1785" fmla="*/ 7992299 w 8033654"/>
              <a:gd name="connsiteY15-1786" fmla="*/ 3729298 h 7031915"/>
              <a:gd name="connsiteX16-1787" fmla="*/ 7949332 w 8033654"/>
              <a:gd name="connsiteY16-1788" fmla="*/ 3815232 h 7031915"/>
              <a:gd name="connsiteX17-1789" fmla="*/ 6482456 w 8033654"/>
              <a:gd name="connsiteY17-1790" fmla="*/ 6736229 h 7031915"/>
              <a:gd name="connsiteX18-1791" fmla="*/ 6090371 w 8033654"/>
              <a:gd name="connsiteY18-1792" fmla="*/ 7019956 h 7031915"/>
              <a:gd name="connsiteX19-1793" fmla="*/ 5971740 w 8033654"/>
              <a:gd name="connsiteY19-1794" fmla="*/ 7031915 h 7031915"/>
              <a:gd name="connsiteX20-1795" fmla="*/ 5971700 w 8033654"/>
              <a:gd name="connsiteY20-1796" fmla="*/ 7031915 h 7031915"/>
              <a:gd name="connsiteX21-1797" fmla="*/ 2058326 w 8033654"/>
              <a:gd name="connsiteY21-1798" fmla="*/ 7031915 h 7031915"/>
              <a:gd name="connsiteX22-1799" fmla="*/ 2058326 w 8033654"/>
              <a:gd name="connsiteY22-1800" fmla="*/ 7031915 h 7031915"/>
              <a:gd name="connsiteX23-1801" fmla="*/ 2058286 w 8033654"/>
              <a:gd name="connsiteY23-1802" fmla="*/ 7031915 h 7031915"/>
              <a:gd name="connsiteX24-1803" fmla="*/ 1939655 w 8033654"/>
              <a:gd name="connsiteY24-1804" fmla="*/ 7019956 h 7031915"/>
              <a:gd name="connsiteX25-1805" fmla="*/ 1642007 w 8033654"/>
              <a:gd name="connsiteY25-1806" fmla="*/ 6859480 h 7031915"/>
              <a:gd name="connsiteX26-1807" fmla="*/ 1570173 w 8033654"/>
              <a:gd name="connsiteY26-1808" fmla="*/ 6772417 h 7031915"/>
              <a:gd name="connsiteX27-1809" fmla="*/ 1508795 w 8033654"/>
              <a:gd name="connsiteY27-1810" fmla="*/ 6649661 h 7031915"/>
              <a:gd name="connsiteX28-1811" fmla="*/ 1508794 w 8033654"/>
              <a:gd name="connsiteY28-1812" fmla="*/ 6649657 h 7031915"/>
              <a:gd name="connsiteX29-1813" fmla="*/ 115723 w 8033654"/>
              <a:gd name="connsiteY29-1814" fmla="*/ 3863519 h 7031915"/>
              <a:gd name="connsiteX30-1815" fmla="*/ 115722 w 8033654"/>
              <a:gd name="connsiteY30-1816" fmla="*/ 3863518 h 7031915"/>
              <a:gd name="connsiteX31-1817" fmla="*/ 29470 w 8033654"/>
              <a:gd name="connsiteY31-1818" fmla="*/ 3691014 h 7031915"/>
              <a:gd name="connsiteX32-1819" fmla="*/ 11962 w 8033654"/>
              <a:gd name="connsiteY32-1820" fmla="*/ 3634608 h 7031915"/>
              <a:gd name="connsiteX33-1821" fmla="*/ 0 w 8033654"/>
              <a:gd name="connsiteY33-1822" fmla="*/ 3515957 h 7031915"/>
              <a:gd name="connsiteX34-1823" fmla="*/ 11962 w 8033654"/>
              <a:gd name="connsiteY34-1824" fmla="*/ 3397306 h 7031915"/>
              <a:gd name="connsiteX35-1825" fmla="*/ 29470 w 8033654"/>
              <a:gd name="connsiteY35-1826" fmla="*/ 3340901 h 7031915"/>
              <a:gd name="connsiteX36-1827" fmla="*/ 115722 w 8033654"/>
              <a:gd name="connsiteY36-1828" fmla="*/ 3168396 h 7031915"/>
              <a:gd name="connsiteX37-1829" fmla="*/ 115723 w 8033654"/>
              <a:gd name="connsiteY37-1830" fmla="*/ 3168396 h 7031915"/>
              <a:gd name="connsiteX38-1831" fmla="*/ 1508796 w 8033654"/>
              <a:gd name="connsiteY38-1832" fmla="*/ 382255 h 7031915"/>
              <a:gd name="connsiteX39-1833" fmla="*/ 1570174 w 8033654"/>
              <a:gd name="connsiteY39-1834" fmla="*/ 259499 h 7031915"/>
              <a:gd name="connsiteX40-1835" fmla="*/ 1642008 w 8033654"/>
              <a:gd name="connsiteY40-1836" fmla="*/ 172435 h 7031915"/>
              <a:gd name="connsiteX41-1837" fmla="*/ 1939656 w 8033654"/>
              <a:gd name="connsiteY41-1838" fmla="*/ 11959 h 7031915"/>
              <a:gd name="connsiteX42-1839" fmla="*/ 2058287 w 8033654"/>
              <a:gd name="connsiteY42-1840" fmla="*/ 0 h 7031915"/>
              <a:gd name="connsiteX0-1841" fmla="*/ 2058287 w 8033654"/>
              <a:gd name="connsiteY0-1842" fmla="*/ 0 h 7031915"/>
              <a:gd name="connsiteX1-1843" fmla="*/ 2058326 w 8033654"/>
              <a:gd name="connsiteY1-1844" fmla="*/ 0 h 7031915"/>
              <a:gd name="connsiteX2-1845" fmla="*/ 5971699 w 8033654"/>
              <a:gd name="connsiteY2-1846" fmla="*/ 0 h 7031915"/>
              <a:gd name="connsiteX3-1847" fmla="*/ 5971700 w 8033654"/>
              <a:gd name="connsiteY3-1848" fmla="*/ 0 h 7031915"/>
              <a:gd name="connsiteX4-1849" fmla="*/ 5971740 w 8033654"/>
              <a:gd name="connsiteY4-1850" fmla="*/ 0 h 7031915"/>
              <a:gd name="connsiteX5-1851" fmla="*/ 6090371 w 8033654"/>
              <a:gd name="connsiteY5-1852" fmla="*/ 11959 h 7031915"/>
              <a:gd name="connsiteX6-1853" fmla="*/ 6357004 w 8033654"/>
              <a:gd name="connsiteY6-1854" fmla="*/ 143562 h 7031915"/>
              <a:gd name="connsiteX7-1855" fmla="*/ 6421756 w 8033654"/>
              <a:gd name="connsiteY7-1856" fmla="*/ 209878 h 7031915"/>
              <a:gd name="connsiteX8-1857" fmla="*/ 6426018 w 8033654"/>
              <a:gd name="connsiteY8-1858" fmla="*/ 214243 h 7031915"/>
              <a:gd name="connsiteX9-1859" fmla="*/ 7949332 w 8033654"/>
              <a:gd name="connsiteY9-1860" fmla="*/ 3216682 h 7031915"/>
              <a:gd name="connsiteX10-1861" fmla="*/ 7992299 w 8033654"/>
              <a:gd name="connsiteY10-1862" fmla="*/ 3302616 h 7031915"/>
              <a:gd name="connsiteX11-1863" fmla="*/ 8021693 w 8033654"/>
              <a:gd name="connsiteY11-1864" fmla="*/ 3397306 h 7031915"/>
              <a:gd name="connsiteX12-1865" fmla="*/ 8033654 w 8033654"/>
              <a:gd name="connsiteY12-1866" fmla="*/ 3515957 h 7031915"/>
              <a:gd name="connsiteX13-1867" fmla="*/ 8021693 w 8033654"/>
              <a:gd name="connsiteY13-1868" fmla="*/ 3634608 h 7031915"/>
              <a:gd name="connsiteX14-1869" fmla="*/ 7992299 w 8033654"/>
              <a:gd name="connsiteY14-1870" fmla="*/ 3729298 h 7031915"/>
              <a:gd name="connsiteX15-1871" fmla="*/ 7949332 w 8033654"/>
              <a:gd name="connsiteY15-1872" fmla="*/ 3815232 h 7031915"/>
              <a:gd name="connsiteX16-1873" fmla="*/ 6482456 w 8033654"/>
              <a:gd name="connsiteY16-1874" fmla="*/ 6736229 h 7031915"/>
              <a:gd name="connsiteX17-1875" fmla="*/ 6090371 w 8033654"/>
              <a:gd name="connsiteY17-1876" fmla="*/ 7019956 h 7031915"/>
              <a:gd name="connsiteX18-1877" fmla="*/ 5971740 w 8033654"/>
              <a:gd name="connsiteY18-1878" fmla="*/ 7031915 h 7031915"/>
              <a:gd name="connsiteX19-1879" fmla="*/ 5971700 w 8033654"/>
              <a:gd name="connsiteY19-1880" fmla="*/ 7031915 h 7031915"/>
              <a:gd name="connsiteX20-1881" fmla="*/ 2058326 w 8033654"/>
              <a:gd name="connsiteY20-1882" fmla="*/ 7031915 h 7031915"/>
              <a:gd name="connsiteX21-1883" fmla="*/ 2058326 w 8033654"/>
              <a:gd name="connsiteY21-1884" fmla="*/ 7031915 h 7031915"/>
              <a:gd name="connsiteX22-1885" fmla="*/ 2058286 w 8033654"/>
              <a:gd name="connsiteY22-1886" fmla="*/ 7031915 h 7031915"/>
              <a:gd name="connsiteX23-1887" fmla="*/ 1939655 w 8033654"/>
              <a:gd name="connsiteY23-1888" fmla="*/ 7019956 h 7031915"/>
              <a:gd name="connsiteX24-1889" fmla="*/ 1642007 w 8033654"/>
              <a:gd name="connsiteY24-1890" fmla="*/ 6859480 h 7031915"/>
              <a:gd name="connsiteX25-1891" fmla="*/ 1570173 w 8033654"/>
              <a:gd name="connsiteY25-1892" fmla="*/ 6772417 h 7031915"/>
              <a:gd name="connsiteX26-1893" fmla="*/ 1508795 w 8033654"/>
              <a:gd name="connsiteY26-1894" fmla="*/ 6649661 h 7031915"/>
              <a:gd name="connsiteX27-1895" fmla="*/ 1508794 w 8033654"/>
              <a:gd name="connsiteY27-1896" fmla="*/ 6649657 h 7031915"/>
              <a:gd name="connsiteX28-1897" fmla="*/ 115723 w 8033654"/>
              <a:gd name="connsiteY28-1898" fmla="*/ 3863519 h 7031915"/>
              <a:gd name="connsiteX29-1899" fmla="*/ 115722 w 8033654"/>
              <a:gd name="connsiteY29-1900" fmla="*/ 3863518 h 7031915"/>
              <a:gd name="connsiteX30-1901" fmla="*/ 29470 w 8033654"/>
              <a:gd name="connsiteY30-1902" fmla="*/ 3691014 h 7031915"/>
              <a:gd name="connsiteX31-1903" fmla="*/ 11962 w 8033654"/>
              <a:gd name="connsiteY31-1904" fmla="*/ 3634608 h 7031915"/>
              <a:gd name="connsiteX32-1905" fmla="*/ 0 w 8033654"/>
              <a:gd name="connsiteY32-1906" fmla="*/ 3515957 h 7031915"/>
              <a:gd name="connsiteX33-1907" fmla="*/ 11962 w 8033654"/>
              <a:gd name="connsiteY33-1908" fmla="*/ 3397306 h 7031915"/>
              <a:gd name="connsiteX34-1909" fmla="*/ 29470 w 8033654"/>
              <a:gd name="connsiteY34-1910" fmla="*/ 3340901 h 7031915"/>
              <a:gd name="connsiteX35-1911" fmla="*/ 115722 w 8033654"/>
              <a:gd name="connsiteY35-1912" fmla="*/ 3168396 h 7031915"/>
              <a:gd name="connsiteX36-1913" fmla="*/ 115723 w 8033654"/>
              <a:gd name="connsiteY36-1914" fmla="*/ 3168396 h 7031915"/>
              <a:gd name="connsiteX37-1915" fmla="*/ 1508796 w 8033654"/>
              <a:gd name="connsiteY37-1916" fmla="*/ 382255 h 7031915"/>
              <a:gd name="connsiteX38-1917" fmla="*/ 1570174 w 8033654"/>
              <a:gd name="connsiteY38-1918" fmla="*/ 259499 h 7031915"/>
              <a:gd name="connsiteX39-1919" fmla="*/ 1642008 w 8033654"/>
              <a:gd name="connsiteY39-1920" fmla="*/ 172435 h 7031915"/>
              <a:gd name="connsiteX40-1921" fmla="*/ 1939656 w 8033654"/>
              <a:gd name="connsiteY40-1922" fmla="*/ 11959 h 7031915"/>
              <a:gd name="connsiteX41-1923" fmla="*/ 2058287 w 8033654"/>
              <a:gd name="connsiteY41-1924" fmla="*/ 0 h 70319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Lst>
            <a:rect l="l" t="t" r="r" b="b"/>
            <a:pathLst>
              <a:path w="8033654" h="7031915">
                <a:moveTo>
                  <a:pt x="2058287" y="0"/>
                </a:moveTo>
                <a:lnTo>
                  <a:pt x="2058326" y="0"/>
                </a:lnTo>
                <a:lnTo>
                  <a:pt x="5971699" y="0"/>
                </a:lnTo>
                <a:lnTo>
                  <a:pt x="5971700" y="0"/>
                </a:lnTo>
                <a:lnTo>
                  <a:pt x="5971740" y="0"/>
                </a:lnTo>
                <a:lnTo>
                  <a:pt x="6090371" y="11959"/>
                </a:lnTo>
                <a:cubicBezTo>
                  <a:pt x="6190975" y="32545"/>
                  <a:pt x="6282232" y="78792"/>
                  <a:pt x="6357004" y="143562"/>
                </a:cubicBezTo>
                <a:lnTo>
                  <a:pt x="6421756" y="209878"/>
                </a:lnTo>
                <a:lnTo>
                  <a:pt x="6426018" y="214243"/>
                </a:lnTo>
                <a:lnTo>
                  <a:pt x="7949332" y="3216682"/>
                </a:lnTo>
                <a:lnTo>
                  <a:pt x="7992299" y="3302616"/>
                </a:lnTo>
                <a:lnTo>
                  <a:pt x="8021693" y="3397306"/>
                </a:lnTo>
                <a:cubicBezTo>
                  <a:pt x="8029535" y="3435632"/>
                  <a:pt x="8033654" y="3475313"/>
                  <a:pt x="8033654" y="3515957"/>
                </a:cubicBezTo>
                <a:cubicBezTo>
                  <a:pt x="8033654" y="3556601"/>
                  <a:pt x="8029535" y="3596283"/>
                  <a:pt x="8021693" y="3634608"/>
                </a:cubicBezTo>
                <a:lnTo>
                  <a:pt x="7992299" y="3729298"/>
                </a:lnTo>
                <a:lnTo>
                  <a:pt x="7949332" y="3815232"/>
                </a:lnTo>
                <a:lnTo>
                  <a:pt x="6482456" y="6736229"/>
                </a:lnTo>
                <a:cubicBezTo>
                  <a:pt x="6399753" y="6880056"/>
                  <a:pt x="6258044" y="6985646"/>
                  <a:pt x="6090371" y="7019956"/>
                </a:cubicBezTo>
                <a:lnTo>
                  <a:pt x="5971740" y="7031915"/>
                </a:lnTo>
                <a:lnTo>
                  <a:pt x="5971700" y="7031915"/>
                </a:lnTo>
                <a:lnTo>
                  <a:pt x="2058326" y="7031915"/>
                </a:lnTo>
                <a:lnTo>
                  <a:pt x="2058326" y="7031915"/>
                </a:lnTo>
                <a:lnTo>
                  <a:pt x="2058286" y="7031915"/>
                </a:lnTo>
                <a:lnTo>
                  <a:pt x="1939655" y="7019956"/>
                </a:lnTo>
                <a:cubicBezTo>
                  <a:pt x="1824680" y="6996429"/>
                  <a:pt x="1721912" y="6939386"/>
                  <a:pt x="1642007" y="6859480"/>
                </a:cubicBezTo>
                <a:lnTo>
                  <a:pt x="1570173" y="6772417"/>
                </a:lnTo>
                <a:lnTo>
                  <a:pt x="1508795" y="6649661"/>
                </a:lnTo>
                <a:cubicBezTo>
                  <a:pt x="1508795" y="6649660"/>
                  <a:pt x="1508794" y="6649658"/>
                  <a:pt x="1508794" y="6649657"/>
                </a:cubicBezTo>
                <a:lnTo>
                  <a:pt x="115723" y="3863519"/>
                </a:lnTo>
                <a:lnTo>
                  <a:pt x="115722" y="3863518"/>
                </a:lnTo>
                <a:lnTo>
                  <a:pt x="29470" y="3691014"/>
                </a:lnTo>
                <a:lnTo>
                  <a:pt x="11962" y="3634608"/>
                </a:lnTo>
                <a:cubicBezTo>
                  <a:pt x="4119" y="3596283"/>
                  <a:pt x="0" y="3556601"/>
                  <a:pt x="0" y="3515957"/>
                </a:cubicBezTo>
                <a:cubicBezTo>
                  <a:pt x="0" y="3475313"/>
                  <a:pt x="4119" y="3435632"/>
                  <a:pt x="11962" y="3397306"/>
                </a:cubicBezTo>
                <a:lnTo>
                  <a:pt x="29470" y="3340901"/>
                </a:lnTo>
                <a:lnTo>
                  <a:pt x="115722" y="3168396"/>
                </a:lnTo>
                <a:lnTo>
                  <a:pt x="115723" y="3168396"/>
                </a:lnTo>
                <a:lnTo>
                  <a:pt x="1508796" y="382255"/>
                </a:lnTo>
                <a:lnTo>
                  <a:pt x="1570174" y="259499"/>
                </a:lnTo>
                <a:lnTo>
                  <a:pt x="1642008" y="172435"/>
                </a:lnTo>
                <a:cubicBezTo>
                  <a:pt x="1721913" y="92530"/>
                  <a:pt x="1824680" y="35486"/>
                  <a:pt x="1939656" y="11959"/>
                </a:cubicBezTo>
                <a:lnTo>
                  <a:pt x="2058287" y="0"/>
                </a:lnTo>
                <a:close/>
              </a:path>
            </a:pathLst>
          </a:custGeom>
          <a:noFill/>
          <a:ln w="38100">
            <a:solidFill>
              <a:srgbClr val="BE0C2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矩形 67"/>
          <p:cNvSpPr/>
          <p:nvPr/>
        </p:nvSpPr>
        <p:spPr>
          <a:xfrm>
            <a:off x="6662402" y="3942081"/>
            <a:ext cx="1935172" cy="1419860"/>
          </a:xfrm>
          <a:prstGeom prst="rect">
            <a:avLst/>
          </a:prstGeom>
        </p:spPr>
        <p:txBody>
          <a:bodyPr wrap="square">
            <a:spAutoFit/>
            <a:scene3d>
              <a:camera prst="orthographicFront"/>
              <a:lightRig rig="threePt" dir="t"/>
            </a:scene3d>
            <a:sp3d contourW="6350"/>
          </a:bodyPr>
          <a:lstStyle/>
          <a:p>
            <a:pPr algn="ctr">
              <a:lnSpc>
                <a:spcPct val="120000"/>
              </a:lnSpc>
            </a:pPr>
            <a:r>
              <a:rPr lang="zh-CN" altLang="en-US" dirty="0">
                <a:solidFill>
                  <a:schemeClr val="tx1">
                    <a:lumMod val="50000"/>
                    <a:lumOff val="50000"/>
                  </a:schemeClr>
                </a:solidFill>
                <a:latin typeface="Franklin Gothic Demi Cond" panose="020B0706030402020204" charset="0"/>
                <a:cs typeface="Franklin Gothic Demi Cond" panose="020B0706030402020204" charset="0"/>
              </a:rPr>
              <a:t>to put it</a:t>
            </a:r>
          </a:p>
          <a:p>
            <a:pPr algn="ctr">
              <a:lnSpc>
                <a:spcPct val="120000"/>
              </a:lnSpc>
            </a:pPr>
            <a:r>
              <a:rPr lang="zh-CN" altLang="en-US" dirty="0">
                <a:solidFill>
                  <a:schemeClr val="tx1">
                    <a:lumMod val="50000"/>
                    <a:lumOff val="50000"/>
                  </a:schemeClr>
                </a:solidFill>
                <a:latin typeface="Franklin Gothic Demi Cond" panose="020B0706030402020204" charset="0"/>
                <a:cs typeface="Franklin Gothic Demi Cond" panose="020B0706030402020204" charset="0"/>
              </a:rPr>
              <a:t>in the </a:t>
            </a:r>
            <a:r>
              <a:rPr lang="zh-CN" altLang="en-US" dirty="0">
                <a:solidFill>
                  <a:srgbClr val="C00000"/>
                </a:solidFill>
                <a:latin typeface="Franklin Gothic Demi Cond" panose="020B0706030402020204" charset="0"/>
                <a:cs typeface="Franklin Gothic Demi Cond" panose="020B0706030402020204" charset="0"/>
              </a:rPr>
              <a:t>CANBus</a:t>
            </a:r>
            <a:r>
              <a:rPr lang="zh-CN" altLang="en-US" dirty="0">
                <a:solidFill>
                  <a:schemeClr val="tx1">
                    <a:lumMod val="50000"/>
                    <a:lumOff val="50000"/>
                  </a:schemeClr>
                </a:solidFill>
                <a:latin typeface="Franklin Gothic Demi Cond" panose="020B0706030402020204" charset="0"/>
                <a:cs typeface="Franklin Gothic Demi Cond" panose="020B0706030402020204" charset="0"/>
              </a:rPr>
              <a:t> to monitor the in-vehicle situation</a:t>
            </a:r>
          </a:p>
        </p:txBody>
      </p:sp>
      <p:grpSp>
        <p:nvGrpSpPr>
          <p:cNvPr id="69" name="组合 68"/>
          <p:cNvGrpSpPr/>
          <p:nvPr/>
        </p:nvGrpSpPr>
        <p:grpSpPr>
          <a:xfrm>
            <a:off x="7221324" y="5320682"/>
            <a:ext cx="839718" cy="368300"/>
            <a:chOff x="2091159" y="4156727"/>
            <a:chExt cx="839718" cy="368300"/>
          </a:xfrm>
        </p:grpSpPr>
        <p:sp>
          <p:nvSpPr>
            <p:cNvPr id="70" name="矩形: 圆角 30"/>
            <p:cNvSpPr/>
            <p:nvPr/>
          </p:nvSpPr>
          <p:spPr>
            <a:xfrm>
              <a:off x="2091159" y="4188924"/>
              <a:ext cx="839718" cy="304938"/>
            </a:xfrm>
            <a:prstGeom prst="roundRect">
              <a:avLst>
                <a:gd name="adj" fmla="val 50000"/>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1" name="文本框 70"/>
            <p:cNvSpPr txBox="1"/>
            <p:nvPr/>
          </p:nvSpPr>
          <p:spPr>
            <a:xfrm>
              <a:off x="2292985" y="4156727"/>
              <a:ext cx="436880" cy="368300"/>
            </a:xfrm>
            <a:prstGeom prst="rect">
              <a:avLst/>
            </a:prstGeom>
            <a:noFill/>
          </p:spPr>
          <p:txBody>
            <a:bodyPr wrap="none" rtlCol="0">
              <a:spAutoFit/>
            </a:bodyPr>
            <a:lstStyle/>
            <a:p>
              <a:r>
                <a:rPr lang="en-US" altLang="zh-CN" b="1" dirty="0">
                  <a:solidFill>
                    <a:schemeClr val="bg1"/>
                  </a:solidFill>
                </a:rPr>
                <a:t>02</a:t>
              </a:r>
              <a:endParaRPr lang="zh-CN" altLang="en-US" b="1" dirty="0">
                <a:solidFill>
                  <a:schemeClr val="bg1"/>
                </a:solidFil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500" fill="hold"/>
                                        <p:tgtEl>
                                          <p:spTgt spid="59"/>
                                        </p:tgtEl>
                                        <p:attrNameLst>
                                          <p:attrName>ppt_x</p:attrName>
                                        </p:attrNameLst>
                                      </p:cBhvr>
                                      <p:tavLst>
                                        <p:tav tm="0">
                                          <p:val>
                                            <p:strVal val="0-#ppt_w/2"/>
                                          </p:val>
                                        </p:tav>
                                        <p:tav tm="100000">
                                          <p:val>
                                            <p:strVal val="#ppt_x"/>
                                          </p:val>
                                        </p:tav>
                                      </p:tavLst>
                                    </p:anim>
                                    <p:anim calcmode="lin" valueType="num">
                                      <p:cBhvr additive="base">
                                        <p:cTn id="16" dur="500" fill="hold"/>
                                        <p:tgtEl>
                                          <p:spTgt spid="59"/>
                                        </p:tgtEl>
                                        <p:attrNameLst>
                                          <p:attrName>ppt_y</p:attrName>
                                        </p:attrNameLst>
                                      </p:cBhvr>
                                      <p:tavLst>
                                        <p:tav tm="0">
                                          <p:val>
                                            <p:strVal val="#ppt_y"/>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fade">
                                      <p:cBhvr>
                                        <p:cTn id="19" dur="1000"/>
                                        <p:tgtEl>
                                          <p:spTgt spid="62"/>
                                        </p:tgtEl>
                                      </p:cBhvr>
                                    </p:animEffect>
                                    <p:anim calcmode="lin" valueType="num">
                                      <p:cBhvr>
                                        <p:cTn id="20" dur="1000" fill="hold"/>
                                        <p:tgtEl>
                                          <p:spTgt spid="62"/>
                                        </p:tgtEl>
                                        <p:attrNameLst>
                                          <p:attrName>ppt_x</p:attrName>
                                        </p:attrNameLst>
                                      </p:cBhvr>
                                      <p:tavLst>
                                        <p:tav tm="0">
                                          <p:val>
                                            <p:strVal val="#ppt_x"/>
                                          </p:val>
                                        </p:tav>
                                        <p:tav tm="100000">
                                          <p:val>
                                            <p:strVal val="#ppt_x"/>
                                          </p:val>
                                        </p:tav>
                                      </p:tavLst>
                                    </p:anim>
                                    <p:anim calcmode="lin" valueType="num">
                                      <p:cBhvr>
                                        <p:cTn id="21" dur="1000" fill="hold"/>
                                        <p:tgtEl>
                                          <p:spTgt spid="6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1000"/>
                                        <p:tgtEl>
                                          <p:spTgt spid="63"/>
                                        </p:tgtEl>
                                      </p:cBhvr>
                                    </p:animEffect>
                                    <p:anim calcmode="lin" valueType="num">
                                      <p:cBhvr>
                                        <p:cTn id="25" dur="1000" fill="hold"/>
                                        <p:tgtEl>
                                          <p:spTgt spid="63"/>
                                        </p:tgtEl>
                                        <p:attrNameLst>
                                          <p:attrName>ppt_x</p:attrName>
                                        </p:attrNameLst>
                                      </p:cBhvr>
                                      <p:tavLst>
                                        <p:tav tm="0">
                                          <p:val>
                                            <p:strVal val="#ppt_x"/>
                                          </p:val>
                                        </p:tav>
                                        <p:tav tm="100000">
                                          <p:val>
                                            <p:strVal val="#ppt_x"/>
                                          </p:val>
                                        </p:tav>
                                      </p:tavLst>
                                    </p:anim>
                                    <p:anim calcmode="lin" valueType="num">
                                      <p:cBhvr>
                                        <p:cTn id="26" dur="1000" fill="hold"/>
                                        <p:tgtEl>
                                          <p:spTgt spid="6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1000"/>
                                        <p:tgtEl>
                                          <p:spTgt spid="60"/>
                                        </p:tgtEl>
                                      </p:cBhvr>
                                    </p:animEffect>
                                    <p:anim calcmode="lin" valueType="num">
                                      <p:cBhvr>
                                        <p:cTn id="30" dur="1000" fill="hold"/>
                                        <p:tgtEl>
                                          <p:spTgt spid="60"/>
                                        </p:tgtEl>
                                        <p:attrNameLst>
                                          <p:attrName>ppt_x</p:attrName>
                                        </p:attrNameLst>
                                      </p:cBhvr>
                                      <p:tavLst>
                                        <p:tav tm="0">
                                          <p:val>
                                            <p:strVal val="#ppt_x"/>
                                          </p:val>
                                        </p:tav>
                                        <p:tav tm="100000">
                                          <p:val>
                                            <p:strVal val="#ppt_x"/>
                                          </p:val>
                                        </p:tav>
                                      </p:tavLst>
                                    </p:anim>
                                    <p:anim calcmode="lin" valueType="num">
                                      <p:cBhvr>
                                        <p:cTn id="31" dur="1000" fill="hold"/>
                                        <p:tgtEl>
                                          <p:spTgt spid="6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1000"/>
                                        <p:tgtEl>
                                          <p:spTgt spid="68"/>
                                        </p:tgtEl>
                                      </p:cBhvr>
                                    </p:animEffect>
                                    <p:anim calcmode="lin" valueType="num">
                                      <p:cBhvr>
                                        <p:cTn id="35" dur="1000" fill="hold"/>
                                        <p:tgtEl>
                                          <p:spTgt spid="68"/>
                                        </p:tgtEl>
                                        <p:attrNameLst>
                                          <p:attrName>ppt_x</p:attrName>
                                        </p:attrNameLst>
                                      </p:cBhvr>
                                      <p:tavLst>
                                        <p:tav tm="0">
                                          <p:val>
                                            <p:strVal val="#ppt_x"/>
                                          </p:val>
                                        </p:tav>
                                        <p:tav tm="100000">
                                          <p:val>
                                            <p:strVal val="#ppt_x"/>
                                          </p:val>
                                        </p:tav>
                                      </p:tavLst>
                                    </p:anim>
                                    <p:anim calcmode="lin" valueType="num">
                                      <p:cBhvr>
                                        <p:cTn id="36" dur="1000" fill="hold"/>
                                        <p:tgtEl>
                                          <p:spTgt spid="6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fade">
                                      <p:cBhvr>
                                        <p:cTn id="39" dur="1000"/>
                                        <p:tgtEl>
                                          <p:spTgt spid="69"/>
                                        </p:tgtEl>
                                      </p:cBhvr>
                                    </p:animEffect>
                                    <p:anim calcmode="lin" valueType="num">
                                      <p:cBhvr>
                                        <p:cTn id="40" dur="1000" fill="hold"/>
                                        <p:tgtEl>
                                          <p:spTgt spid="69"/>
                                        </p:tgtEl>
                                        <p:attrNameLst>
                                          <p:attrName>ppt_x</p:attrName>
                                        </p:attrNameLst>
                                      </p:cBhvr>
                                      <p:tavLst>
                                        <p:tav tm="0">
                                          <p:val>
                                            <p:strVal val="#ppt_x"/>
                                          </p:val>
                                        </p:tav>
                                        <p:tav tm="100000">
                                          <p:val>
                                            <p:strVal val="#ppt_x"/>
                                          </p:val>
                                        </p:tav>
                                      </p:tavLst>
                                    </p:anim>
                                    <p:anim calcmode="lin" valueType="num">
                                      <p:cBhvr>
                                        <p:cTn id="41" dur="1000" fill="hold"/>
                                        <p:tgtEl>
                                          <p:spTgt spid="6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fade">
                                      <p:cBhvr>
                                        <p:cTn id="44" dur="1000"/>
                                        <p:tgtEl>
                                          <p:spTgt spid="66"/>
                                        </p:tgtEl>
                                      </p:cBhvr>
                                    </p:animEffect>
                                    <p:anim calcmode="lin" valueType="num">
                                      <p:cBhvr>
                                        <p:cTn id="45" dur="1000" fill="hold"/>
                                        <p:tgtEl>
                                          <p:spTgt spid="66"/>
                                        </p:tgtEl>
                                        <p:attrNameLst>
                                          <p:attrName>ppt_x</p:attrName>
                                        </p:attrNameLst>
                                      </p:cBhvr>
                                      <p:tavLst>
                                        <p:tav tm="0">
                                          <p:val>
                                            <p:strVal val="#ppt_x"/>
                                          </p:val>
                                        </p:tav>
                                        <p:tav tm="100000">
                                          <p:val>
                                            <p:strVal val="#ppt_x"/>
                                          </p:val>
                                        </p:tav>
                                      </p:tavLst>
                                    </p:anim>
                                    <p:anim calcmode="lin" valueType="num">
                                      <p:cBhvr>
                                        <p:cTn id="46"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9" grpId="0" bldLvl="0" animBg="1"/>
      <p:bldP spid="60" grpId="0" bldLvl="0" animBg="1"/>
      <p:bldP spid="62" grpId="0"/>
      <p:bldP spid="66" grpId="0" bldLvl="0" animBg="1"/>
      <p:bldP spid="6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7457707" y="343381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8" name="组合 27"/>
          <p:cNvGrpSpPr/>
          <p:nvPr/>
        </p:nvGrpSpPr>
        <p:grpSpPr>
          <a:xfrm>
            <a:off x="0" y="2786799"/>
            <a:ext cx="6946320" cy="2767615"/>
            <a:chOff x="0" y="2786799"/>
            <a:chExt cx="6946320" cy="2767615"/>
          </a:xfrm>
        </p:grpSpPr>
        <p:grpSp>
          <p:nvGrpSpPr>
            <p:cNvPr id="2" name="组合 1"/>
            <p:cNvGrpSpPr/>
            <p:nvPr/>
          </p:nvGrpSpPr>
          <p:grpSpPr>
            <a:xfrm>
              <a:off x="0" y="2786799"/>
              <a:ext cx="6946320" cy="2767615"/>
              <a:chOff x="0" y="2786799"/>
              <a:chExt cx="6946320" cy="2767615"/>
            </a:xfrm>
          </p:grpSpPr>
          <p:cxnSp>
            <p:nvCxnSpPr>
              <p:cNvPr id="5" name="直接连接符 4"/>
              <p:cNvCxnSpPr/>
              <p:nvPr/>
            </p:nvCxnSpPr>
            <p:spPr>
              <a:xfrm>
                <a:off x="0" y="3543300"/>
                <a:ext cx="6096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339499" y="2786799"/>
                <a:ext cx="1513002" cy="1513002"/>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8" name="椭圆 7"/>
              <p:cNvSpPr/>
              <p:nvPr/>
            </p:nvSpPr>
            <p:spPr>
              <a:xfrm>
                <a:off x="2239141"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5" name="矩形 14"/>
              <p:cNvSpPr/>
              <p:nvPr/>
            </p:nvSpPr>
            <p:spPr>
              <a:xfrm>
                <a:off x="1632582" y="4171384"/>
                <a:ext cx="2241974" cy="1383030"/>
              </a:xfrm>
              <a:prstGeom prst="rect">
                <a:avLst/>
              </a:prstGeom>
            </p:spPr>
            <p:txBody>
              <a:bodyPr wrap="square">
                <a:spAutoFit/>
                <a:scene3d>
                  <a:camera prst="orthographicFront"/>
                  <a:lightRig rig="threePt" dir="t"/>
                </a:scene3d>
                <a:sp3d contourW="12700"/>
              </a:bodyPr>
              <a:lstStyle/>
              <a:p>
                <a:pPr marL="285750" indent="-285750" algn="l">
                  <a:lnSpc>
                    <a:spcPct val="120000"/>
                  </a:lnSpc>
                  <a:buFont typeface="Arial" panose="020B0604020202020204" pitchFamily="34" charset="0"/>
                  <a:buChar char="•"/>
                </a:pPr>
                <a:r>
                  <a:rPr lang="zh-CN" altLang="en-US" sz="1400" dirty="0">
                    <a:solidFill>
                      <a:schemeClr val="tx1">
                        <a:lumMod val="65000"/>
                        <a:lumOff val="35000"/>
                      </a:schemeClr>
                    </a:solidFill>
                  </a:rPr>
                  <a:t>directly monitor the interior environment</a:t>
                </a:r>
              </a:p>
              <a:p>
                <a:pPr marL="285750" indent="-285750" algn="l">
                  <a:lnSpc>
                    <a:spcPct val="120000"/>
                  </a:lnSpc>
                  <a:buFont typeface="Arial" panose="020B0604020202020204" pitchFamily="34" charset="0"/>
                  <a:buChar char="•"/>
                </a:pPr>
                <a:r>
                  <a:rPr lang="zh-CN" altLang="en-US" sz="1400" dirty="0">
                    <a:solidFill>
                      <a:schemeClr val="tx1">
                        <a:lumMod val="65000"/>
                        <a:lumOff val="35000"/>
                      </a:schemeClr>
                    </a:solidFill>
                  </a:rPr>
                  <a:t>confirm whether there is overcrowding and overloading</a:t>
                </a:r>
              </a:p>
            </p:txBody>
          </p:sp>
          <p:sp>
            <p:nvSpPr>
              <p:cNvPr id="16" name="矩形 15"/>
              <p:cNvSpPr/>
              <p:nvPr/>
            </p:nvSpPr>
            <p:spPr>
              <a:xfrm>
                <a:off x="5245680" y="3217904"/>
                <a:ext cx="1700640" cy="75565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bg1"/>
                    </a:solidFill>
                  </a:rPr>
                  <a:t>add to</a:t>
                </a:r>
              </a:p>
              <a:p>
                <a:pPr algn="ctr">
                  <a:lnSpc>
                    <a:spcPct val="120000"/>
                  </a:lnSpc>
                </a:pPr>
                <a:r>
                  <a:rPr lang="en-US" altLang="zh-CN" b="1" dirty="0">
                    <a:solidFill>
                      <a:schemeClr val="bg1"/>
                    </a:solidFill>
                  </a:rPr>
                  <a:t>Monitor</a:t>
                </a:r>
              </a:p>
            </p:txBody>
          </p:sp>
        </p:grpSp>
        <p:grpSp>
          <p:nvGrpSpPr>
            <p:cNvPr id="7" name="Group 4"/>
            <p:cNvGrpSpPr>
              <a:grpSpLocks noChangeAspect="1"/>
            </p:cNvGrpSpPr>
            <p:nvPr/>
          </p:nvGrpSpPr>
          <p:grpSpPr bwMode="auto">
            <a:xfrm>
              <a:off x="2508451" y="3340637"/>
              <a:ext cx="325664" cy="424486"/>
              <a:chOff x="3260" y="1404"/>
              <a:chExt cx="1160" cy="1512"/>
            </a:xfrm>
          </p:grpSpPr>
          <p:sp>
            <p:nvSpPr>
              <p:cNvPr id="10" name="AutoShape 3"/>
              <p:cNvSpPr>
                <a:spLocks noChangeAspect="1" noChangeArrowheads="1" noTextEdit="1"/>
              </p:cNvSpPr>
              <p:nvPr/>
            </p:nvSpPr>
            <p:spPr bwMode="auto">
              <a:xfrm>
                <a:off x="3260" y="1404"/>
                <a:ext cx="1160"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Freeform 5"/>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9"/>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4321493" y="-675210"/>
            <a:ext cx="3578225" cy="2297849"/>
            <a:chOff x="4321493" y="-675210"/>
            <a:chExt cx="3578225" cy="2297849"/>
          </a:xfrm>
        </p:grpSpPr>
        <p:grpSp>
          <p:nvGrpSpPr>
            <p:cNvPr id="30" name="组合 29"/>
            <p:cNvGrpSpPr/>
            <p:nvPr/>
          </p:nvGrpSpPr>
          <p:grpSpPr>
            <a:xfrm>
              <a:off x="4321493" y="1039709"/>
              <a:ext cx="3578225" cy="582930"/>
              <a:chOff x="1460" y="593"/>
              <a:chExt cx="5635" cy="918"/>
            </a:xfrm>
          </p:grpSpPr>
          <p:sp>
            <p:nvSpPr>
              <p:cNvPr id="32" name="文本框 31"/>
              <p:cNvSpPr txBox="1"/>
              <p:nvPr/>
            </p:nvSpPr>
            <p:spPr>
              <a:xfrm>
                <a:off x="1460" y="593"/>
                <a:ext cx="5635" cy="822"/>
              </a:xfrm>
              <a:prstGeom prst="rect">
                <a:avLst/>
              </a:prstGeom>
              <a:noFill/>
            </p:spPr>
            <p:txBody>
              <a:bodyPr wrap="none" rtlCol="0" anchor="t">
                <a:spAutoFit/>
              </a:bodyPr>
              <a:lstStyle/>
              <a:p>
                <a:pPr algn="l"/>
                <a:r>
                  <a:rPr lang="zh-CN" altLang="en-US" sz="2800" b="1" dirty="0">
                    <a:solidFill>
                      <a:srgbClr val="BE0C2B"/>
                    </a:solidFill>
                    <a:sym typeface="+mn-ea"/>
                  </a:rPr>
                  <a:t>Approach1(Monitor)</a:t>
                </a:r>
              </a:p>
            </p:txBody>
          </p:sp>
          <p:cxnSp>
            <p:nvCxnSpPr>
              <p:cNvPr id="33" name="直接连接符 32"/>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矩形: 圆角 30"/>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图片占位符 16" descr="QQ截图20220409062527"/>
          <p:cNvPicPr>
            <a:picLocks noGrp="1" noChangeAspect="1"/>
          </p:cNvPicPr>
          <p:nvPr>
            <p:ph type="pic" sz="quarter" idx="10"/>
          </p:nvPr>
        </p:nvPicPr>
        <p:blipFill>
          <a:blip r:embed="rId4"/>
          <a:srcRect l="3824" t="2714" r="7670" b="4376"/>
          <a:stretch>
            <a:fillRect/>
          </a:stretch>
        </p:blipFill>
        <p:spPr>
          <a:xfrm>
            <a:off x="7991475" y="1946910"/>
            <a:ext cx="3277870" cy="3142615"/>
          </a:xfrm>
          <a:prstGeom prst="ellipse">
            <a:avLst/>
          </a:prstGeom>
          <a:ln>
            <a:solidFill>
              <a:schemeClr val="accent1"/>
            </a:solid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7457707" y="343381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8" name="组合 27"/>
          <p:cNvGrpSpPr/>
          <p:nvPr/>
        </p:nvGrpSpPr>
        <p:grpSpPr>
          <a:xfrm>
            <a:off x="0" y="2786799"/>
            <a:ext cx="6946320" cy="3026060"/>
            <a:chOff x="0" y="2786799"/>
            <a:chExt cx="6946320" cy="3026060"/>
          </a:xfrm>
        </p:grpSpPr>
        <p:grpSp>
          <p:nvGrpSpPr>
            <p:cNvPr id="2" name="组合 1"/>
            <p:cNvGrpSpPr/>
            <p:nvPr/>
          </p:nvGrpSpPr>
          <p:grpSpPr>
            <a:xfrm>
              <a:off x="0" y="2786799"/>
              <a:ext cx="6946320" cy="3026060"/>
              <a:chOff x="0" y="2786799"/>
              <a:chExt cx="6946320" cy="3026060"/>
            </a:xfrm>
          </p:grpSpPr>
          <p:cxnSp>
            <p:nvCxnSpPr>
              <p:cNvPr id="5" name="直接连接符 4"/>
              <p:cNvCxnSpPr/>
              <p:nvPr/>
            </p:nvCxnSpPr>
            <p:spPr>
              <a:xfrm>
                <a:off x="0" y="3543300"/>
                <a:ext cx="6096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339499" y="2786799"/>
                <a:ext cx="1513002" cy="1513002"/>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8" name="椭圆 7"/>
              <p:cNvSpPr/>
              <p:nvPr/>
            </p:nvSpPr>
            <p:spPr>
              <a:xfrm>
                <a:off x="2239141"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5" name="矩形 14"/>
              <p:cNvSpPr/>
              <p:nvPr/>
            </p:nvSpPr>
            <p:spPr>
              <a:xfrm>
                <a:off x="1632582" y="4171384"/>
                <a:ext cx="2241974" cy="1641475"/>
              </a:xfrm>
              <a:prstGeom prst="rect">
                <a:avLst/>
              </a:prstGeom>
            </p:spPr>
            <p:txBody>
              <a:bodyPr wrap="square">
                <a:spAutoFit/>
                <a:scene3d>
                  <a:camera prst="orthographicFront"/>
                  <a:lightRig rig="threePt" dir="t"/>
                </a:scene3d>
                <a:sp3d contourW="12700"/>
              </a:bodyPr>
              <a:lstStyle/>
              <a:p>
                <a:pPr marL="285750" indent="-285750" algn="l">
                  <a:lnSpc>
                    <a:spcPct val="120000"/>
                  </a:lnSpc>
                  <a:buFont typeface="Arial" panose="020B0604020202020204" pitchFamily="34" charset="0"/>
                  <a:buChar char="•"/>
                </a:pPr>
                <a:r>
                  <a:rPr lang="zh-CN" altLang="en-US" sz="1400" dirty="0">
                    <a:solidFill>
                      <a:schemeClr val="tx1">
                        <a:lumMod val="65000"/>
                        <a:lumOff val="35000"/>
                      </a:schemeClr>
                    </a:solidFill>
                  </a:rPr>
                  <a:t>directly monitor the interior environment</a:t>
                </a:r>
              </a:p>
              <a:p>
                <a:pPr marL="285750" indent="-285750" algn="l">
                  <a:lnSpc>
                    <a:spcPct val="120000"/>
                  </a:lnSpc>
                  <a:buFont typeface="Arial" panose="020B0604020202020204" pitchFamily="34" charset="0"/>
                  <a:buChar char="•"/>
                </a:pPr>
                <a:r>
                  <a:rPr lang="zh-CN" altLang="en-US" sz="1400" dirty="0">
                    <a:solidFill>
                      <a:schemeClr val="tx1">
                        <a:lumMod val="65000"/>
                        <a:lumOff val="35000"/>
                      </a:schemeClr>
                    </a:solidFill>
                  </a:rPr>
                  <a:t>CANBus can directly get the command</a:t>
                </a:r>
                <a:r>
                  <a:rPr lang="en-US" altLang="zh-CN" sz="1400" dirty="0">
                    <a:solidFill>
                      <a:schemeClr val="tx1">
                        <a:lumMod val="65000"/>
                        <a:lumOff val="35000"/>
                      </a:schemeClr>
                    </a:solidFill>
                  </a:rPr>
                  <a:t> </a:t>
                </a:r>
              </a:p>
              <a:p>
                <a:pPr indent="0" algn="l">
                  <a:lnSpc>
                    <a:spcPct val="120000"/>
                  </a:lnSpc>
                  <a:buFont typeface="Arial" panose="020B0604020202020204" pitchFamily="34" charset="0"/>
                  <a:buNone/>
                </a:pPr>
                <a:r>
                  <a:rPr lang="en-US" altLang="zh-CN" sz="1400" dirty="0">
                    <a:solidFill>
                      <a:schemeClr val="tx1">
                        <a:lumMod val="65000"/>
                        <a:lumOff val="35000"/>
                      </a:schemeClr>
                    </a:solidFill>
                  </a:rPr>
                  <a:t>      and then interact with           </a:t>
                </a:r>
              </a:p>
              <a:p>
                <a:pPr indent="0" algn="l">
                  <a:lnSpc>
                    <a:spcPct val="120000"/>
                  </a:lnSpc>
                  <a:buFont typeface="Arial" panose="020B0604020202020204" pitchFamily="34" charset="0"/>
                  <a:buNone/>
                </a:pPr>
                <a:r>
                  <a:rPr lang="en-US" altLang="zh-CN" sz="1400" dirty="0">
                    <a:solidFill>
                      <a:schemeClr val="tx1">
                        <a:lumMod val="65000"/>
                        <a:lumOff val="35000"/>
                      </a:schemeClr>
                    </a:solidFill>
                  </a:rPr>
                  <a:t>      control</a:t>
                </a:r>
              </a:p>
            </p:txBody>
          </p:sp>
          <p:sp>
            <p:nvSpPr>
              <p:cNvPr id="16" name="矩形 15"/>
              <p:cNvSpPr/>
              <p:nvPr/>
            </p:nvSpPr>
            <p:spPr>
              <a:xfrm>
                <a:off x="5245680" y="3217904"/>
                <a:ext cx="1700640" cy="755650"/>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bg1"/>
                    </a:solidFill>
                  </a:rPr>
                  <a:t>add to</a:t>
                </a:r>
              </a:p>
              <a:p>
                <a:pPr algn="ctr">
                  <a:lnSpc>
                    <a:spcPct val="120000"/>
                  </a:lnSpc>
                </a:pPr>
                <a:r>
                  <a:rPr lang="en-US" altLang="zh-CN" b="1" dirty="0">
                    <a:solidFill>
                      <a:schemeClr val="bg1"/>
                    </a:solidFill>
                  </a:rPr>
                  <a:t>CANBus</a:t>
                </a:r>
              </a:p>
            </p:txBody>
          </p:sp>
        </p:grpSp>
        <p:grpSp>
          <p:nvGrpSpPr>
            <p:cNvPr id="7" name="Group 4"/>
            <p:cNvGrpSpPr>
              <a:grpSpLocks noChangeAspect="1"/>
            </p:cNvGrpSpPr>
            <p:nvPr/>
          </p:nvGrpSpPr>
          <p:grpSpPr bwMode="auto">
            <a:xfrm>
              <a:off x="2508451" y="3340637"/>
              <a:ext cx="325664" cy="424486"/>
              <a:chOff x="3260" y="1404"/>
              <a:chExt cx="1160" cy="1512"/>
            </a:xfrm>
          </p:grpSpPr>
          <p:sp>
            <p:nvSpPr>
              <p:cNvPr id="10" name="AutoShape 3"/>
              <p:cNvSpPr>
                <a:spLocks noChangeAspect="1" noChangeArrowheads="1" noTextEdit="1"/>
              </p:cNvSpPr>
              <p:nvPr/>
            </p:nvSpPr>
            <p:spPr bwMode="auto">
              <a:xfrm>
                <a:off x="3260" y="1404"/>
                <a:ext cx="1160"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Freeform 5"/>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9"/>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4321493" y="-675210"/>
            <a:ext cx="3716020" cy="2297849"/>
            <a:chOff x="4321493" y="-675210"/>
            <a:chExt cx="3716020" cy="2297849"/>
          </a:xfrm>
        </p:grpSpPr>
        <p:grpSp>
          <p:nvGrpSpPr>
            <p:cNvPr id="30" name="组合 29"/>
            <p:cNvGrpSpPr/>
            <p:nvPr/>
          </p:nvGrpSpPr>
          <p:grpSpPr>
            <a:xfrm>
              <a:off x="4321493" y="1039709"/>
              <a:ext cx="3716020" cy="582930"/>
              <a:chOff x="1460" y="593"/>
              <a:chExt cx="5852" cy="918"/>
            </a:xfrm>
          </p:grpSpPr>
          <p:sp>
            <p:nvSpPr>
              <p:cNvPr id="32" name="文本框 31"/>
              <p:cNvSpPr txBox="1"/>
              <p:nvPr/>
            </p:nvSpPr>
            <p:spPr>
              <a:xfrm>
                <a:off x="1460" y="593"/>
                <a:ext cx="5852" cy="822"/>
              </a:xfrm>
              <a:prstGeom prst="rect">
                <a:avLst/>
              </a:prstGeom>
              <a:noFill/>
            </p:spPr>
            <p:txBody>
              <a:bodyPr wrap="none" rtlCol="0" anchor="t">
                <a:spAutoFit/>
              </a:bodyPr>
              <a:lstStyle/>
              <a:p>
                <a:pPr algn="l"/>
                <a:r>
                  <a:rPr lang="zh-CN" altLang="en-US" sz="2800" b="1" dirty="0">
                    <a:solidFill>
                      <a:srgbClr val="BE0C2B"/>
                    </a:solidFill>
                    <a:sym typeface="+mn-ea"/>
                  </a:rPr>
                  <a:t>Approach2(CANBus)</a:t>
                </a:r>
              </a:p>
            </p:txBody>
          </p:sp>
          <p:cxnSp>
            <p:nvCxnSpPr>
              <p:cNvPr id="33" name="直接连接符 32"/>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矩形: 圆角 30"/>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图片占位符 11" descr="QQ截图20220409063121"/>
          <p:cNvPicPr>
            <a:picLocks noGrp="1" noChangeAspect="1"/>
          </p:cNvPicPr>
          <p:nvPr>
            <p:ph type="pic" sz="quarter" idx="10"/>
          </p:nvPr>
        </p:nvPicPr>
        <p:blipFill>
          <a:blip r:embed="rId4"/>
          <a:srcRect t="1493" b="-1866"/>
          <a:stretch>
            <a:fillRect/>
          </a:stretch>
        </p:blipFill>
        <p:spPr>
          <a:xfrm>
            <a:off x="8037830" y="2023110"/>
            <a:ext cx="3098800" cy="3002915"/>
          </a:xfrm>
          <a:prstGeom prst="ellipse">
            <a:avLst/>
          </a:prstGeom>
          <a:ln>
            <a:solidFill>
              <a:schemeClr val="accent1"/>
            </a:solid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74324" y="2152735"/>
            <a:ext cx="10442964" cy="3273256"/>
            <a:chOff x="874324" y="2152735"/>
            <a:chExt cx="10442964" cy="3273256"/>
          </a:xfrm>
        </p:grpSpPr>
        <p:grpSp>
          <p:nvGrpSpPr>
            <p:cNvPr id="39" name="组合 38"/>
            <p:cNvGrpSpPr/>
            <p:nvPr/>
          </p:nvGrpSpPr>
          <p:grpSpPr>
            <a:xfrm>
              <a:off x="874324" y="2152735"/>
              <a:ext cx="2173778" cy="3273256"/>
              <a:chOff x="515938" y="1892469"/>
              <a:chExt cx="2519464" cy="3793787"/>
            </a:xfrm>
          </p:grpSpPr>
          <p:sp>
            <p:nvSpPr>
              <p:cNvPr id="14" name="任意多边形: 形状 13"/>
              <p:cNvSpPr/>
              <p:nvPr/>
            </p:nvSpPr>
            <p:spPr>
              <a:xfrm>
                <a:off x="51593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BE0C2B"/>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2" name="矩形: 圆角 1"/>
              <p:cNvSpPr/>
              <p:nvPr/>
            </p:nvSpPr>
            <p:spPr>
              <a:xfrm>
                <a:off x="515938" y="1892469"/>
                <a:ext cx="2519464" cy="3793787"/>
              </a:xfrm>
              <a:prstGeom prst="roundRect">
                <a:avLst/>
              </a:prstGeom>
              <a:noFill/>
              <a:ln w="38100">
                <a:solidFill>
                  <a:srgbClr val="BE0C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 name="组合 17"/>
              <p:cNvGrpSpPr/>
              <p:nvPr/>
            </p:nvGrpSpPr>
            <p:grpSpPr>
              <a:xfrm>
                <a:off x="515938" y="3224167"/>
                <a:ext cx="2491798" cy="1704687"/>
                <a:chOff x="1039343" y="2843628"/>
                <a:chExt cx="2491798" cy="1704687"/>
              </a:xfrm>
            </p:grpSpPr>
            <p:sp>
              <p:nvSpPr>
                <p:cNvPr id="19" name="矩形 18"/>
                <p:cNvSpPr/>
                <p:nvPr/>
              </p:nvSpPr>
              <p:spPr>
                <a:xfrm>
                  <a:off x="1039343" y="3244892"/>
                  <a:ext cx="2491798" cy="130342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Plan the journey </a:t>
                  </a:r>
                  <a:r>
                    <a:rPr kumimoji="0" lang="zh-CN" altLang="en-US" sz="1400" b="0" i="0" u="none" strike="noStrike" kern="1200" cap="none" spc="0" normalizeH="0" baseline="0" noProof="0" dirty="0">
                      <a:ln>
                        <a:noFill/>
                      </a:ln>
                      <a:solidFill>
                        <a:srgbClr val="C00000"/>
                      </a:solidFill>
                      <a:effectLst/>
                      <a:uLnTx/>
                      <a:uFillTx/>
                      <a:latin typeface="Franklin Gothic Medium" panose="020B0603020102020204" charset="0"/>
                      <a:ea typeface="Microsoft YaHei" panose="020B0503020204020204" charset="-122"/>
                      <a:cs typeface="Franklin Gothic Medium" panose="020B0603020102020204" charset="0"/>
                    </a:rPr>
                    <a:t>only after checking</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 whether the car is overcrowding and overloading </a:t>
                  </a:r>
                </a:p>
              </p:txBody>
            </p:sp>
            <p:sp>
              <p:nvSpPr>
                <p:cNvPr id="20" name="矩形 19"/>
                <p:cNvSpPr/>
                <p:nvPr/>
              </p:nvSpPr>
              <p:spPr>
                <a:xfrm>
                  <a:off x="1338807" y="2843628"/>
                  <a:ext cx="1892869"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Performance</a:t>
                  </a:r>
                </a:p>
              </p:txBody>
            </p:sp>
          </p:grpSp>
        </p:grpSp>
        <p:grpSp>
          <p:nvGrpSpPr>
            <p:cNvPr id="40" name="组合 39"/>
            <p:cNvGrpSpPr/>
            <p:nvPr/>
          </p:nvGrpSpPr>
          <p:grpSpPr>
            <a:xfrm>
              <a:off x="3623734" y="2152735"/>
              <a:ext cx="2244725" cy="3273256"/>
              <a:chOff x="3388062" y="1892469"/>
              <a:chExt cx="2601693" cy="3793787"/>
            </a:xfrm>
          </p:grpSpPr>
          <p:sp>
            <p:nvSpPr>
              <p:cNvPr id="15" name="任意多边形: 形状 14"/>
              <p:cNvSpPr/>
              <p:nvPr/>
            </p:nvSpPr>
            <p:spPr>
              <a:xfrm>
                <a:off x="339615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9C9C9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圆角 2"/>
              <p:cNvSpPr/>
              <p:nvPr/>
            </p:nvSpPr>
            <p:spPr>
              <a:xfrm>
                <a:off x="3396158" y="1892469"/>
                <a:ext cx="2519464" cy="3793787"/>
              </a:xfrm>
              <a:prstGeom prst="roundRect">
                <a:avLst/>
              </a:prstGeom>
              <a:noFill/>
              <a:ln w="38100">
                <a:solidFill>
                  <a:srgbClr val="9C9C9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1" name="组合 20"/>
              <p:cNvGrpSpPr/>
              <p:nvPr/>
            </p:nvGrpSpPr>
            <p:grpSpPr>
              <a:xfrm>
                <a:off x="3388062" y="3224167"/>
                <a:ext cx="2601693" cy="2303621"/>
                <a:chOff x="1031247" y="2843628"/>
                <a:chExt cx="2601693" cy="2303621"/>
              </a:xfrm>
            </p:grpSpPr>
            <p:sp>
              <p:nvSpPr>
                <p:cNvPr id="22" name="矩形 21"/>
                <p:cNvSpPr/>
                <p:nvPr/>
              </p:nvSpPr>
              <p:spPr>
                <a:xfrm>
                  <a:off x="1031247" y="3244738"/>
                  <a:ext cx="2601693" cy="1902511"/>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This can </a:t>
                  </a:r>
                  <a:r>
                    <a:rPr kumimoji="0" lang="zh-CN" altLang="en-US" sz="1400" b="0" i="0" u="none" strike="noStrike" kern="1200" cap="none" spc="0" normalizeH="0" baseline="0" noProof="0" dirty="0">
                      <a:ln>
                        <a:noFill/>
                      </a:ln>
                      <a:solidFill>
                        <a:srgbClr val="C00000"/>
                      </a:solidFill>
                      <a:effectLst/>
                      <a:uLnTx/>
                      <a:uFillTx/>
                      <a:latin typeface="Franklin Gothic Medium" panose="020B0603020102020204" charset="0"/>
                      <a:ea typeface="Microsoft YaHei" panose="020B0503020204020204" charset="-122"/>
                      <a:cs typeface="Franklin Gothic Medium" panose="020B0603020102020204" charset="0"/>
                    </a:rPr>
                    <a:t>lead to longer times</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 between identifying the system overcrowding and the car's response, and this can lead to a waste of system resources</a:t>
                  </a:r>
                </a:p>
              </p:txBody>
            </p:sp>
            <p:sp>
              <p:nvSpPr>
                <p:cNvPr id="23" name="矩形 22"/>
                <p:cNvSpPr/>
                <p:nvPr/>
              </p:nvSpPr>
              <p:spPr>
                <a:xfrm>
                  <a:off x="1280009" y="2843628"/>
                  <a:ext cx="2104906"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Maintainability</a:t>
                  </a:r>
                </a:p>
              </p:txBody>
            </p:sp>
          </p:grpSp>
        </p:grpSp>
        <p:grpSp>
          <p:nvGrpSpPr>
            <p:cNvPr id="41" name="组合 40"/>
            <p:cNvGrpSpPr/>
            <p:nvPr/>
          </p:nvGrpSpPr>
          <p:grpSpPr>
            <a:xfrm>
              <a:off x="6308244" y="2152735"/>
              <a:ext cx="2253615" cy="3273256"/>
              <a:chOff x="6184966" y="1892469"/>
              <a:chExt cx="2611997" cy="3793787"/>
            </a:xfrm>
          </p:grpSpPr>
          <p:sp>
            <p:nvSpPr>
              <p:cNvPr id="16" name="任意多边形: 形状 15"/>
              <p:cNvSpPr/>
              <p:nvPr/>
            </p:nvSpPr>
            <p:spPr>
              <a:xfrm>
                <a:off x="6276378"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BE0C2B"/>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圆角 3"/>
              <p:cNvSpPr/>
              <p:nvPr/>
            </p:nvSpPr>
            <p:spPr>
              <a:xfrm>
                <a:off x="6276378" y="1892469"/>
                <a:ext cx="2519464" cy="3793787"/>
              </a:xfrm>
              <a:prstGeom prst="roundRect">
                <a:avLst/>
              </a:prstGeom>
              <a:noFill/>
              <a:ln w="38100">
                <a:solidFill>
                  <a:srgbClr val="BE0C2B"/>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4" name="组合 23"/>
              <p:cNvGrpSpPr/>
              <p:nvPr/>
            </p:nvGrpSpPr>
            <p:grpSpPr>
              <a:xfrm>
                <a:off x="6184966" y="3224167"/>
                <a:ext cx="2611997" cy="2003616"/>
                <a:chOff x="934098" y="2843628"/>
                <a:chExt cx="2611997" cy="2003616"/>
              </a:xfrm>
            </p:grpSpPr>
            <p:sp>
              <p:nvSpPr>
                <p:cNvPr id="25" name="矩形 24"/>
                <p:cNvSpPr/>
                <p:nvPr/>
              </p:nvSpPr>
              <p:spPr>
                <a:xfrm>
                  <a:off x="934098" y="3244738"/>
                  <a:ext cx="2611997" cy="1602506"/>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Determination of overcrowding or overloading is made </a:t>
                  </a:r>
                  <a:r>
                    <a:rPr kumimoji="0" lang="zh-CN" altLang="en-US" sz="1400" b="0" i="0" u="none" strike="noStrike" kern="1200" cap="none" spc="0" normalizeH="0" baseline="0" noProof="0" dirty="0">
                      <a:ln>
                        <a:noFill/>
                      </a:ln>
                      <a:solidFill>
                        <a:srgbClr val="C00000"/>
                      </a:solidFill>
                      <a:effectLst/>
                      <a:uLnTx/>
                      <a:uFillTx/>
                      <a:latin typeface="Franklin Gothic Medium" panose="020B0603020102020204" charset="0"/>
                      <a:ea typeface="Microsoft YaHei" panose="020B0503020204020204" charset="-122"/>
                      <a:cs typeface="Franklin Gothic Medium" panose="020B0603020102020204" charset="0"/>
                    </a:rPr>
                    <a:t>after planning a single path</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 of travel</a:t>
                  </a:r>
                </a:p>
              </p:txBody>
            </p:sp>
            <p:sp>
              <p:nvSpPr>
                <p:cNvPr id="26" name="矩形 25"/>
                <p:cNvSpPr/>
                <p:nvPr/>
              </p:nvSpPr>
              <p:spPr>
                <a:xfrm>
                  <a:off x="1338807" y="2843628"/>
                  <a:ext cx="1892869"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Performance</a:t>
                  </a:r>
                </a:p>
              </p:txBody>
            </p:sp>
          </p:grpSp>
        </p:grpSp>
        <p:grpSp>
          <p:nvGrpSpPr>
            <p:cNvPr id="42" name="组合 41"/>
            <p:cNvGrpSpPr/>
            <p:nvPr/>
          </p:nvGrpSpPr>
          <p:grpSpPr>
            <a:xfrm>
              <a:off x="9143510" y="2152735"/>
              <a:ext cx="2173778" cy="3273256"/>
              <a:chOff x="9156599" y="1892469"/>
              <a:chExt cx="2519464" cy="3793787"/>
            </a:xfrm>
          </p:grpSpPr>
          <p:sp>
            <p:nvSpPr>
              <p:cNvPr id="17" name="任意多边形: 形状 16"/>
              <p:cNvSpPr/>
              <p:nvPr/>
            </p:nvSpPr>
            <p:spPr>
              <a:xfrm>
                <a:off x="9156599" y="1892469"/>
                <a:ext cx="2519464" cy="1142561"/>
              </a:xfrm>
              <a:custGeom>
                <a:avLst/>
                <a:gdLst>
                  <a:gd name="connsiteX0" fmla="*/ 419919 w 2519464"/>
                  <a:gd name="connsiteY0" fmla="*/ 0 h 1142561"/>
                  <a:gd name="connsiteX1" fmla="*/ 2099545 w 2519464"/>
                  <a:gd name="connsiteY1" fmla="*/ 0 h 1142561"/>
                  <a:gd name="connsiteX2" fmla="*/ 2519464 w 2519464"/>
                  <a:gd name="connsiteY2" fmla="*/ 419919 h 1142561"/>
                  <a:gd name="connsiteX3" fmla="*/ 2519464 w 2519464"/>
                  <a:gd name="connsiteY3" fmla="*/ 1142561 h 1142561"/>
                  <a:gd name="connsiteX4" fmla="*/ 0 w 2519464"/>
                  <a:gd name="connsiteY4" fmla="*/ 1142561 h 1142561"/>
                  <a:gd name="connsiteX5" fmla="*/ 0 w 2519464"/>
                  <a:gd name="connsiteY5" fmla="*/ 419919 h 1142561"/>
                  <a:gd name="connsiteX6" fmla="*/ 419919 w 2519464"/>
                  <a:gd name="connsiteY6" fmla="*/ 0 h 1142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19464" h="1142561">
                    <a:moveTo>
                      <a:pt x="419919" y="0"/>
                    </a:moveTo>
                    <a:lnTo>
                      <a:pt x="2099545" y="0"/>
                    </a:lnTo>
                    <a:cubicBezTo>
                      <a:pt x="2331460" y="0"/>
                      <a:pt x="2519464" y="188004"/>
                      <a:pt x="2519464" y="419919"/>
                    </a:cubicBezTo>
                    <a:lnTo>
                      <a:pt x="2519464" y="1142561"/>
                    </a:lnTo>
                    <a:lnTo>
                      <a:pt x="0" y="1142561"/>
                    </a:lnTo>
                    <a:lnTo>
                      <a:pt x="0" y="419919"/>
                    </a:lnTo>
                    <a:cubicBezTo>
                      <a:pt x="0" y="188004"/>
                      <a:pt x="188004" y="0"/>
                      <a:pt x="419919" y="0"/>
                    </a:cubicBezTo>
                    <a:close/>
                  </a:path>
                </a:pathLst>
              </a:custGeom>
              <a:solidFill>
                <a:srgbClr val="9C9C9C"/>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矩形: 圆角 4"/>
              <p:cNvSpPr/>
              <p:nvPr/>
            </p:nvSpPr>
            <p:spPr>
              <a:xfrm>
                <a:off x="9156599" y="1892469"/>
                <a:ext cx="2519464" cy="3793787"/>
              </a:xfrm>
              <a:prstGeom prst="roundRect">
                <a:avLst/>
              </a:prstGeom>
              <a:noFill/>
              <a:ln w="38100">
                <a:solidFill>
                  <a:srgbClr val="9C9C9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27" name="组合 26"/>
              <p:cNvGrpSpPr/>
              <p:nvPr/>
            </p:nvGrpSpPr>
            <p:grpSpPr>
              <a:xfrm>
                <a:off x="9170432" y="3224167"/>
                <a:ext cx="2491798" cy="1405142"/>
                <a:chOff x="1039343" y="2843628"/>
                <a:chExt cx="2491798" cy="1405142"/>
              </a:xfrm>
            </p:grpSpPr>
            <p:sp>
              <p:nvSpPr>
                <p:cNvPr id="28" name="矩形 27"/>
                <p:cNvSpPr/>
                <p:nvPr/>
              </p:nvSpPr>
              <p:spPr>
                <a:xfrm>
                  <a:off x="1039343" y="3244892"/>
                  <a:ext cx="2491798" cy="100387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t>
                  </a:r>
                  <a:r>
                    <a:rPr kumimoji="0" lang="zh-CN" altLang="en-US" sz="1400" b="0" i="0" u="none" strike="noStrike" kern="1200" cap="none" spc="0" normalizeH="0" baseline="0" noProof="0" dirty="0">
                      <a:ln>
                        <a:noFill/>
                      </a:ln>
                      <a:solidFill>
                        <a:srgbClr val="C00000"/>
                      </a:solidFill>
                      <a:effectLst/>
                      <a:uLnTx/>
                      <a:uFillTx/>
                      <a:latin typeface="Franklin Gothic Medium" panose="020B0603020102020204" charset="0"/>
                      <a:ea typeface="Microsoft YaHei" panose="020B0503020204020204" charset="-122"/>
                      <a:cs typeface="Franklin Gothic Medium" panose="020B0603020102020204" charset="0"/>
                    </a:rPr>
                    <a:t>No new dependencies</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Franklin Gothic Medium" panose="020B0603020102020204" charset="0"/>
                      <a:ea typeface="Microsoft YaHei" panose="020B0503020204020204" charset="-122"/>
                      <a:cs typeface="Franklin Gothic Medium" panose="020B0603020102020204" charset="0"/>
                    </a:rPr>
                    <a:t> appear between higher-level subsystems</a:t>
                  </a:r>
                </a:p>
              </p:txBody>
            </p:sp>
            <p:sp>
              <p:nvSpPr>
                <p:cNvPr id="29" name="矩形 28"/>
                <p:cNvSpPr/>
                <p:nvPr/>
              </p:nvSpPr>
              <p:spPr>
                <a:xfrm>
                  <a:off x="1185803" y="2843628"/>
                  <a:ext cx="2199112" cy="490899"/>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Maintainability</a:t>
                  </a:r>
                </a:p>
              </p:txBody>
            </p:sp>
          </p:grpSp>
        </p:grpSp>
        <p:grpSp>
          <p:nvGrpSpPr>
            <p:cNvPr id="43" name="Group 19"/>
            <p:cNvGrpSpPr>
              <a:grpSpLocks noChangeAspect="1"/>
            </p:cNvGrpSpPr>
            <p:nvPr/>
          </p:nvGrpSpPr>
          <p:grpSpPr bwMode="auto">
            <a:xfrm>
              <a:off x="1652343" y="2350383"/>
              <a:ext cx="593870" cy="572442"/>
              <a:chOff x="3064" y="1412"/>
              <a:chExt cx="1552" cy="1496"/>
            </a:xfrm>
          </p:grpSpPr>
          <p:sp>
            <p:nvSpPr>
              <p:cNvPr id="44" name="AutoShape 18"/>
              <p:cNvSpPr>
                <a:spLocks noChangeAspect="1" noChangeArrowheads="1" noTextEdit="1"/>
              </p:cNvSpPr>
              <p:nvPr/>
            </p:nvSpPr>
            <p:spPr bwMode="auto">
              <a:xfrm>
                <a:off x="3064" y="1412"/>
                <a:ext cx="1552"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Freeform 20"/>
              <p:cNvSpPr/>
              <p:nvPr/>
            </p:nvSpPr>
            <p:spPr bwMode="auto">
              <a:xfrm>
                <a:off x="3611" y="1911"/>
                <a:ext cx="485" cy="485"/>
              </a:xfrm>
              <a:custGeom>
                <a:avLst/>
                <a:gdLst>
                  <a:gd name="T0" fmla="*/ 88 w 181"/>
                  <a:gd name="T1" fmla="*/ 1 h 181"/>
                  <a:gd name="T2" fmla="*/ 179 w 181"/>
                  <a:gd name="T3" fmla="*/ 89 h 181"/>
                  <a:gd name="T4" fmla="*/ 91 w 181"/>
                  <a:gd name="T5" fmla="*/ 180 h 181"/>
                  <a:gd name="T6" fmla="*/ 1 w 181"/>
                  <a:gd name="T7" fmla="*/ 93 h 181"/>
                  <a:gd name="T8" fmla="*/ 88 w 181"/>
                  <a:gd name="T9" fmla="*/ 1 h 181"/>
                </a:gdLst>
                <a:ahLst/>
                <a:cxnLst>
                  <a:cxn ang="0">
                    <a:pos x="T0" y="T1"/>
                  </a:cxn>
                  <a:cxn ang="0">
                    <a:pos x="T2" y="T3"/>
                  </a:cxn>
                  <a:cxn ang="0">
                    <a:pos x="T4" y="T5"/>
                  </a:cxn>
                  <a:cxn ang="0">
                    <a:pos x="T6" y="T7"/>
                  </a:cxn>
                  <a:cxn ang="0">
                    <a:pos x="T8" y="T9"/>
                  </a:cxn>
                </a:cxnLst>
                <a:rect l="0" t="0" r="r" b="b"/>
                <a:pathLst>
                  <a:path w="181" h="181">
                    <a:moveTo>
                      <a:pt x="88" y="1"/>
                    </a:moveTo>
                    <a:cubicBezTo>
                      <a:pt x="137" y="0"/>
                      <a:pt x="178" y="39"/>
                      <a:pt x="179" y="89"/>
                    </a:cubicBezTo>
                    <a:cubicBezTo>
                      <a:pt x="181" y="138"/>
                      <a:pt x="141" y="179"/>
                      <a:pt x="91" y="180"/>
                    </a:cubicBezTo>
                    <a:cubicBezTo>
                      <a:pt x="43" y="181"/>
                      <a:pt x="2" y="141"/>
                      <a:pt x="1" y="93"/>
                    </a:cubicBezTo>
                    <a:cubicBezTo>
                      <a:pt x="0" y="44"/>
                      <a:pt x="39" y="3"/>
                      <a:pt x="8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1"/>
              <p:cNvSpPr/>
              <p:nvPr/>
            </p:nvSpPr>
            <p:spPr bwMode="auto">
              <a:xfrm>
                <a:off x="3986" y="1399"/>
                <a:ext cx="375" cy="498"/>
              </a:xfrm>
              <a:custGeom>
                <a:avLst/>
                <a:gdLst>
                  <a:gd name="T0" fmla="*/ 22 w 140"/>
                  <a:gd name="T1" fmla="*/ 186 h 186"/>
                  <a:gd name="T2" fmla="*/ 0 w 140"/>
                  <a:gd name="T3" fmla="*/ 172 h 186"/>
                  <a:gd name="T4" fmla="*/ 40 w 140"/>
                  <a:gd name="T5" fmla="*/ 104 h 186"/>
                  <a:gd name="T6" fmla="*/ 40 w 140"/>
                  <a:gd name="T7" fmla="*/ 86 h 186"/>
                  <a:gd name="T8" fmla="*/ 46 w 140"/>
                  <a:gd name="T9" fmla="*/ 21 h 186"/>
                  <a:gd name="T10" fmla="*/ 111 w 140"/>
                  <a:gd name="T11" fmla="*/ 13 h 186"/>
                  <a:gd name="T12" fmla="*/ 133 w 140"/>
                  <a:gd name="T13" fmla="*/ 74 h 186"/>
                  <a:gd name="T14" fmla="*/ 76 w 140"/>
                  <a:gd name="T15" fmla="*/ 109 h 186"/>
                  <a:gd name="T16" fmla="*/ 65 w 140"/>
                  <a:gd name="T17" fmla="*/ 115 h 186"/>
                  <a:gd name="T18" fmla="*/ 22 w 14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86">
                    <a:moveTo>
                      <a:pt x="22" y="186"/>
                    </a:moveTo>
                    <a:cubicBezTo>
                      <a:pt x="14" y="181"/>
                      <a:pt x="7" y="177"/>
                      <a:pt x="0" y="172"/>
                    </a:cubicBezTo>
                    <a:cubicBezTo>
                      <a:pt x="13" y="149"/>
                      <a:pt x="26" y="127"/>
                      <a:pt x="40" y="104"/>
                    </a:cubicBezTo>
                    <a:cubicBezTo>
                      <a:pt x="44" y="98"/>
                      <a:pt x="45" y="93"/>
                      <a:pt x="40" y="86"/>
                    </a:cubicBezTo>
                    <a:cubicBezTo>
                      <a:pt x="26" y="65"/>
                      <a:pt x="29" y="39"/>
                      <a:pt x="46" y="21"/>
                    </a:cubicBezTo>
                    <a:cubicBezTo>
                      <a:pt x="63" y="3"/>
                      <a:pt x="90" y="0"/>
                      <a:pt x="111" y="13"/>
                    </a:cubicBezTo>
                    <a:cubicBezTo>
                      <a:pt x="131" y="26"/>
                      <a:pt x="140" y="52"/>
                      <a:pt x="133" y="74"/>
                    </a:cubicBezTo>
                    <a:cubicBezTo>
                      <a:pt x="124" y="98"/>
                      <a:pt x="102" y="112"/>
                      <a:pt x="76" y="109"/>
                    </a:cubicBezTo>
                    <a:cubicBezTo>
                      <a:pt x="72" y="109"/>
                      <a:pt x="67" y="112"/>
                      <a:pt x="65" y="115"/>
                    </a:cubicBezTo>
                    <a:cubicBezTo>
                      <a:pt x="50" y="138"/>
                      <a:pt x="37" y="162"/>
                      <a:pt x="22" y="1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
              <p:cNvSpPr/>
              <p:nvPr/>
            </p:nvSpPr>
            <p:spPr bwMode="auto">
              <a:xfrm>
                <a:off x="3053" y="2216"/>
                <a:ext cx="507" cy="295"/>
              </a:xfrm>
              <a:custGeom>
                <a:avLst/>
                <a:gdLst>
                  <a:gd name="T0" fmla="*/ 181 w 189"/>
                  <a:gd name="T1" fmla="*/ 2 h 110"/>
                  <a:gd name="T2" fmla="*/ 189 w 189"/>
                  <a:gd name="T3" fmla="*/ 27 h 110"/>
                  <a:gd name="T4" fmla="*/ 126 w 189"/>
                  <a:gd name="T5" fmla="*/ 48 h 110"/>
                  <a:gd name="T6" fmla="*/ 107 w 189"/>
                  <a:gd name="T7" fmla="*/ 69 h 110"/>
                  <a:gd name="T8" fmla="*/ 59 w 189"/>
                  <a:gd name="T9" fmla="*/ 109 h 110"/>
                  <a:gd name="T10" fmla="*/ 7 w 189"/>
                  <a:gd name="T11" fmla="*/ 72 h 110"/>
                  <a:gd name="T12" fmla="*/ 29 w 189"/>
                  <a:gd name="T13" fmla="*/ 13 h 110"/>
                  <a:gd name="T14" fmla="*/ 93 w 189"/>
                  <a:gd name="T15" fmla="*/ 20 h 110"/>
                  <a:gd name="T16" fmla="*/ 113 w 189"/>
                  <a:gd name="T17" fmla="*/ 25 h 110"/>
                  <a:gd name="T18" fmla="*/ 181 w 189"/>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10">
                    <a:moveTo>
                      <a:pt x="181" y="2"/>
                    </a:moveTo>
                    <a:cubicBezTo>
                      <a:pt x="184" y="10"/>
                      <a:pt x="186" y="18"/>
                      <a:pt x="189" y="27"/>
                    </a:cubicBezTo>
                    <a:cubicBezTo>
                      <a:pt x="168" y="34"/>
                      <a:pt x="147" y="42"/>
                      <a:pt x="126" y="48"/>
                    </a:cubicBezTo>
                    <a:cubicBezTo>
                      <a:pt x="114" y="51"/>
                      <a:pt x="109" y="55"/>
                      <a:pt x="107" y="69"/>
                    </a:cubicBezTo>
                    <a:cubicBezTo>
                      <a:pt x="105" y="91"/>
                      <a:pt x="82" y="108"/>
                      <a:pt x="59" y="109"/>
                    </a:cubicBezTo>
                    <a:cubicBezTo>
                      <a:pt x="35" y="110"/>
                      <a:pt x="14" y="95"/>
                      <a:pt x="7" y="72"/>
                    </a:cubicBezTo>
                    <a:cubicBezTo>
                      <a:pt x="0" y="50"/>
                      <a:pt x="9" y="25"/>
                      <a:pt x="29" y="13"/>
                    </a:cubicBezTo>
                    <a:cubicBezTo>
                      <a:pt x="50" y="0"/>
                      <a:pt x="77" y="3"/>
                      <a:pt x="93" y="20"/>
                    </a:cubicBezTo>
                    <a:cubicBezTo>
                      <a:pt x="100" y="27"/>
                      <a:pt x="105" y="28"/>
                      <a:pt x="113" y="25"/>
                    </a:cubicBezTo>
                    <a:cubicBezTo>
                      <a:pt x="135" y="17"/>
                      <a:pt x="158" y="10"/>
                      <a:pt x="181"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
              <p:cNvSpPr/>
              <p:nvPr/>
            </p:nvSpPr>
            <p:spPr bwMode="auto">
              <a:xfrm>
                <a:off x="3839" y="2455"/>
                <a:ext cx="295" cy="461"/>
              </a:xfrm>
              <a:custGeom>
                <a:avLst/>
                <a:gdLst>
                  <a:gd name="T0" fmla="*/ 19 w 110"/>
                  <a:gd name="T1" fmla="*/ 7 h 172"/>
                  <a:gd name="T2" fmla="*/ 44 w 110"/>
                  <a:gd name="T3" fmla="*/ 0 h 172"/>
                  <a:gd name="T4" fmla="*/ 56 w 110"/>
                  <a:gd name="T5" fmla="*/ 53 h 172"/>
                  <a:gd name="T6" fmla="*/ 69 w 110"/>
                  <a:gd name="T7" fmla="*/ 65 h 172"/>
                  <a:gd name="T8" fmla="*/ 110 w 110"/>
                  <a:gd name="T9" fmla="*/ 116 h 172"/>
                  <a:gd name="T10" fmla="*/ 69 w 110"/>
                  <a:gd name="T11" fmla="*/ 166 h 172"/>
                  <a:gd name="T12" fmla="*/ 11 w 110"/>
                  <a:gd name="T13" fmla="*/ 139 h 172"/>
                  <a:gd name="T14" fmla="*/ 25 w 110"/>
                  <a:gd name="T15" fmla="*/ 76 h 172"/>
                  <a:gd name="T16" fmla="*/ 31 w 110"/>
                  <a:gd name="T17" fmla="*/ 57 h 172"/>
                  <a:gd name="T18" fmla="*/ 19 w 110"/>
                  <a:gd name="T19" fmla="*/ 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72">
                    <a:moveTo>
                      <a:pt x="19" y="7"/>
                    </a:moveTo>
                    <a:cubicBezTo>
                      <a:pt x="28" y="5"/>
                      <a:pt x="35" y="3"/>
                      <a:pt x="44" y="0"/>
                    </a:cubicBezTo>
                    <a:cubicBezTo>
                      <a:pt x="48" y="18"/>
                      <a:pt x="53" y="36"/>
                      <a:pt x="56" y="53"/>
                    </a:cubicBezTo>
                    <a:cubicBezTo>
                      <a:pt x="58" y="60"/>
                      <a:pt x="61" y="64"/>
                      <a:pt x="69" y="65"/>
                    </a:cubicBezTo>
                    <a:cubicBezTo>
                      <a:pt x="93" y="70"/>
                      <a:pt x="110" y="91"/>
                      <a:pt x="110" y="116"/>
                    </a:cubicBezTo>
                    <a:cubicBezTo>
                      <a:pt x="110" y="140"/>
                      <a:pt x="93" y="161"/>
                      <a:pt x="69" y="166"/>
                    </a:cubicBezTo>
                    <a:cubicBezTo>
                      <a:pt x="45" y="172"/>
                      <a:pt x="22" y="161"/>
                      <a:pt x="11" y="139"/>
                    </a:cubicBezTo>
                    <a:cubicBezTo>
                      <a:pt x="0" y="117"/>
                      <a:pt x="5" y="91"/>
                      <a:pt x="25" y="76"/>
                    </a:cubicBezTo>
                    <a:cubicBezTo>
                      <a:pt x="32" y="70"/>
                      <a:pt x="33" y="65"/>
                      <a:pt x="31" y="57"/>
                    </a:cubicBezTo>
                    <a:cubicBezTo>
                      <a:pt x="26" y="41"/>
                      <a:pt x="23" y="24"/>
                      <a:pt x="19"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4"/>
              <p:cNvSpPr/>
              <p:nvPr/>
            </p:nvSpPr>
            <p:spPr bwMode="auto">
              <a:xfrm>
                <a:off x="4166" y="2058"/>
                <a:ext cx="458" cy="306"/>
              </a:xfrm>
              <a:custGeom>
                <a:avLst/>
                <a:gdLst>
                  <a:gd name="T0" fmla="*/ 64 w 171"/>
                  <a:gd name="T1" fmla="*/ 67 h 114"/>
                  <a:gd name="T2" fmla="*/ 32 w 171"/>
                  <a:gd name="T3" fmla="*/ 63 h 114"/>
                  <a:gd name="T4" fmla="*/ 0 w 171"/>
                  <a:gd name="T5" fmla="*/ 60 h 114"/>
                  <a:gd name="T6" fmla="*/ 3 w 171"/>
                  <a:gd name="T7" fmla="*/ 34 h 114"/>
                  <a:gd name="T8" fmla="*/ 67 w 171"/>
                  <a:gd name="T9" fmla="*/ 40 h 114"/>
                  <a:gd name="T10" fmla="*/ 133 w 171"/>
                  <a:gd name="T11" fmla="*/ 9 h 114"/>
                  <a:gd name="T12" fmla="*/ 168 w 171"/>
                  <a:gd name="T13" fmla="*/ 63 h 114"/>
                  <a:gd name="T14" fmla="*/ 125 w 171"/>
                  <a:gd name="T15" fmla="*/ 110 h 114"/>
                  <a:gd name="T16" fmla="*/ 64 w 171"/>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4">
                    <a:moveTo>
                      <a:pt x="64" y="67"/>
                    </a:moveTo>
                    <a:cubicBezTo>
                      <a:pt x="53" y="66"/>
                      <a:pt x="43" y="64"/>
                      <a:pt x="32" y="63"/>
                    </a:cubicBezTo>
                    <a:cubicBezTo>
                      <a:pt x="22" y="62"/>
                      <a:pt x="12" y="61"/>
                      <a:pt x="0" y="60"/>
                    </a:cubicBezTo>
                    <a:cubicBezTo>
                      <a:pt x="1" y="51"/>
                      <a:pt x="2" y="44"/>
                      <a:pt x="3" y="34"/>
                    </a:cubicBezTo>
                    <a:cubicBezTo>
                      <a:pt x="25" y="36"/>
                      <a:pt x="46" y="38"/>
                      <a:pt x="67" y="40"/>
                    </a:cubicBezTo>
                    <a:cubicBezTo>
                      <a:pt x="85" y="10"/>
                      <a:pt x="107" y="0"/>
                      <a:pt x="133" y="9"/>
                    </a:cubicBezTo>
                    <a:cubicBezTo>
                      <a:pt x="156" y="17"/>
                      <a:pt x="171" y="39"/>
                      <a:pt x="168" y="63"/>
                    </a:cubicBezTo>
                    <a:cubicBezTo>
                      <a:pt x="166" y="86"/>
                      <a:pt x="148" y="106"/>
                      <a:pt x="125" y="110"/>
                    </a:cubicBezTo>
                    <a:cubicBezTo>
                      <a:pt x="97" y="114"/>
                      <a:pt x="78" y="100"/>
                      <a:pt x="64"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5"/>
              <p:cNvSpPr/>
              <p:nvPr/>
            </p:nvSpPr>
            <p:spPr bwMode="auto">
              <a:xfrm>
                <a:off x="3273" y="1600"/>
                <a:ext cx="373" cy="359"/>
              </a:xfrm>
              <a:custGeom>
                <a:avLst/>
                <a:gdLst>
                  <a:gd name="T0" fmla="*/ 139 w 139"/>
                  <a:gd name="T1" fmla="*/ 115 h 134"/>
                  <a:gd name="T2" fmla="*/ 121 w 139"/>
                  <a:gd name="T3" fmla="*/ 134 h 134"/>
                  <a:gd name="T4" fmla="*/ 94 w 139"/>
                  <a:gd name="T5" fmla="*/ 109 h 134"/>
                  <a:gd name="T6" fmla="*/ 77 w 139"/>
                  <a:gd name="T7" fmla="*/ 105 h 134"/>
                  <a:gd name="T8" fmla="*/ 8 w 139"/>
                  <a:gd name="T9" fmla="*/ 71 h 134"/>
                  <a:gd name="T10" fmla="*/ 48 w 139"/>
                  <a:gd name="T11" fmla="*/ 6 h 134"/>
                  <a:gd name="T12" fmla="*/ 110 w 139"/>
                  <a:gd name="T13" fmla="*/ 50 h 134"/>
                  <a:gd name="T14" fmla="*/ 108 w 139"/>
                  <a:gd name="T15" fmla="*/ 72 h 134"/>
                  <a:gd name="T16" fmla="*/ 113 w 139"/>
                  <a:gd name="T17" fmla="*/ 91 h 134"/>
                  <a:gd name="T18" fmla="*/ 139 w 139"/>
                  <a:gd name="T19"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4">
                    <a:moveTo>
                      <a:pt x="139" y="115"/>
                    </a:moveTo>
                    <a:cubicBezTo>
                      <a:pt x="132" y="122"/>
                      <a:pt x="127" y="128"/>
                      <a:pt x="121" y="134"/>
                    </a:cubicBezTo>
                    <a:cubicBezTo>
                      <a:pt x="112" y="126"/>
                      <a:pt x="103" y="118"/>
                      <a:pt x="94" y="109"/>
                    </a:cubicBezTo>
                    <a:cubicBezTo>
                      <a:pt x="89" y="104"/>
                      <a:pt x="85" y="102"/>
                      <a:pt x="77" y="105"/>
                    </a:cubicBezTo>
                    <a:cubicBezTo>
                      <a:pt x="48" y="117"/>
                      <a:pt x="16" y="101"/>
                      <a:pt x="8" y="71"/>
                    </a:cubicBezTo>
                    <a:cubicBezTo>
                      <a:pt x="0" y="42"/>
                      <a:pt x="18" y="12"/>
                      <a:pt x="48" y="6"/>
                    </a:cubicBezTo>
                    <a:cubicBezTo>
                      <a:pt x="78" y="0"/>
                      <a:pt x="106" y="20"/>
                      <a:pt x="110" y="50"/>
                    </a:cubicBezTo>
                    <a:cubicBezTo>
                      <a:pt x="111" y="57"/>
                      <a:pt x="111" y="66"/>
                      <a:pt x="108" y="72"/>
                    </a:cubicBezTo>
                    <a:cubicBezTo>
                      <a:pt x="104" y="81"/>
                      <a:pt x="107" y="86"/>
                      <a:pt x="113" y="91"/>
                    </a:cubicBezTo>
                    <a:cubicBezTo>
                      <a:pt x="122" y="99"/>
                      <a:pt x="130" y="107"/>
                      <a:pt x="139" y="1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1" name="Group 28"/>
            <p:cNvGrpSpPr>
              <a:grpSpLocks noChangeAspect="1"/>
            </p:cNvGrpSpPr>
            <p:nvPr/>
          </p:nvGrpSpPr>
          <p:grpSpPr bwMode="auto">
            <a:xfrm>
              <a:off x="4503946" y="2395348"/>
              <a:ext cx="485993" cy="483462"/>
              <a:chOff x="3072" y="1396"/>
              <a:chExt cx="1536" cy="1528"/>
            </a:xfrm>
          </p:grpSpPr>
          <p:sp>
            <p:nvSpPr>
              <p:cNvPr id="52" name="AutoShape 27"/>
              <p:cNvSpPr>
                <a:spLocks noChangeAspect="1" noChangeArrowheads="1" noTextEdit="1"/>
              </p:cNvSpPr>
              <p:nvPr/>
            </p:nvSpPr>
            <p:spPr bwMode="auto">
              <a:xfrm>
                <a:off x="3072" y="1396"/>
                <a:ext cx="1536"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Freeform 29"/>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0"/>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5" name="Group 64"/>
            <p:cNvGrpSpPr>
              <a:grpSpLocks noChangeAspect="1"/>
            </p:cNvGrpSpPr>
            <p:nvPr/>
          </p:nvGrpSpPr>
          <p:grpSpPr bwMode="auto">
            <a:xfrm>
              <a:off x="7244376" y="2407081"/>
              <a:ext cx="489734" cy="487143"/>
              <a:chOff x="3084" y="1408"/>
              <a:chExt cx="1512" cy="1504"/>
            </a:xfrm>
          </p:grpSpPr>
          <p:sp>
            <p:nvSpPr>
              <p:cNvPr id="56" name="AutoShape 63"/>
              <p:cNvSpPr>
                <a:spLocks noChangeAspect="1" noChangeArrowheads="1" noTextEdit="1"/>
              </p:cNvSpPr>
              <p:nvPr/>
            </p:nvSpPr>
            <p:spPr bwMode="auto">
              <a:xfrm>
                <a:off x="3084" y="1408"/>
                <a:ext cx="1512"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Freeform 65"/>
              <p:cNvSpPr/>
              <p:nvPr/>
            </p:nvSpPr>
            <p:spPr bwMode="auto">
              <a:xfrm>
                <a:off x="3971" y="1907"/>
                <a:ext cx="606" cy="1005"/>
              </a:xfrm>
              <a:custGeom>
                <a:avLst/>
                <a:gdLst>
                  <a:gd name="T0" fmla="*/ 98 w 226"/>
                  <a:gd name="T1" fmla="*/ 263 h 375"/>
                  <a:gd name="T2" fmla="*/ 98 w 226"/>
                  <a:gd name="T3" fmla="*/ 351 h 375"/>
                  <a:gd name="T4" fmla="*/ 75 w 226"/>
                  <a:gd name="T5" fmla="*/ 375 h 375"/>
                  <a:gd name="T6" fmla="*/ 21 w 226"/>
                  <a:gd name="T7" fmla="*/ 375 h 375"/>
                  <a:gd name="T8" fmla="*/ 1 w 226"/>
                  <a:gd name="T9" fmla="*/ 355 h 375"/>
                  <a:gd name="T10" fmla="*/ 1 w 226"/>
                  <a:gd name="T11" fmla="*/ 216 h 375"/>
                  <a:gd name="T12" fmla="*/ 51 w 226"/>
                  <a:gd name="T13" fmla="*/ 167 h 375"/>
                  <a:gd name="T14" fmla="*/ 103 w 226"/>
                  <a:gd name="T15" fmla="*/ 167 h 375"/>
                  <a:gd name="T16" fmla="*/ 104 w 226"/>
                  <a:gd name="T17" fmla="*/ 153 h 375"/>
                  <a:gd name="T18" fmla="*/ 104 w 226"/>
                  <a:gd name="T19" fmla="*/ 64 h 375"/>
                  <a:gd name="T20" fmla="*/ 162 w 226"/>
                  <a:gd name="T21" fmla="*/ 0 h 375"/>
                  <a:gd name="T22" fmla="*/ 225 w 226"/>
                  <a:gd name="T23" fmla="*/ 61 h 375"/>
                  <a:gd name="T24" fmla="*/ 225 w 226"/>
                  <a:gd name="T25" fmla="*/ 204 h 375"/>
                  <a:gd name="T26" fmla="*/ 165 w 226"/>
                  <a:gd name="T27" fmla="*/ 263 h 375"/>
                  <a:gd name="T28" fmla="*/ 98 w 226"/>
                  <a:gd name="T29" fmla="*/ 26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375">
                    <a:moveTo>
                      <a:pt x="98" y="263"/>
                    </a:moveTo>
                    <a:cubicBezTo>
                      <a:pt x="98" y="294"/>
                      <a:pt x="98" y="323"/>
                      <a:pt x="98" y="351"/>
                    </a:cubicBezTo>
                    <a:cubicBezTo>
                      <a:pt x="98" y="369"/>
                      <a:pt x="93" y="375"/>
                      <a:pt x="75" y="375"/>
                    </a:cubicBezTo>
                    <a:cubicBezTo>
                      <a:pt x="57" y="375"/>
                      <a:pt x="39" y="375"/>
                      <a:pt x="21" y="375"/>
                    </a:cubicBezTo>
                    <a:cubicBezTo>
                      <a:pt x="7" y="374"/>
                      <a:pt x="1" y="369"/>
                      <a:pt x="1" y="355"/>
                    </a:cubicBezTo>
                    <a:cubicBezTo>
                      <a:pt x="1" y="308"/>
                      <a:pt x="0" y="262"/>
                      <a:pt x="1" y="216"/>
                    </a:cubicBezTo>
                    <a:cubicBezTo>
                      <a:pt x="1" y="187"/>
                      <a:pt x="22" y="167"/>
                      <a:pt x="51" y="167"/>
                    </a:cubicBezTo>
                    <a:cubicBezTo>
                      <a:pt x="68" y="166"/>
                      <a:pt x="85" y="167"/>
                      <a:pt x="103" y="167"/>
                    </a:cubicBezTo>
                    <a:cubicBezTo>
                      <a:pt x="103" y="162"/>
                      <a:pt x="104" y="157"/>
                      <a:pt x="104" y="153"/>
                    </a:cubicBezTo>
                    <a:cubicBezTo>
                      <a:pt x="104" y="123"/>
                      <a:pt x="104" y="93"/>
                      <a:pt x="104" y="64"/>
                    </a:cubicBezTo>
                    <a:cubicBezTo>
                      <a:pt x="104" y="28"/>
                      <a:pt x="129" y="1"/>
                      <a:pt x="162" y="0"/>
                    </a:cubicBezTo>
                    <a:cubicBezTo>
                      <a:pt x="198" y="0"/>
                      <a:pt x="225" y="24"/>
                      <a:pt x="225" y="61"/>
                    </a:cubicBezTo>
                    <a:cubicBezTo>
                      <a:pt x="226" y="109"/>
                      <a:pt x="226" y="156"/>
                      <a:pt x="225" y="204"/>
                    </a:cubicBezTo>
                    <a:cubicBezTo>
                      <a:pt x="225" y="239"/>
                      <a:pt x="200" y="262"/>
                      <a:pt x="165" y="263"/>
                    </a:cubicBezTo>
                    <a:cubicBezTo>
                      <a:pt x="143" y="263"/>
                      <a:pt x="121" y="263"/>
                      <a:pt x="98" y="26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66"/>
              <p:cNvSpPr/>
              <p:nvPr/>
            </p:nvSpPr>
            <p:spPr bwMode="auto">
              <a:xfrm>
                <a:off x="3097" y="1893"/>
                <a:ext cx="606" cy="1019"/>
              </a:xfrm>
              <a:custGeom>
                <a:avLst/>
                <a:gdLst>
                  <a:gd name="T0" fmla="*/ 122 w 226"/>
                  <a:gd name="T1" fmla="*/ 172 h 380"/>
                  <a:gd name="T2" fmla="*/ 174 w 226"/>
                  <a:gd name="T3" fmla="*/ 172 h 380"/>
                  <a:gd name="T4" fmla="*/ 225 w 226"/>
                  <a:gd name="T5" fmla="*/ 222 h 380"/>
                  <a:gd name="T6" fmla="*/ 225 w 226"/>
                  <a:gd name="T7" fmla="*/ 359 h 380"/>
                  <a:gd name="T8" fmla="*/ 205 w 226"/>
                  <a:gd name="T9" fmla="*/ 380 h 380"/>
                  <a:gd name="T10" fmla="*/ 148 w 226"/>
                  <a:gd name="T11" fmla="*/ 380 h 380"/>
                  <a:gd name="T12" fmla="*/ 128 w 226"/>
                  <a:gd name="T13" fmla="*/ 359 h 380"/>
                  <a:gd name="T14" fmla="*/ 128 w 226"/>
                  <a:gd name="T15" fmla="*/ 282 h 380"/>
                  <a:gd name="T16" fmla="*/ 128 w 226"/>
                  <a:gd name="T17" fmla="*/ 268 h 380"/>
                  <a:gd name="T18" fmla="*/ 65 w 226"/>
                  <a:gd name="T19" fmla="*/ 268 h 380"/>
                  <a:gd name="T20" fmla="*/ 0 w 226"/>
                  <a:gd name="T21" fmla="*/ 203 h 380"/>
                  <a:gd name="T22" fmla="*/ 1 w 226"/>
                  <a:gd name="T23" fmla="*/ 67 h 380"/>
                  <a:gd name="T24" fmla="*/ 47 w 226"/>
                  <a:gd name="T25" fmla="*/ 7 h 380"/>
                  <a:gd name="T26" fmla="*/ 115 w 226"/>
                  <a:gd name="T27" fmla="*/ 38 h 380"/>
                  <a:gd name="T28" fmla="*/ 122 w 226"/>
                  <a:gd name="T29" fmla="*/ 70 h 380"/>
                  <a:gd name="T30" fmla="*/ 122 w 226"/>
                  <a:gd name="T31" fmla="*/ 17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380">
                    <a:moveTo>
                      <a:pt x="122" y="172"/>
                    </a:moveTo>
                    <a:cubicBezTo>
                      <a:pt x="141" y="172"/>
                      <a:pt x="158" y="171"/>
                      <a:pt x="174" y="172"/>
                    </a:cubicBezTo>
                    <a:cubicBezTo>
                      <a:pt x="204" y="172"/>
                      <a:pt x="225" y="193"/>
                      <a:pt x="225" y="222"/>
                    </a:cubicBezTo>
                    <a:cubicBezTo>
                      <a:pt x="226" y="268"/>
                      <a:pt x="225" y="314"/>
                      <a:pt x="225" y="359"/>
                    </a:cubicBezTo>
                    <a:cubicBezTo>
                      <a:pt x="225" y="373"/>
                      <a:pt x="219" y="379"/>
                      <a:pt x="205" y="380"/>
                    </a:cubicBezTo>
                    <a:cubicBezTo>
                      <a:pt x="186" y="380"/>
                      <a:pt x="167" y="380"/>
                      <a:pt x="148" y="380"/>
                    </a:cubicBezTo>
                    <a:cubicBezTo>
                      <a:pt x="134" y="379"/>
                      <a:pt x="128" y="373"/>
                      <a:pt x="128" y="359"/>
                    </a:cubicBezTo>
                    <a:cubicBezTo>
                      <a:pt x="128" y="334"/>
                      <a:pt x="128" y="308"/>
                      <a:pt x="128" y="282"/>
                    </a:cubicBezTo>
                    <a:cubicBezTo>
                      <a:pt x="128" y="278"/>
                      <a:pt x="128" y="273"/>
                      <a:pt x="128" y="268"/>
                    </a:cubicBezTo>
                    <a:cubicBezTo>
                      <a:pt x="106" y="268"/>
                      <a:pt x="86" y="268"/>
                      <a:pt x="65" y="268"/>
                    </a:cubicBezTo>
                    <a:cubicBezTo>
                      <a:pt x="24" y="268"/>
                      <a:pt x="0" y="244"/>
                      <a:pt x="0" y="203"/>
                    </a:cubicBezTo>
                    <a:cubicBezTo>
                      <a:pt x="0" y="158"/>
                      <a:pt x="0" y="113"/>
                      <a:pt x="1" y="67"/>
                    </a:cubicBezTo>
                    <a:cubicBezTo>
                      <a:pt x="1" y="37"/>
                      <a:pt x="19" y="13"/>
                      <a:pt x="47" y="7"/>
                    </a:cubicBezTo>
                    <a:cubicBezTo>
                      <a:pt x="74" y="0"/>
                      <a:pt x="103" y="13"/>
                      <a:pt x="115" y="38"/>
                    </a:cubicBezTo>
                    <a:cubicBezTo>
                      <a:pt x="119" y="48"/>
                      <a:pt x="122" y="59"/>
                      <a:pt x="122" y="70"/>
                    </a:cubicBezTo>
                    <a:cubicBezTo>
                      <a:pt x="123" y="103"/>
                      <a:pt x="122" y="136"/>
                      <a:pt x="122" y="17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7"/>
              <p:cNvSpPr/>
              <p:nvPr/>
            </p:nvSpPr>
            <p:spPr bwMode="auto">
              <a:xfrm>
                <a:off x="3534" y="1818"/>
                <a:ext cx="606" cy="421"/>
              </a:xfrm>
              <a:custGeom>
                <a:avLst/>
                <a:gdLst>
                  <a:gd name="T0" fmla="*/ 113 w 226"/>
                  <a:gd name="T1" fmla="*/ 127 h 157"/>
                  <a:gd name="T2" fmla="*/ 135 w 226"/>
                  <a:gd name="T3" fmla="*/ 68 h 157"/>
                  <a:gd name="T4" fmla="*/ 156 w 226"/>
                  <a:gd name="T5" fmla="*/ 10 h 157"/>
                  <a:gd name="T6" fmla="*/ 171 w 226"/>
                  <a:gd name="T7" fmla="*/ 2 h 157"/>
                  <a:gd name="T8" fmla="*/ 226 w 226"/>
                  <a:gd name="T9" fmla="*/ 72 h 157"/>
                  <a:gd name="T10" fmla="*/ 226 w 226"/>
                  <a:gd name="T11" fmla="*/ 142 h 157"/>
                  <a:gd name="T12" fmla="*/ 211 w 226"/>
                  <a:gd name="T13" fmla="*/ 157 h 157"/>
                  <a:gd name="T14" fmla="*/ 15 w 226"/>
                  <a:gd name="T15" fmla="*/ 157 h 157"/>
                  <a:gd name="T16" fmla="*/ 0 w 226"/>
                  <a:gd name="T17" fmla="*/ 142 h 157"/>
                  <a:gd name="T18" fmla="*/ 0 w 226"/>
                  <a:gd name="T19" fmla="*/ 62 h 157"/>
                  <a:gd name="T20" fmla="*/ 59 w 226"/>
                  <a:gd name="T21" fmla="*/ 1 h 157"/>
                  <a:gd name="T22" fmla="*/ 70 w 226"/>
                  <a:gd name="T23" fmla="*/ 11 h 157"/>
                  <a:gd name="T24" fmla="*/ 108 w 226"/>
                  <a:gd name="T25" fmla="*/ 113 h 157"/>
                  <a:gd name="T26" fmla="*/ 113 w 226"/>
                  <a:gd name="T27"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57">
                    <a:moveTo>
                      <a:pt x="113" y="127"/>
                    </a:moveTo>
                    <a:cubicBezTo>
                      <a:pt x="121" y="106"/>
                      <a:pt x="128" y="87"/>
                      <a:pt x="135" y="68"/>
                    </a:cubicBezTo>
                    <a:cubicBezTo>
                      <a:pt x="142" y="48"/>
                      <a:pt x="149" y="29"/>
                      <a:pt x="156" y="10"/>
                    </a:cubicBezTo>
                    <a:cubicBezTo>
                      <a:pt x="159" y="2"/>
                      <a:pt x="163" y="0"/>
                      <a:pt x="171" y="2"/>
                    </a:cubicBezTo>
                    <a:cubicBezTo>
                      <a:pt x="210" y="12"/>
                      <a:pt x="226" y="32"/>
                      <a:pt x="226" y="72"/>
                    </a:cubicBezTo>
                    <a:cubicBezTo>
                      <a:pt x="226" y="95"/>
                      <a:pt x="226" y="119"/>
                      <a:pt x="226" y="142"/>
                    </a:cubicBezTo>
                    <a:cubicBezTo>
                      <a:pt x="226" y="153"/>
                      <a:pt x="222" y="157"/>
                      <a:pt x="211" y="157"/>
                    </a:cubicBezTo>
                    <a:cubicBezTo>
                      <a:pt x="146" y="157"/>
                      <a:pt x="80" y="157"/>
                      <a:pt x="15" y="157"/>
                    </a:cubicBezTo>
                    <a:cubicBezTo>
                      <a:pt x="4" y="157"/>
                      <a:pt x="0" y="153"/>
                      <a:pt x="0" y="142"/>
                    </a:cubicBezTo>
                    <a:cubicBezTo>
                      <a:pt x="0" y="116"/>
                      <a:pt x="0" y="89"/>
                      <a:pt x="0" y="62"/>
                    </a:cubicBezTo>
                    <a:cubicBezTo>
                      <a:pt x="1" y="30"/>
                      <a:pt x="28" y="2"/>
                      <a:pt x="59" y="1"/>
                    </a:cubicBezTo>
                    <a:cubicBezTo>
                      <a:pt x="63" y="1"/>
                      <a:pt x="68" y="7"/>
                      <a:pt x="70" y="11"/>
                    </a:cubicBezTo>
                    <a:cubicBezTo>
                      <a:pt x="83" y="45"/>
                      <a:pt x="95" y="79"/>
                      <a:pt x="108" y="113"/>
                    </a:cubicBezTo>
                    <a:cubicBezTo>
                      <a:pt x="109" y="117"/>
                      <a:pt x="111" y="121"/>
                      <a:pt x="113" y="12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8"/>
              <p:cNvSpPr/>
              <p:nvPr/>
            </p:nvSpPr>
            <p:spPr bwMode="auto">
              <a:xfrm>
                <a:off x="3658" y="1405"/>
                <a:ext cx="359" cy="362"/>
              </a:xfrm>
              <a:custGeom>
                <a:avLst/>
                <a:gdLst>
                  <a:gd name="T0" fmla="*/ 67 w 134"/>
                  <a:gd name="T1" fmla="*/ 135 h 135"/>
                  <a:gd name="T2" fmla="*/ 0 w 134"/>
                  <a:gd name="T3" fmla="*/ 67 h 135"/>
                  <a:gd name="T4" fmla="*/ 67 w 134"/>
                  <a:gd name="T5" fmla="*/ 0 h 135"/>
                  <a:gd name="T6" fmla="*/ 134 w 134"/>
                  <a:gd name="T7" fmla="*/ 68 h 135"/>
                  <a:gd name="T8" fmla="*/ 67 w 134"/>
                  <a:gd name="T9" fmla="*/ 135 h 135"/>
                </a:gdLst>
                <a:ahLst/>
                <a:cxnLst>
                  <a:cxn ang="0">
                    <a:pos x="T0" y="T1"/>
                  </a:cxn>
                  <a:cxn ang="0">
                    <a:pos x="T2" y="T3"/>
                  </a:cxn>
                  <a:cxn ang="0">
                    <a:pos x="T4" y="T5"/>
                  </a:cxn>
                  <a:cxn ang="0">
                    <a:pos x="T6" y="T7"/>
                  </a:cxn>
                  <a:cxn ang="0">
                    <a:pos x="T8" y="T9"/>
                  </a:cxn>
                </a:cxnLst>
                <a:rect l="0" t="0" r="r" b="b"/>
                <a:pathLst>
                  <a:path w="134" h="135">
                    <a:moveTo>
                      <a:pt x="67" y="135"/>
                    </a:moveTo>
                    <a:cubicBezTo>
                      <a:pt x="30" y="135"/>
                      <a:pt x="0" y="104"/>
                      <a:pt x="0" y="67"/>
                    </a:cubicBezTo>
                    <a:cubicBezTo>
                      <a:pt x="0" y="30"/>
                      <a:pt x="30" y="0"/>
                      <a:pt x="67" y="0"/>
                    </a:cubicBezTo>
                    <a:cubicBezTo>
                      <a:pt x="104" y="0"/>
                      <a:pt x="134" y="31"/>
                      <a:pt x="134" y="68"/>
                    </a:cubicBezTo>
                    <a:cubicBezTo>
                      <a:pt x="134" y="104"/>
                      <a:pt x="104" y="135"/>
                      <a:pt x="67" y="13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9"/>
              <p:cNvSpPr/>
              <p:nvPr/>
            </p:nvSpPr>
            <p:spPr bwMode="auto">
              <a:xfrm>
                <a:off x="4234" y="1499"/>
                <a:ext cx="359" cy="359"/>
              </a:xfrm>
              <a:custGeom>
                <a:avLst/>
                <a:gdLst>
                  <a:gd name="T0" fmla="*/ 0 w 134"/>
                  <a:gd name="T1" fmla="*/ 67 h 134"/>
                  <a:gd name="T2" fmla="*/ 67 w 134"/>
                  <a:gd name="T3" fmla="*/ 0 h 134"/>
                  <a:gd name="T4" fmla="*/ 134 w 134"/>
                  <a:gd name="T5" fmla="*/ 67 h 134"/>
                  <a:gd name="T6" fmla="*/ 67 w 134"/>
                  <a:gd name="T7" fmla="*/ 134 h 134"/>
                  <a:gd name="T8" fmla="*/ 0 w 134"/>
                  <a:gd name="T9" fmla="*/ 67 h 134"/>
                </a:gdLst>
                <a:ahLst/>
                <a:cxnLst>
                  <a:cxn ang="0">
                    <a:pos x="T0" y="T1"/>
                  </a:cxn>
                  <a:cxn ang="0">
                    <a:pos x="T2" y="T3"/>
                  </a:cxn>
                  <a:cxn ang="0">
                    <a:pos x="T4" y="T5"/>
                  </a:cxn>
                  <a:cxn ang="0">
                    <a:pos x="T6" y="T7"/>
                  </a:cxn>
                  <a:cxn ang="0">
                    <a:pos x="T8" y="T9"/>
                  </a:cxn>
                </a:cxnLst>
                <a:rect l="0" t="0" r="r" b="b"/>
                <a:pathLst>
                  <a:path w="134" h="134">
                    <a:moveTo>
                      <a:pt x="0" y="67"/>
                    </a:moveTo>
                    <a:cubicBezTo>
                      <a:pt x="0" y="29"/>
                      <a:pt x="30" y="0"/>
                      <a:pt x="67" y="0"/>
                    </a:cubicBezTo>
                    <a:cubicBezTo>
                      <a:pt x="104" y="0"/>
                      <a:pt x="134" y="30"/>
                      <a:pt x="134" y="67"/>
                    </a:cubicBezTo>
                    <a:cubicBezTo>
                      <a:pt x="134" y="104"/>
                      <a:pt x="103" y="134"/>
                      <a:pt x="67" y="134"/>
                    </a:cubicBezTo>
                    <a:cubicBezTo>
                      <a:pt x="29" y="134"/>
                      <a:pt x="0" y="104"/>
                      <a:pt x="0" y="6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70"/>
              <p:cNvSpPr/>
              <p:nvPr/>
            </p:nvSpPr>
            <p:spPr bwMode="auto">
              <a:xfrm>
                <a:off x="3079" y="1497"/>
                <a:ext cx="364" cy="364"/>
              </a:xfrm>
              <a:custGeom>
                <a:avLst/>
                <a:gdLst>
                  <a:gd name="T0" fmla="*/ 135 w 136"/>
                  <a:gd name="T1" fmla="*/ 70 h 136"/>
                  <a:gd name="T2" fmla="*/ 68 w 136"/>
                  <a:gd name="T3" fmla="*/ 135 h 136"/>
                  <a:gd name="T4" fmla="*/ 1 w 136"/>
                  <a:gd name="T5" fmla="*/ 66 h 136"/>
                  <a:gd name="T6" fmla="*/ 70 w 136"/>
                  <a:gd name="T7" fmla="*/ 1 h 136"/>
                  <a:gd name="T8" fmla="*/ 135 w 136"/>
                  <a:gd name="T9" fmla="*/ 70 h 136"/>
                </a:gdLst>
                <a:ahLst/>
                <a:cxnLst>
                  <a:cxn ang="0">
                    <a:pos x="T0" y="T1"/>
                  </a:cxn>
                  <a:cxn ang="0">
                    <a:pos x="T2" y="T3"/>
                  </a:cxn>
                  <a:cxn ang="0">
                    <a:pos x="T4" y="T5"/>
                  </a:cxn>
                  <a:cxn ang="0">
                    <a:pos x="T6" y="T7"/>
                  </a:cxn>
                  <a:cxn ang="0">
                    <a:pos x="T8" y="T9"/>
                  </a:cxn>
                </a:cxnLst>
                <a:rect l="0" t="0" r="r" b="b"/>
                <a:pathLst>
                  <a:path w="136" h="136">
                    <a:moveTo>
                      <a:pt x="135" y="70"/>
                    </a:moveTo>
                    <a:cubicBezTo>
                      <a:pt x="134" y="106"/>
                      <a:pt x="104" y="136"/>
                      <a:pt x="68" y="135"/>
                    </a:cubicBezTo>
                    <a:cubicBezTo>
                      <a:pt x="30" y="134"/>
                      <a:pt x="0" y="103"/>
                      <a:pt x="1" y="66"/>
                    </a:cubicBezTo>
                    <a:cubicBezTo>
                      <a:pt x="2" y="30"/>
                      <a:pt x="33" y="0"/>
                      <a:pt x="70" y="1"/>
                    </a:cubicBezTo>
                    <a:cubicBezTo>
                      <a:pt x="106" y="2"/>
                      <a:pt x="136" y="32"/>
                      <a:pt x="135" y="7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71"/>
              <p:cNvSpPr/>
              <p:nvPr/>
            </p:nvSpPr>
            <p:spPr bwMode="auto">
              <a:xfrm>
                <a:off x="3786" y="1818"/>
                <a:ext cx="102" cy="225"/>
              </a:xfrm>
              <a:custGeom>
                <a:avLst/>
                <a:gdLst>
                  <a:gd name="T0" fmla="*/ 19 w 38"/>
                  <a:gd name="T1" fmla="*/ 84 h 84"/>
                  <a:gd name="T2" fmla="*/ 10 w 38"/>
                  <a:gd name="T3" fmla="*/ 47 h 84"/>
                  <a:gd name="T4" fmla="*/ 6 w 38"/>
                  <a:gd name="T5" fmla="*/ 13 h 84"/>
                  <a:gd name="T6" fmla="*/ 13 w 38"/>
                  <a:gd name="T7" fmla="*/ 0 h 84"/>
                  <a:gd name="T8" fmla="*/ 25 w 38"/>
                  <a:gd name="T9" fmla="*/ 0 h 84"/>
                  <a:gd name="T10" fmla="*/ 32 w 38"/>
                  <a:gd name="T11" fmla="*/ 14 h 84"/>
                  <a:gd name="T12" fmla="*/ 28 w 38"/>
                  <a:gd name="T13" fmla="*/ 43 h 84"/>
                  <a:gd name="T14" fmla="*/ 19 w 3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4">
                    <a:moveTo>
                      <a:pt x="19" y="84"/>
                    </a:moveTo>
                    <a:cubicBezTo>
                      <a:pt x="12" y="71"/>
                      <a:pt x="7" y="60"/>
                      <a:pt x="10" y="47"/>
                    </a:cubicBezTo>
                    <a:cubicBezTo>
                      <a:pt x="12" y="35"/>
                      <a:pt x="14" y="24"/>
                      <a:pt x="6" y="13"/>
                    </a:cubicBezTo>
                    <a:cubicBezTo>
                      <a:pt x="0" y="6"/>
                      <a:pt x="4" y="1"/>
                      <a:pt x="13" y="0"/>
                    </a:cubicBezTo>
                    <a:cubicBezTo>
                      <a:pt x="17" y="0"/>
                      <a:pt x="21" y="0"/>
                      <a:pt x="25" y="0"/>
                    </a:cubicBezTo>
                    <a:cubicBezTo>
                      <a:pt x="35" y="1"/>
                      <a:pt x="38" y="7"/>
                      <a:pt x="32" y="14"/>
                    </a:cubicBezTo>
                    <a:cubicBezTo>
                      <a:pt x="25" y="23"/>
                      <a:pt x="25" y="33"/>
                      <a:pt x="28" y="43"/>
                    </a:cubicBezTo>
                    <a:cubicBezTo>
                      <a:pt x="31" y="58"/>
                      <a:pt x="27" y="70"/>
                      <a:pt x="19" y="84"/>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72"/>
              <p:cNvSpPr/>
              <p:nvPr/>
            </p:nvSpPr>
            <p:spPr bwMode="auto">
              <a:xfrm>
                <a:off x="3971" y="1907"/>
                <a:ext cx="606" cy="1005"/>
              </a:xfrm>
              <a:custGeom>
                <a:avLst/>
                <a:gdLst>
                  <a:gd name="T0" fmla="*/ 98 w 226"/>
                  <a:gd name="T1" fmla="*/ 263 h 375"/>
                  <a:gd name="T2" fmla="*/ 98 w 226"/>
                  <a:gd name="T3" fmla="*/ 351 h 375"/>
                  <a:gd name="T4" fmla="*/ 75 w 226"/>
                  <a:gd name="T5" fmla="*/ 375 h 375"/>
                  <a:gd name="T6" fmla="*/ 21 w 226"/>
                  <a:gd name="T7" fmla="*/ 375 h 375"/>
                  <a:gd name="T8" fmla="*/ 1 w 226"/>
                  <a:gd name="T9" fmla="*/ 355 h 375"/>
                  <a:gd name="T10" fmla="*/ 1 w 226"/>
                  <a:gd name="T11" fmla="*/ 216 h 375"/>
                  <a:gd name="T12" fmla="*/ 51 w 226"/>
                  <a:gd name="T13" fmla="*/ 167 h 375"/>
                  <a:gd name="T14" fmla="*/ 103 w 226"/>
                  <a:gd name="T15" fmla="*/ 167 h 375"/>
                  <a:gd name="T16" fmla="*/ 104 w 226"/>
                  <a:gd name="T17" fmla="*/ 153 h 375"/>
                  <a:gd name="T18" fmla="*/ 104 w 226"/>
                  <a:gd name="T19" fmla="*/ 64 h 375"/>
                  <a:gd name="T20" fmla="*/ 162 w 226"/>
                  <a:gd name="T21" fmla="*/ 0 h 375"/>
                  <a:gd name="T22" fmla="*/ 225 w 226"/>
                  <a:gd name="T23" fmla="*/ 61 h 375"/>
                  <a:gd name="T24" fmla="*/ 225 w 226"/>
                  <a:gd name="T25" fmla="*/ 204 h 375"/>
                  <a:gd name="T26" fmla="*/ 165 w 226"/>
                  <a:gd name="T27" fmla="*/ 263 h 375"/>
                  <a:gd name="T28" fmla="*/ 98 w 226"/>
                  <a:gd name="T29" fmla="*/ 26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375">
                    <a:moveTo>
                      <a:pt x="98" y="263"/>
                    </a:moveTo>
                    <a:cubicBezTo>
                      <a:pt x="98" y="294"/>
                      <a:pt x="98" y="323"/>
                      <a:pt x="98" y="351"/>
                    </a:cubicBezTo>
                    <a:cubicBezTo>
                      <a:pt x="98" y="369"/>
                      <a:pt x="93" y="375"/>
                      <a:pt x="75" y="375"/>
                    </a:cubicBezTo>
                    <a:cubicBezTo>
                      <a:pt x="57" y="375"/>
                      <a:pt x="39" y="375"/>
                      <a:pt x="21" y="375"/>
                    </a:cubicBezTo>
                    <a:cubicBezTo>
                      <a:pt x="7" y="374"/>
                      <a:pt x="1" y="369"/>
                      <a:pt x="1" y="355"/>
                    </a:cubicBezTo>
                    <a:cubicBezTo>
                      <a:pt x="1" y="308"/>
                      <a:pt x="0" y="262"/>
                      <a:pt x="1" y="216"/>
                    </a:cubicBezTo>
                    <a:cubicBezTo>
                      <a:pt x="1" y="187"/>
                      <a:pt x="22" y="167"/>
                      <a:pt x="51" y="167"/>
                    </a:cubicBezTo>
                    <a:cubicBezTo>
                      <a:pt x="68" y="166"/>
                      <a:pt x="85" y="167"/>
                      <a:pt x="103" y="167"/>
                    </a:cubicBezTo>
                    <a:cubicBezTo>
                      <a:pt x="103" y="162"/>
                      <a:pt x="104" y="157"/>
                      <a:pt x="104" y="153"/>
                    </a:cubicBezTo>
                    <a:cubicBezTo>
                      <a:pt x="104" y="123"/>
                      <a:pt x="104" y="93"/>
                      <a:pt x="104" y="64"/>
                    </a:cubicBezTo>
                    <a:cubicBezTo>
                      <a:pt x="104" y="28"/>
                      <a:pt x="129" y="1"/>
                      <a:pt x="162" y="0"/>
                    </a:cubicBezTo>
                    <a:cubicBezTo>
                      <a:pt x="198" y="0"/>
                      <a:pt x="225" y="24"/>
                      <a:pt x="225" y="61"/>
                    </a:cubicBezTo>
                    <a:cubicBezTo>
                      <a:pt x="226" y="109"/>
                      <a:pt x="226" y="156"/>
                      <a:pt x="225" y="204"/>
                    </a:cubicBezTo>
                    <a:cubicBezTo>
                      <a:pt x="225" y="239"/>
                      <a:pt x="200" y="262"/>
                      <a:pt x="165" y="263"/>
                    </a:cubicBezTo>
                    <a:cubicBezTo>
                      <a:pt x="143" y="263"/>
                      <a:pt x="121" y="263"/>
                      <a:pt x="98" y="263"/>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65" name="Freeform 73"/>
              <p:cNvSpPr/>
              <p:nvPr/>
            </p:nvSpPr>
            <p:spPr bwMode="auto">
              <a:xfrm>
                <a:off x="3097" y="1893"/>
                <a:ext cx="606" cy="1019"/>
              </a:xfrm>
              <a:custGeom>
                <a:avLst/>
                <a:gdLst>
                  <a:gd name="T0" fmla="*/ 122 w 226"/>
                  <a:gd name="T1" fmla="*/ 172 h 380"/>
                  <a:gd name="T2" fmla="*/ 174 w 226"/>
                  <a:gd name="T3" fmla="*/ 172 h 380"/>
                  <a:gd name="T4" fmla="*/ 225 w 226"/>
                  <a:gd name="T5" fmla="*/ 222 h 380"/>
                  <a:gd name="T6" fmla="*/ 225 w 226"/>
                  <a:gd name="T7" fmla="*/ 359 h 380"/>
                  <a:gd name="T8" fmla="*/ 205 w 226"/>
                  <a:gd name="T9" fmla="*/ 380 h 380"/>
                  <a:gd name="T10" fmla="*/ 148 w 226"/>
                  <a:gd name="T11" fmla="*/ 380 h 380"/>
                  <a:gd name="T12" fmla="*/ 128 w 226"/>
                  <a:gd name="T13" fmla="*/ 359 h 380"/>
                  <a:gd name="T14" fmla="*/ 128 w 226"/>
                  <a:gd name="T15" fmla="*/ 282 h 380"/>
                  <a:gd name="T16" fmla="*/ 128 w 226"/>
                  <a:gd name="T17" fmla="*/ 268 h 380"/>
                  <a:gd name="T18" fmla="*/ 65 w 226"/>
                  <a:gd name="T19" fmla="*/ 268 h 380"/>
                  <a:gd name="T20" fmla="*/ 0 w 226"/>
                  <a:gd name="T21" fmla="*/ 203 h 380"/>
                  <a:gd name="T22" fmla="*/ 1 w 226"/>
                  <a:gd name="T23" fmla="*/ 67 h 380"/>
                  <a:gd name="T24" fmla="*/ 47 w 226"/>
                  <a:gd name="T25" fmla="*/ 7 h 380"/>
                  <a:gd name="T26" fmla="*/ 115 w 226"/>
                  <a:gd name="T27" fmla="*/ 38 h 380"/>
                  <a:gd name="T28" fmla="*/ 122 w 226"/>
                  <a:gd name="T29" fmla="*/ 70 h 380"/>
                  <a:gd name="T30" fmla="*/ 122 w 226"/>
                  <a:gd name="T31" fmla="*/ 17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380">
                    <a:moveTo>
                      <a:pt x="122" y="172"/>
                    </a:moveTo>
                    <a:cubicBezTo>
                      <a:pt x="141" y="172"/>
                      <a:pt x="158" y="171"/>
                      <a:pt x="174" y="172"/>
                    </a:cubicBezTo>
                    <a:cubicBezTo>
                      <a:pt x="204" y="172"/>
                      <a:pt x="225" y="193"/>
                      <a:pt x="225" y="222"/>
                    </a:cubicBezTo>
                    <a:cubicBezTo>
                      <a:pt x="226" y="268"/>
                      <a:pt x="225" y="314"/>
                      <a:pt x="225" y="359"/>
                    </a:cubicBezTo>
                    <a:cubicBezTo>
                      <a:pt x="225" y="373"/>
                      <a:pt x="219" y="379"/>
                      <a:pt x="205" y="380"/>
                    </a:cubicBezTo>
                    <a:cubicBezTo>
                      <a:pt x="186" y="380"/>
                      <a:pt x="167" y="380"/>
                      <a:pt x="148" y="380"/>
                    </a:cubicBezTo>
                    <a:cubicBezTo>
                      <a:pt x="134" y="379"/>
                      <a:pt x="128" y="373"/>
                      <a:pt x="128" y="359"/>
                    </a:cubicBezTo>
                    <a:cubicBezTo>
                      <a:pt x="128" y="334"/>
                      <a:pt x="128" y="308"/>
                      <a:pt x="128" y="282"/>
                    </a:cubicBezTo>
                    <a:cubicBezTo>
                      <a:pt x="128" y="278"/>
                      <a:pt x="128" y="273"/>
                      <a:pt x="128" y="268"/>
                    </a:cubicBezTo>
                    <a:cubicBezTo>
                      <a:pt x="106" y="268"/>
                      <a:pt x="86" y="268"/>
                      <a:pt x="65" y="268"/>
                    </a:cubicBezTo>
                    <a:cubicBezTo>
                      <a:pt x="24" y="268"/>
                      <a:pt x="0" y="244"/>
                      <a:pt x="0" y="203"/>
                    </a:cubicBezTo>
                    <a:cubicBezTo>
                      <a:pt x="0" y="158"/>
                      <a:pt x="0" y="113"/>
                      <a:pt x="1" y="67"/>
                    </a:cubicBezTo>
                    <a:cubicBezTo>
                      <a:pt x="1" y="37"/>
                      <a:pt x="19" y="13"/>
                      <a:pt x="47" y="7"/>
                    </a:cubicBezTo>
                    <a:cubicBezTo>
                      <a:pt x="74" y="0"/>
                      <a:pt x="103" y="13"/>
                      <a:pt x="115" y="38"/>
                    </a:cubicBezTo>
                    <a:cubicBezTo>
                      <a:pt x="119" y="48"/>
                      <a:pt x="122" y="59"/>
                      <a:pt x="122" y="70"/>
                    </a:cubicBezTo>
                    <a:cubicBezTo>
                      <a:pt x="123" y="103"/>
                      <a:pt x="122" y="136"/>
                      <a:pt x="122" y="172"/>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66" name="Freeform 74"/>
              <p:cNvSpPr/>
              <p:nvPr/>
            </p:nvSpPr>
            <p:spPr bwMode="auto">
              <a:xfrm>
                <a:off x="3534" y="1818"/>
                <a:ext cx="606" cy="421"/>
              </a:xfrm>
              <a:custGeom>
                <a:avLst/>
                <a:gdLst>
                  <a:gd name="T0" fmla="*/ 113 w 226"/>
                  <a:gd name="T1" fmla="*/ 127 h 157"/>
                  <a:gd name="T2" fmla="*/ 135 w 226"/>
                  <a:gd name="T3" fmla="*/ 68 h 157"/>
                  <a:gd name="T4" fmla="*/ 156 w 226"/>
                  <a:gd name="T5" fmla="*/ 10 h 157"/>
                  <a:gd name="T6" fmla="*/ 171 w 226"/>
                  <a:gd name="T7" fmla="*/ 2 h 157"/>
                  <a:gd name="T8" fmla="*/ 226 w 226"/>
                  <a:gd name="T9" fmla="*/ 72 h 157"/>
                  <a:gd name="T10" fmla="*/ 226 w 226"/>
                  <a:gd name="T11" fmla="*/ 142 h 157"/>
                  <a:gd name="T12" fmla="*/ 211 w 226"/>
                  <a:gd name="T13" fmla="*/ 157 h 157"/>
                  <a:gd name="T14" fmla="*/ 15 w 226"/>
                  <a:gd name="T15" fmla="*/ 157 h 157"/>
                  <a:gd name="T16" fmla="*/ 0 w 226"/>
                  <a:gd name="T17" fmla="*/ 142 h 157"/>
                  <a:gd name="T18" fmla="*/ 0 w 226"/>
                  <a:gd name="T19" fmla="*/ 62 h 157"/>
                  <a:gd name="T20" fmla="*/ 59 w 226"/>
                  <a:gd name="T21" fmla="*/ 1 h 157"/>
                  <a:gd name="T22" fmla="*/ 70 w 226"/>
                  <a:gd name="T23" fmla="*/ 11 h 157"/>
                  <a:gd name="T24" fmla="*/ 108 w 226"/>
                  <a:gd name="T25" fmla="*/ 113 h 157"/>
                  <a:gd name="T26" fmla="*/ 113 w 226"/>
                  <a:gd name="T27"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57">
                    <a:moveTo>
                      <a:pt x="113" y="127"/>
                    </a:moveTo>
                    <a:cubicBezTo>
                      <a:pt x="121" y="106"/>
                      <a:pt x="128" y="87"/>
                      <a:pt x="135" y="68"/>
                    </a:cubicBezTo>
                    <a:cubicBezTo>
                      <a:pt x="142" y="48"/>
                      <a:pt x="149" y="29"/>
                      <a:pt x="156" y="10"/>
                    </a:cubicBezTo>
                    <a:cubicBezTo>
                      <a:pt x="159" y="2"/>
                      <a:pt x="163" y="0"/>
                      <a:pt x="171" y="2"/>
                    </a:cubicBezTo>
                    <a:cubicBezTo>
                      <a:pt x="210" y="12"/>
                      <a:pt x="226" y="32"/>
                      <a:pt x="226" y="72"/>
                    </a:cubicBezTo>
                    <a:cubicBezTo>
                      <a:pt x="226" y="95"/>
                      <a:pt x="226" y="119"/>
                      <a:pt x="226" y="142"/>
                    </a:cubicBezTo>
                    <a:cubicBezTo>
                      <a:pt x="226" y="153"/>
                      <a:pt x="222" y="157"/>
                      <a:pt x="211" y="157"/>
                    </a:cubicBezTo>
                    <a:cubicBezTo>
                      <a:pt x="146" y="157"/>
                      <a:pt x="80" y="157"/>
                      <a:pt x="15" y="157"/>
                    </a:cubicBezTo>
                    <a:cubicBezTo>
                      <a:pt x="4" y="157"/>
                      <a:pt x="0" y="153"/>
                      <a:pt x="0" y="142"/>
                    </a:cubicBezTo>
                    <a:cubicBezTo>
                      <a:pt x="0" y="116"/>
                      <a:pt x="0" y="89"/>
                      <a:pt x="0" y="62"/>
                    </a:cubicBezTo>
                    <a:cubicBezTo>
                      <a:pt x="1" y="30"/>
                      <a:pt x="28" y="2"/>
                      <a:pt x="59" y="1"/>
                    </a:cubicBezTo>
                    <a:cubicBezTo>
                      <a:pt x="63" y="1"/>
                      <a:pt x="68" y="7"/>
                      <a:pt x="70" y="11"/>
                    </a:cubicBezTo>
                    <a:cubicBezTo>
                      <a:pt x="83" y="45"/>
                      <a:pt x="95" y="79"/>
                      <a:pt x="108" y="113"/>
                    </a:cubicBezTo>
                    <a:cubicBezTo>
                      <a:pt x="109" y="117"/>
                      <a:pt x="111" y="121"/>
                      <a:pt x="113" y="127"/>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67" name="Freeform 75"/>
              <p:cNvSpPr/>
              <p:nvPr/>
            </p:nvSpPr>
            <p:spPr bwMode="auto">
              <a:xfrm>
                <a:off x="3658" y="1405"/>
                <a:ext cx="359" cy="362"/>
              </a:xfrm>
              <a:custGeom>
                <a:avLst/>
                <a:gdLst>
                  <a:gd name="T0" fmla="*/ 67 w 134"/>
                  <a:gd name="T1" fmla="*/ 135 h 135"/>
                  <a:gd name="T2" fmla="*/ 0 w 134"/>
                  <a:gd name="T3" fmla="*/ 67 h 135"/>
                  <a:gd name="T4" fmla="*/ 67 w 134"/>
                  <a:gd name="T5" fmla="*/ 0 h 135"/>
                  <a:gd name="T6" fmla="*/ 134 w 134"/>
                  <a:gd name="T7" fmla="*/ 68 h 135"/>
                  <a:gd name="T8" fmla="*/ 67 w 134"/>
                  <a:gd name="T9" fmla="*/ 135 h 135"/>
                </a:gdLst>
                <a:ahLst/>
                <a:cxnLst>
                  <a:cxn ang="0">
                    <a:pos x="T0" y="T1"/>
                  </a:cxn>
                  <a:cxn ang="0">
                    <a:pos x="T2" y="T3"/>
                  </a:cxn>
                  <a:cxn ang="0">
                    <a:pos x="T4" y="T5"/>
                  </a:cxn>
                  <a:cxn ang="0">
                    <a:pos x="T6" y="T7"/>
                  </a:cxn>
                  <a:cxn ang="0">
                    <a:pos x="T8" y="T9"/>
                  </a:cxn>
                </a:cxnLst>
                <a:rect l="0" t="0" r="r" b="b"/>
                <a:pathLst>
                  <a:path w="134" h="135">
                    <a:moveTo>
                      <a:pt x="67" y="135"/>
                    </a:moveTo>
                    <a:cubicBezTo>
                      <a:pt x="30" y="135"/>
                      <a:pt x="0" y="104"/>
                      <a:pt x="0" y="67"/>
                    </a:cubicBezTo>
                    <a:cubicBezTo>
                      <a:pt x="0" y="30"/>
                      <a:pt x="30" y="0"/>
                      <a:pt x="67" y="0"/>
                    </a:cubicBezTo>
                    <a:cubicBezTo>
                      <a:pt x="104" y="0"/>
                      <a:pt x="134" y="31"/>
                      <a:pt x="134" y="68"/>
                    </a:cubicBezTo>
                    <a:cubicBezTo>
                      <a:pt x="134" y="104"/>
                      <a:pt x="104" y="135"/>
                      <a:pt x="67" y="135"/>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68" name="Freeform 76"/>
              <p:cNvSpPr/>
              <p:nvPr/>
            </p:nvSpPr>
            <p:spPr bwMode="auto">
              <a:xfrm>
                <a:off x="4234" y="1499"/>
                <a:ext cx="359" cy="359"/>
              </a:xfrm>
              <a:custGeom>
                <a:avLst/>
                <a:gdLst>
                  <a:gd name="T0" fmla="*/ 0 w 134"/>
                  <a:gd name="T1" fmla="*/ 67 h 134"/>
                  <a:gd name="T2" fmla="*/ 67 w 134"/>
                  <a:gd name="T3" fmla="*/ 0 h 134"/>
                  <a:gd name="T4" fmla="*/ 134 w 134"/>
                  <a:gd name="T5" fmla="*/ 67 h 134"/>
                  <a:gd name="T6" fmla="*/ 67 w 134"/>
                  <a:gd name="T7" fmla="*/ 134 h 134"/>
                  <a:gd name="T8" fmla="*/ 0 w 134"/>
                  <a:gd name="T9" fmla="*/ 67 h 134"/>
                </a:gdLst>
                <a:ahLst/>
                <a:cxnLst>
                  <a:cxn ang="0">
                    <a:pos x="T0" y="T1"/>
                  </a:cxn>
                  <a:cxn ang="0">
                    <a:pos x="T2" y="T3"/>
                  </a:cxn>
                  <a:cxn ang="0">
                    <a:pos x="T4" y="T5"/>
                  </a:cxn>
                  <a:cxn ang="0">
                    <a:pos x="T6" y="T7"/>
                  </a:cxn>
                  <a:cxn ang="0">
                    <a:pos x="T8" y="T9"/>
                  </a:cxn>
                </a:cxnLst>
                <a:rect l="0" t="0" r="r" b="b"/>
                <a:pathLst>
                  <a:path w="134" h="134">
                    <a:moveTo>
                      <a:pt x="0" y="67"/>
                    </a:moveTo>
                    <a:cubicBezTo>
                      <a:pt x="0" y="29"/>
                      <a:pt x="30" y="0"/>
                      <a:pt x="67" y="0"/>
                    </a:cubicBezTo>
                    <a:cubicBezTo>
                      <a:pt x="104" y="0"/>
                      <a:pt x="134" y="30"/>
                      <a:pt x="134" y="67"/>
                    </a:cubicBezTo>
                    <a:cubicBezTo>
                      <a:pt x="134" y="104"/>
                      <a:pt x="103" y="134"/>
                      <a:pt x="67" y="134"/>
                    </a:cubicBezTo>
                    <a:cubicBezTo>
                      <a:pt x="29" y="134"/>
                      <a:pt x="0" y="104"/>
                      <a:pt x="0" y="67"/>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69" name="Freeform 77"/>
              <p:cNvSpPr/>
              <p:nvPr/>
            </p:nvSpPr>
            <p:spPr bwMode="auto">
              <a:xfrm>
                <a:off x="3079" y="1497"/>
                <a:ext cx="364" cy="364"/>
              </a:xfrm>
              <a:custGeom>
                <a:avLst/>
                <a:gdLst>
                  <a:gd name="T0" fmla="*/ 135 w 136"/>
                  <a:gd name="T1" fmla="*/ 70 h 136"/>
                  <a:gd name="T2" fmla="*/ 68 w 136"/>
                  <a:gd name="T3" fmla="*/ 135 h 136"/>
                  <a:gd name="T4" fmla="*/ 1 w 136"/>
                  <a:gd name="T5" fmla="*/ 66 h 136"/>
                  <a:gd name="T6" fmla="*/ 70 w 136"/>
                  <a:gd name="T7" fmla="*/ 1 h 136"/>
                  <a:gd name="T8" fmla="*/ 135 w 136"/>
                  <a:gd name="T9" fmla="*/ 70 h 136"/>
                </a:gdLst>
                <a:ahLst/>
                <a:cxnLst>
                  <a:cxn ang="0">
                    <a:pos x="T0" y="T1"/>
                  </a:cxn>
                  <a:cxn ang="0">
                    <a:pos x="T2" y="T3"/>
                  </a:cxn>
                  <a:cxn ang="0">
                    <a:pos x="T4" y="T5"/>
                  </a:cxn>
                  <a:cxn ang="0">
                    <a:pos x="T6" y="T7"/>
                  </a:cxn>
                  <a:cxn ang="0">
                    <a:pos x="T8" y="T9"/>
                  </a:cxn>
                </a:cxnLst>
                <a:rect l="0" t="0" r="r" b="b"/>
                <a:pathLst>
                  <a:path w="136" h="136">
                    <a:moveTo>
                      <a:pt x="135" y="70"/>
                    </a:moveTo>
                    <a:cubicBezTo>
                      <a:pt x="134" y="106"/>
                      <a:pt x="104" y="136"/>
                      <a:pt x="68" y="135"/>
                    </a:cubicBezTo>
                    <a:cubicBezTo>
                      <a:pt x="30" y="134"/>
                      <a:pt x="0" y="103"/>
                      <a:pt x="1" y="66"/>
                    </a:cubicBezTo>
                    <a:cubicBezTo>
                      <a:pt x="2" y="30"/>
                      <a:pt x="33" y="0"/>
                      <a:pt x="70" y="1"/>
                    </a:cubicBezTo>
                    <a:cubicBezTo>
                      <a:pt x="106" y="2"/>
                      <a:pt x="136" y="32"/>
                      <a:pt x="135" y="70"/>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70" name="Freeform 78"/>
              <p:cNvSpPr/>
              <p:nvPr/>
            </p:nvSpPr>
            <p:spPr bwMode="auto">
              <a:xfrm>
                <a:off x="3786" y="1818"/>
                <a:ext cx="102" cy="225"/>
              </a:xfrm>
              <a:custGeom>
                <a:avLst/>
                <a:gdLst>
                  <a:gd name="T0" fmla="*/ 19 w 38"/>
                  <a:gd name="T1" fmla="*/ 84 h 84"/>
                  <a:gd name="T2" fmla="*/ 10 w 38"/>
                  <a:gd name="T3" fmla="*/ 47 h 84"/>
                  <a:gd name="T4" fmla="*/ 6 w 38"/>
                  <a:gd name="T5" fmla="*/ 13 h 84"/>
                  <a:gd name="T6" fmla="*/ 13 w 38"/>
                  <a:gd name="T7" fmla="*/ 0 h 84"/>
                  <a:gd name="T8" fmla="*/ 25 w 38"/>
                  <a:gd name="T9" fmla="*/ 0 h 84"/>
                  <a:gd name="T10" fmla="*/ 32 w 38"/>
                  <a:gd name="T11" fmla="*/ 14 h 84"/>
                  <a:gd name="T12" fmla="*/ 28 w 38"/>
                  <a:gd name="T13" fmla="*/ 43 h 84"/>
                  <a:gd name="T14" fmla="*/ 19 w 3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4">
                    <a:moveTo>
                      <a:pt x="19" y="84"/>
                    </a:moveTo>
                    <a:cubicBezTo>
                      <a:pt x="12" y="71"/>
                      <a:pt x="7" y="60"/>
                      <a:pt x="10" y="47"/>
                    </a:cubicBezTo>
                    <a:cubicBezTo>
                      <a:pt x="12" y="35"/>
                      <a:pt x="14" y="24"/>
                      <a:pt x="6" y="13"/>
                    </a:cubicBezTo>
                    <a:cubicBezTo>
                      <a:pt x="0" y="6"/>
                      <a:pt x="4" y="1"/>
                      <a:pt x="13" y="0"/>
                    </a:cubicBezTo>
                    <a:cubicBezTo>
                      <a:pt x="17" y="0"/>
                      <a:pt x="21" y="0"/>
                      <a:pt x="25" y="0"/>
                    </a:cubicBezTo>
                    <a:cubicBezTo>
                      <a:pt x="35" y="1"/>
                      <a:pt x="38" y="7"/>
                      <a:pt x="32" y="14"/>
                    </a:cubicBezTo>
                    <a:cubicBezTo>
                      <a:pt x="25" y="23"/>
                      <a:pt x="25" y="33"/>
                      <a:pt x="28" y="43"/>
                    </a:cubicBezTo>
                    <a:cubicBezTo>
                      <a:pt x="31" y="58"/>
                      <a:pt x="27" y="70"/>
                      <a:pt x="19"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1" name="Group 33"/>
            <p:cNvGrpSpPr>
              <a:grpSpLocks noChangeAspect="1"/>
            </p:cNvGrpSpPr>
            <p:nvPr/>
          </p:nvGrpSpPr>
          <p:grpSpPr bwMode="auto">
            <a:xfrm>
              <a:off x="10041779" y="2409639"/>
              <a:ext cx="386703" cy="481458"/>
              <a:chOff x="3236" y="1408"/>
              <a:chExt cx="1208" cy="1504"/>
            </a:xfrm>
          </p:grpSpPr>
          <p:sp>
            <p:nvSpPr>
              <p:cNvPr id="72" name="AutoShape 32"/>
              <p:cNvSpPr>
                <a:spLocks noChangeAspect="1" noChangeArrowheads="1" noTextEdit="1"/>
              </p:cNvSpPr>
              <p:nvPr/>
            </p:nvSpPr>
            <p:spPr bwMode="auto">
              <a:xfrm>
                <a:off x="3236" y="1408"/>
                <a:ext cx="1208"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Freeform 34"/>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5"/>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4676458" y="-675210"/>
            <a:ext cx="2868930" cy="2297849"/>
            <a:chOff x="4676458" y="-675210"/>
            <a:chExt cx="2868930" cy="2297849"/>
          </a:xfrm>
        </p:grpSpPr>
        <p:grpSp>
          <p:nvGrpSpPr>
            <p:cNvPr id="30" name="组合 29"/>
            <p:cNvGrpSpPr/>
            <p:nvPr/>
          </p:nvGrpSpPr>
          <p:grpSpPr>
            <a:xfrm>
              <a:off x="4676458" y="1009229"/>
              <a:ext cx="2868930" cy="613410"/>
              <a:chOff x="2019" y="545"/>
              <a:chExt cx="4518" cy="966"/>
            </a:xfrm>
          </p:grpSpPr>
          <p:sp>
            <p:nvSpPr>
              <p:cNvPr id="32" name="文本框 31"/>
              <p:cNvSpPr txBox="1"/>
              <p:nvPr/>
            </p:nvSpPr>
            <p:spPr>
              <a:xfrm>
                <a:off x="2019" y="545"/>
                <a:ext cx="4518" cy="822"/>
              </a:xfrm>
              <a:prstGeom prst="rect">
                <a:avLst/>
              </a:prstGeom>
              <a:noFill/>
            </p:spPr>
            <p:txBody>
              <a:bodyPr wrap="none" rtlCol="0" anchor="t">
                <a:spAutoFit/>
              </a:bodyPr>
              <a:lstStyle/>
              <a:p>
                <a:pPr algn="l"/>
                <a:r>
                  <a:rPr lang="zh-CN" altLang="en-US" sz="2800" b="1" dirty="0">
                    <a:solidFill>
                      <a:srgbClr val="BE0C2B"/>
                    </a:solidFill>
                    <a:sym typeface="+mn-ea"/>
                  </a:rPr>
                  <a:t>NFR</a:t>
                </a:r>
                <a:r>
                  <a:rPr lang="en-US" altLang="zh-CN" sz="2800" b="1" dirty="0">
                    <a:solidFill>
                      <a:srgbClr val="BE0C2B"/>
                    </a:solidFill>
                    <a:sym typeface="+mn-ea"/>
                  </a:rPr>
                  <a:t>’</a:t>
                </a:r>
                <a:r>
                  <a:rPr lang="zh-CN" altLang="en-US" sz="2800" b="1" dirty="0">
                    <a:solidFill>
                      <a:srgbClr val="BE0C2B"/>
                    </a:solidFill>
                    <a:sym typeface="+mn-ea"/>
                  </a:rPr>
                  <a:t>s Impacted</a:t>
                </a:r>
              </a:p>
            </p:txBody>
          </p:sp>
          <p:cxnSp>
            <p:nvCxnSpPr>
              <p:cNvPr id="33" name="直接连接符 32"/>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矩形: 圆角 30"/>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p:nvCxnSpPr>
        <p:spPr>
          <a:xfrm>
            <a:off x="6106160" y="1919605"/>
            <a:ext cx="0" cy="4500880"/>
          </a:xfrm>
          <a:prstGeom prst="line">
            <a:avLst/>
          </a:prstGeom>
          <a:solidFill>
            <a:srgbClr val="FDC95B"/>
          </a:solidFill>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948498" y="5718389"/>
            <a:ext cx="1786890" cy="521970"/>
          </a:xfrm>
          <a:prstGeom prst="rect">
            <a:avLst/>
          </a:prstGeom>
          <a:noFill/>
        </p:spPr>
        <p:txBody>
          <a:bodyPr wrap="none" rtlCol="0" anchor="t">
            <a:spAutoFit/>
          </a:bodyPr>
          <a:lstStyle/>
          <a:p>
            <a:pPr algn="l"/>
            <a:r>
              <a:rPr lang="en-US" altLang="zh-CN" sz="2800" b="1" dirty="0">
                <a:solidFill>
                  <a:srgbClr val="BE0C2B"/>
                </a:solidFill>
                <a:latin typeface="Impact" panose="020B0806030902050204" charset="0"/>
                <a:cs typeface="Impact" panose="020B0806030902050204" charset="0"/>
                <a:sym typeface="+mn-ea"/>
              </a:rPr>
              <a:t>Approach 1</a:t>
            </a:r>
          </a:p>
        </p:txBody>
      </p:sp>
      <p:sp>
        <p:nvSpPr>
          <p:cNvPr id="10" name="文本框 9"/>
          <p:cNvSpPr txBox="1"/>
          <p:nvPr/>
        </p:nvSpPr>
        <p:spPr>
          <a:xfrm>
            <a:off x="7903528" y="5718389"/>
            <a:ext cx="1830070" cy="521970"/>
          </a:xfrm>
          <a:prstGeom prst="rect">
            <a:avLst/>
          </a:prstGeom>
          <a:noFill/>
        </p:spPr>
        <p:txBody>
          <a:bodyPr wrap="none" rtlCol="0" anchor="t">
            <a:spAutoFit/>
          </a:bodyPr>
          <a:lstStyle/>
          <a:p>
            <a:pPr algn="l"/>
            <a:r>
              <a:rPr lang="en-US" altLang="zh-CN" sz="2800" b="1" dirty="0">
                <a:solidFill>
                  <a:srgbClr val="C00000"/>
                </a:solidFill>
                <a:latin typeface="Impact" panose="020B0806030902050204" charset="0"/>
                <a:cs typeface="Impact" panose="020B0806030902050204" charset="0"/>
                <a:sym typeface="+mn-ea"/>
              </a:rPr>
              <a:t>Approach 2</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2850164"/>
            <a:chOff x="802640" y="1873885"/>
            <a:chExt cx="10615930" cy="2850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986139" y="3309709"/>
              <a:ext cx="2725420" cy="768350"/>
            </a:xfrm>
            <a:prstGeom prst="rect">
              <a:avLst/>
            </a:prstGeom>
          </p:spPr>
          <p:txBody>
            <a:bodyPr wrap="none">
              <a:spAutoFit/>
              <a:scene3d>
                <a:camera prst="orthographicFront"/>
                <a:lightRig rig="threePt" dir="t"/>
              </a:scene3d>
              <a:sp3d contourW="12700"/>
            </a:bodyPr>
            <a:lstStyle/>
            <a:p>
              <a:pPr algn="r"/>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Use Cases</a:t>
              </a:r>
            </a:p>
          </p:txBody>
        </p:sp>
        <p:sp>
          <p:nvSpPr>
            <p:cNvPr id="7" name="矩形 6"/>
            <p:cNvSpPr/>
            <p:nvPr/>
          </p:nvSpPr>
          <p:spPr>
            <a:xfrm>
              <a:off x="4330981" y="1873885"/>
              <a:ext cx="3566795" cy="1106805"/>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06</a:t>
              </a:r>
            </a:p>
          </p:txBody>
        </p:sp>
        <p:sp>
          <p:nvSpPr>
            <p:cNvPr id="8" name="文本框 7"/>
            <p:cNvSpPr txBox="1"/>
            <p:nvPr/>
          </p:nvSpPr>
          <p:spPr>
            <a:xfrm>
              <a:off x="3518281" y="4379244"/>
              <a:ext cx="5661144" cy="344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two use cases of the different approach</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descr="C:\Users\john\Desktop\ppt\QQ截图20171219215833.jpgQQ截图20171219215833"/>
          <p:cNvPicPr>
            <a:picLocks noGrp="1" noChangeAspect="1"/>
          </p:cNvPicPr>
          <p:nvPr>
            <p:ph type="pic" sz="quarter" idx="10"/>
          </p:nvPr>
        </p:nvPicPr>
        <p:blipFill>
          <a:blip r:embed="rId4"/>
          <a:srcRect/>
          <a:stretch>
            <a:fillRect/>
          </a:stretch>
        </p:blipFill>
        <p:spPr>
          <a:xfrm>
            <a:off x="8317230" y="2224405"/>
            <a:ext cx="3041015" cy="3018790"/>
          </a:xfrm>
        </p:spPr>
      </p:pic>
      <p:sp>
        <p:nvSpPr>
          <p:cNvPr id="4" name="等腰三角形 3"/>
          <p:cNvSpPr/>
          <p:nvPr/>
        </p:nvSpPr>
        <p:spPr>
          <a:xfrm rot="5400000">
            <a:off x="7457707" y="343381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8" name="组合 27"/>
          <p:cNvGrpSpPr/>
          <p:nvPr/>
        </p:nvGrpSpPr>
        <p:grpSpPr>
          <a:xfrm>
            <a:off x="0" y="2786799"/>
            <a:ext cx="6946320" cy="2583815"/>
            <a:chOff x="0" y="2786799"/>
            <a:chExt cx="6946320" cy="2583815"/>
          </a:xfrm>
        </p:grpSpPr>
        <p:grpSp>
          <p:nvGrpSpPr>
            <p:cNvPr id="2" name="组合 1"/>
            <p:cNvGrpSpPr/>
            <p:nvPr/>
          </p:nvGrpSpPr>
          <p:grpSpPr>
            <a:xfrm>
              <a:off x="0" y="2786799"/>
              <a:ext cx="6946320" cy="2583815"/>
              <a:chOff x="0" y="2786799"/>
              <a:chExt cx="6946320" cy="2583815"/>
            </a:xfrm>
          </p:grpSpPr>
          <p:cxnSp>
            <p:nvCxnSpPr>
              <p:cNvPr id="5" name="直接连接符 4"/>
              <p:cNvCxnSpPr/>
              <p:nvPr/>
            </p:nvCxnSpPr>
            <p:spPr>
              <a:xfrm>
                <a:off x="0" y="3543300"/>
                <a:ext cx="6096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339499" y="2786799"/>
                <a:ext cx="1513002" cy="1513002"/>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8" name="椭圆 7"/>
              <p:cNvSpPr/>
              <p:nvPr/>
            </p:nvSpPr>
            <p:spPr>
              <a:xfrm>
                <a:off x="2239141"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1725442" y="4136664"/>
                <a:ext cx="1888616" cy="368300"/>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defRPr/>
                </a:pPr>
                <a:r>
                  <a:rPr kumimoji="0" lang="en-US" altLang="zh-CN" b="1" i="0" u="none" strike="noStrike" kern="1200" cap="none" spc="0" normalizeH="0" baseline="0" noProof="0" dirty="0">
                    <a:ln>
                      <a:noFill/>
                    </a:ln>
                    <a:solidFill>
                      <a:schemeClr val="tx1">
                        <a:lumMod val="65000"/>
                        <a:lumOff val="35000"/>
                      </a:schemeClr>
                    </a:solidFill>
                    <a:effectLst/>
                    <a:uLnTx/>
                    <a:uFillTx/>
                    <a:latin typeface="Arial" panose="020B0604020202020204"/>
                    <a:ea typeface="Microsoft YaHei" panose="020B0503020204020204" charset="-122"/>
                    <a:cs typeface="+mn-cs"/>
                  </a:rPr>
                  <a:t>Enhancement</a:t>
                </a:r>
              </a:p>
            </p:txBody>
          </p:sp>
          <p:sp>
            <p:nvSpPr>
              <p:cNvPr id="15" name="矩形 14"/>
              <p:cNvSpPr/>
              <p:nvPr/>
            </p:nvSpPr>
            <p:spPr>
              <a:xfrm>
                <a:off x="1267460" y="4504474"/>
                <a:ext cx="2809875"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 based</a:t>
                </a:r>
                <a:r>
                  <a:rPr lang="en-US" altLang="zh-CN" sz="1400" dirty="0">
                    <a:solidFill>
                      <a:schemeClr val="tx1">
                        <a:lumMod val="65000"/>
                        <a:lumOff val="35000"/>
                      </a:schemeClr>
                    </a:solidFill>
                  </a:rPr>
                  <a:t> </a:t>
                </a:r>
                <a:r>
                  <a:rPr lang="zh-CN" altLang="en-US" sz="1400" dirty="0">
                    <a:solidFill>
                      <a:schemeClr val="tx1">
                        <a:lumMod val="65000"/>
                        <a:lumOff val="35000"/>
                      </a:schemeClr>
                    </a:solidFill>
                  </a:rPr>
                  <a:t>on the existing architecture</a:t>
                </a:r>
                <a:r>
                  <a:rPr lang="en-US" altLang="zh-CN" sz="1400" dirty="0">
                    <a:solidFill>
                      <a:schemeClr val="tx1">
                        <a:lumMod val="65000"/>
                        <a:lumOff val="35000"/>
                      </a:schemeClr>
                    </a:solidFill>
                  </a:rPr>
                  <a:t> &amp; </a:t>
                </a:r>
              </a:p>
              <a:p>
                <a:pPr algn="ctr">
                  <a:lnSpc>
                    <a:spcPct val="120000"/>
                  </a:lnSpc>
                </a:pPr>
                <a:r>
                  <a:rPr lang="zh-CN" altLang="en-US" sz="1400" dirty="0">
                    <a:solidFill>
                      <a:schemeClr val="tx1">
                        <a:lumMod val="65000"/>
                        <a:lumOff val="35000"/>
                      </a:schemeClr>
                    </a:solidFill>
                  </a:rPr>
                  <a:t>component interactions</a:t>
                </a:r>
              </a:p>
            </p:txBody>
          </p:sp>
          <p:sp>
            <p:nvSpPr>
              <p:cNvPr id="16" name="矩形 15"/>
              <p:cNvSpPr/>
              <p:nvPr/>
            </p:nvSpPr>
            <p:spPr>
              <a:xfrm>
                <a:off x="5245680" y="3330934"/>
                <a:ext cx="1700640" cy="42354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bg1"/>
                    </a:solidFill>
                  </a:rPr>
                  <a:t>DIscussion</a:t>
                </a:r>
              </a:p>
            </p:txBody>
          </p:sp>
        </p:grpSp>
        <p:grpSp>
          <p:nvGrpSpPr>
            <p:cNvPr id="7" name="Group 4"/>
            <p:cNvGrpSpPr>
              <a:grpSpLocks noChangeAspect="1"/>
            </p:cNvGrpSpPr>
            <p:nvPr/>
          </p:nvGrpSpPr>
          <p:grpSpPr bwMode="auto">
            <a:xfrm>
              <a:off x="2508451" y="3340637"/>
              <a:ext cx="325664" cy="424486"/>
              <a:chOff x="3260" y="1404"/>
              <a:chExt cx="1160" cy="1512"/>
            </a:xfrm>
          </p:grpSpPr>
          <p:sp>
            <p:nvSpPr>
              <p:cNvPr id="10" name="AutoShape 3"/>
              <p:cNvSpPr>
                <a:spLocks noChangeAspect="1" noChangeArrowheads="1" noTextEdit="1"/>
              </p:cNvSpPr>
              <p:nvPr/>
            </p:nvSpPr>
            <p:spPr bwMode="auto">
              <a:xfrm>
                <a:off x="3260" y="1404"/>
                <a:ext cx="1160"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Freeform 5"/>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9"/>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4828223" y="-675210"/>
            <a:ext cx="2564765" cy="2297849"/>
            <a:chOff x="4828223" y="-675210"/>
            <a:chExt cx="2564765" cy="2297849"/>
          </a:xfrm>
        </p:grpSpPr>
        <p:grpSp>
          <p:nvGrpSpPr>
            <p:cNvPr id="30" name="组合 29"/>
            <p:cNvGrpSpPr/>
            <p:nvPr/>
          </p:nvGrpSpPr>
          <p:grpSpPr>
            <a:xfrm>
              <a:off x="4828223" y="1022564"/>
              <a:ext cx="2564765" cy="600075"/>
              <a:chOff x="2258" y="566"/>
              <a:chExt cx="4039" cy="945"/>
            </a:xfrm>
          </p:grpSpPr>
          <p:sp>
            <p:nvSpPr>
              <p:cNvPr id="32" name="文本框 31"/>
              <p:cNvSpPr txBox="1"/>
              <p:nvPr/>
            </p:nvSpPr>
            <p:spPr>
              <a:xfrm>
                <a:off x="3036" y="566"/>
                <a:ext cx="2557" cy="822"/>
              </a:xfrm>
              <a:prstGeom prst="rect">
                <a:avLst/>
              </a:prstGeom>
              <a:noFill/>
            </p:spPr>
            <p:txBody>
              <a:bodyPr wrap="none" rtlCol="0" anchor="t">
                <a:spAutoFit/>
              </a:bodyPr>
              <a:lstStyle/>
              <a:p>
                <a:pPr algn="ctr"/>
                <a:r>
                  <a:rPr lang="zh-CN" altLang="en-US" sz="2800" b="1" dirty="0">
                    <a:solidFill>
                      <a:srgbClr val="BE0C2B"/>
                    </a:solidFill>
                    <a:sym typeface="+mn-ea"/>
                  </a:rPr>
                  <a:t>Abstract</a:t>
                </a:r>
              </a:p>
            </p:txBody>
          </p:sp>
          <p:cxnSp>
            <p:nvCxnSpPr>
              <p:cNvPr id="33" name="直接连接符 32"/>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1" name="矩形: 圆角 30"/>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939290" y="605790"/>
            <a:ext cx="8314055" cy="5239385"/>
          </a:xfrm>
          <a:prstGeom prst="rect">
            <a:avLst/>
          </a:prstGeom>
        </p:spPr>
      </p:pic>
      <p:sp>
        <p:nvSpPr>
          <p:cNvPr id="3" name="文本框 2"/>
          <p:cNvSpPr txBox="1"/>
          <p:nvPr/>
        </p:nvSpPr>
        <p:spPr>
          <a:xfrm>
            <a:off x="3728720" y="5933440"/>
            <a:ext cx="4733925" cy="368300"/>
          </a:xfrm>
          <a:prstGeom prst="rect">
            <a:avLst/>
          </a:prstGeom>
          <a:noFill/>
        </p:spPr>
        <p:txBody>
          <a:bodyPr wrap="square" rtlCol="0">
            <a:spAutoFit/>
          </a:bodyPr>
          <a:lstStyle/>
          <a:p>
            <a:pPr algn="ctr"/>
            <a:r>
              <a:rPr lang="zh-CN" altLang="en-US">
                <a:solidFill>
                  <a:schemeClr val="tx1">
                    <a:lumMod val="65000"/>
                    <a:lumOff val="35000"/>
                  </a:schemeClr>
                </a:solidFill>
                <a:latin typeface="Franklin Gothic Demi Cond" panose="020B0706030402020204" charset="0"/>
                <a:cs typeface="Franklin Gothic Demi Cond" panose="020B0706030402020204" charset="0"/>
              </a:rPr>
              <a:t>The sequence diagram of use case #1</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007235" y="442595"/>
            <a:ext cx="8004810" cy="5323840"/>
          </a:xfrm>
          <a:prstGeom prst="rect">
            <a:avLst/>
          </a:prstGeom>
        </p:spPr>
      </p:pic>
      <p:sp>
        <p:nvSpPr>
          <p:cNvPr id="3" name="文本框 2"/>
          <p:cNvSpPr txBox="1"/>
          <p:nvPr/>
        </p:nvSpPr>
        <p:spPr>
          <a:xfrm>
            <a:off x="3728720" y="5933440"/>
            <a:ext cx="4733925" cy="368300"/>
          </a:xfrm>
          <a:prstGeom prst="rect">
            <a:avLst/>
          </a:prstGeom>
          <a:noFill/>
        </p:spPr>
        <p:txBody>
          <a:bodyPr wrap="square" rtlCol="0">
            <a:spAutoFit/>
          </a:bodyPr>
          <a:lstStyle/>
          <a:p>
            <a:pPr algn="ctr"/>
            <a:r>
              <a:rPr lang="zh-CN" altLang="en-US">
                <a:solidFill>
                  <a:schemeClr val="tx1">
                    <a:lumMod val="65000"/>
                    <a:lumOff val="35000"/>
                  </a:schemeClr>
                </a:solidFill>
                <a:latin typeface="Franklin Gothic Demi Cond" panose="020B0706030402020204" charset="0"/>
                <a:cs typeface="Franklin Gothic Demi Cond" panose="020B0706030402020204" charset="0"/>
              </a:rPr>
              <a:t>The sequence diagram of use case #</a:t>
            </a:r>
            <a:r>
              <a:rPr lang="en-US" altLang="zh-CN">
                <a:solidFill>
                  <a:schemeClr val="tx1">
                    <a:lumMod val="65000"/>
                    <a:lumOff val="35000"/>
                  </a:schemeClr>
                </a:solidFill>
                <a:latin typeface="Franklin Gothic Demi Cond" panose="020B0706030402020204" charset="0"/>
                <a:cs typeface="Franklin Gothic Demi Cond" panose="020B0706030402020204" charset="0"/>
              </a:rPr>
              <a:t>2</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21149" y="1873885"/>
            <a:ext cx="10978515" cy="3358164"/>
            <a:chOff x="621149" y="1873885"/>
            <a:chExt cx="10978515" cy="3358164"/>
          </a:xfrm>
        </p:grpSpPr>
        <p:sp>
          <p:nvSpPr>
            <p:cNvPr id="2" name="矩形 1"/>
            <p:cNvSpPr/>
            <p:nvPr/>
          </p:nvSpPr>
          <p:spPr>
            <a:xfrm>
              <a:off x="741799" y="3166745"/>
              <a:ext cx="1072769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21149" y="3309709"/>
              <a:ext cx="10978515" cy="768350"/>
            </a:xfrm>
            <a:prstGeom prst="rect">
              <a:avLst/>
            </a:prstGeom>
          </p:spPr>
          <p:txBody>
            <a:bodyPr wrap="none">
              <a:spAutoFit/>
              <a:scene3d>
                <a:camera prst="orthographicFront"/>
                <a:lightRig rig="threePt" dir="t"/>
              </a:scene3d>
              <a:sp3d contourW="12700"/>
            </a:bodyPr>
            <a:lstStyle/>
            <a:p>
              <a:pPr algn="r"/>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Impact on Existing Subsystems</a:t>
              </a:r>
              <a:r>
                <a:rPr lang="en-US" altLang="zh-CN"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&amp;Directories</a:t>
              </a:r>
            </a:p>
          </p:txBody>
        </p:sp>
        <p:sp>
          <p:nvSpPr>
            <p:cNvPr id="7" name="矩形 6"/>
            <p:cNvSpPr/>
            <p:nvPr/>
          </p:nvSpPr>
          <p:spPr>
            <a:xfrm>
              <a:off x="4330981" y="1873885"/>
              <a:ext cx="3566795" cy="1106805"/>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07</a:t>
              </a:r>
            </a:p>
          </p:txBody>
        </p:sp>
        <p:sp>
          <p:nvSpPr>
            <p:cNvPr id="8" name="文本框 7"/>
            <p:cNvSpPr txBox="1"/>
            <p:nvPr/>
          </p:nvSpPr>
          <p:spPr>
            <a:xfrm>
              <a:off x="3518281" y="4379244"/>
              <a:ext cx="5661144" cy="852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 it is important to consider the invariability which means even if there are changes made for improving the system, there should as best as small impact made on the existing subsystems.</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46450" y="1933575"/>
            <a:ext cx="8205470" cy="4336432"/>
            <a:chOff x="1061513" y="1929043"/>
            <a:chExt cx="10074800" cy="5190337"/>
          </a:xfrm>
        </p:grpSpPr>
        <p:grpSp>
          <p:nvGrpSpPr>
            <p:cNvPr id="30" name="组合 29"/>
            <p:cNvGrpSpPr/>
            <p:nvPr/>
          </p:nvGrpSpPr>
          <p:grpSpPr>
            <a:xfrm>
              <a:off x="1402045" y="1929043"/>
              <a:ext cx="2413178" cy="2413178"/>
              <a:chOff x="1505599" y="1967143"/>
              <a:chExt cx="2413178" cy="2413178"/>
            </a:xfrm>
          </p:grpSpPr>
          <p:sp>
            <p:nvSpPr>
              <p:cNvPr id="31" name="椭圆 30"/>
              <p:cNvSpPr/>
              <p:nvPr/>
            </p:nvSpPr>
            <p:spPr>
              <a:xfrm>
                <a:off x="1633390" y="2094934"/>
                <a:ext cx="2157594" cy="2157594"/>
              </a:xfrm>
              <a:prstGeom prst="ellipse">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椭圆 31"/>
              <p:cNvSpPr/>
              <p:nvPr/>
            </p:nvSpPr>
            <p:spPr>
              <a:xfrm>
                <a:off x="1505599" y="1967143"/>
                <a:ext cx="2413178" cy="2413178"/>
              </a:xfrm>
              <a:prstGeom prst="ellipse">
                <a:avLst/>
              </a:prstGeom>
              <a:noFill/>
              <a:ln>
                <a:solidFill>
                  <a:srgbClr val="9C9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4" name="组合 33"/>
            <p:cNvGrpSpPr/>
            <p:nvPr/>
          </p:nvGrpSpPr>
          <p:grpSpPr>
            <a:xfrm>
              <a:off x="4888775" y="1929043"/>
              <a:ext cx="2413178" cy="2413178"/>
              <a:chOff x="5103909" y="1967143"/>
              <a:chExt cx="2413178" cy="2413178"/>
            </a:xfrm>
          </p:grpSpPr>
          <p:sp>
            <p:nvSpPr>
              <p:cNvPr id="35" name="椭圆 34"/>
              <p:cNvSpPr/>
              <p:nvPr/>
            </p:nvSpPr>
            <p:spPr>
              <a:xfrm>
                <a:off x="5231700" y="2094934"/>
                <a:ext cx="2157594" cy="2157594"/>
              </a:xfrm>
              <a:prstGeom prst="ellipse">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椭圆 35"/>
              <p:cNvSpPr/>
              <p:nvPr/>
            </p:nvSpPr>
            <p:spPr>
              <a:xfrm>
                <a:off x="5103909" y="1967143"/>
                <a:ext cx="2413178" cy="2413178"/>
              </a:xfrm>
              <a:prstGeom prst="ellipse">
                <a:avLst/>
              </a:prstGeom>
              <a:noFill/>
              <a:ln>
                <a:solidFill>
                  <a:srgbClr val="BE0C2B"/>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38" name="组合 37"/>
            <p:cNvGrpSpPr/>
            <p:nvPr/>
          </p:nvGrpSpPr>
          <p:grpSpPr>
            <a:xfrm>
              <a:off x="8376776" y="1929043"/>
              <a:ext cx="2413178" cy="2413178"/>
              <a:chOff x="8480330" y="1967143"/>
              <a:chExt cx="2413178" cy="2413178"/>
            </a:xfrm>
          </p:grpSpPr>
          <p:sp>
            <p:nvSpPr>
              <p:cNvPr id="39" name="椭圆 38"/>
              <p:cNvSpPr/>
              <p:nvPr/>
            </p:nvSpPr>
            <p:spPr>
              <a:xfrm>
                <a:off x="8608121" y="2094934"/>
                <a:ext cx="2157594" cy="2157594"/>
              </a:xfrm>
              <a:prstGeom prst="ellipse">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0" name="椭圆 39"/>
              <p:cNvSpPr/>
              <p:nvPr/>
            </p:nvSpPr>
            <p:spPr>
              <a:xfrm>
                <a:off x="8480330" y="1967143"/>
                <a:ext cx="2413178" cy="2413178"/>
              </a:xfrm>
              <a:prstGeom prst="ellipse">
                <a:avLst/>
              </a:prstGeom>
              <a:noFill/>
              <a:ln>
                <a:solidFill>
                  <a:srgbClr val="9C9C9C"/>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4" name="直接连接符 43"/>
            <p:cNvCxnSpPr/>
            <p:nvPr/>
          </p:nvCxnSpPr>
          <p:spPr>
            <a:xfrm>
              <a:off x="1402045" y="46088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4889411" y="46088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8376775" y="4608832"/>
              <a:ext cx="2413178" cy="0"/>
            </a:xfrm>
            <a:prstGeom prst="line">
              <a:avLst/>
            </a:prstGeom>
            <a:noFill/>
            <a:ln w="9525">
              <a:solidFill>
                <a:schemeClr val="bg1">
                  <a:lumMod val="65000"/>
                </a:schemeClr>
              </a:solidFill>
              <a:prstDash val="dash"/>
              <a:headEnd type="oval"/>
              <a:tailEnd type="oval"/>
            </a:ln>
          </p:spPr>
          <p:style>
            <a:lnRef idx="2">
              <a:schemeClr val="accent1">
                <a:shade val="50000"/>
              </a:schemeClr>
            </a:lnRef>
            <a:fillRef idx="1">
              <a:schemeClr val="accent1"/>
            </a:fillRef>
            <a:effectRef idx="0">
              <a:schemeClr val="accent1"/>
            </a:effectRef>
            <a:fontRef idx="minor">
              <a:schemeClr val="lt1"/>
            </a:fontRef>
          </p:style>
        </p:cxnSp>
        <p:grpSp>
          <p:nvGrpSpPr>
            <p:cNvPr id="2" name="组合 1"/>
            <p:cNvGrpSpPr/>
            <p:nvPr/>
          </p:nvGrpSpPr>
          <p:grpSpPr>
            <a:xfrm>
              <a:off x="1061513" y="4828618"/>
              <a:ext cx="3076238" cy="1937434"/>
              <a:chOff x="1061513" y="4638118"/>
              <a:chExt cx="3076238" cy="1937434"/>
            </a:xfrm>
          </p:grpSpPr>
          <p:sp>
            <p:nvSpPr>
              <p:cNvPr id="48" name="矩形 47"/>
              <p:cNvSpPr/>
              <p:nvPr/>
            </p:nvSpPr>
            <p:spPr>
              <a:xfrm>
                <a:off x="1061513" y="5053951"/>
                <a:ext cx="3076238" cy="1521601"/>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600" dirty="0">
                    <a:solidFill>
                      <a:srgbClr val="C00000"/>
                    </a:solidFill>
                    <a:latin typeface="Franklin Gothic Medium" panose="020B0603020102020204" charset="0"/>
                    <a:cs typeface="Franklin Gothic Medium" panose="020B0603020102020204" charset="0"/>
                  </a:rPr>
                  <a:t>two</a:t>
                </a:r>
                <a:r>
                  <a:rPr lang="en-US" altLang="zh-CN" sz="1600" dirty="0">
                    <a:solidFill>
                      <a:schemeClr val="tx1">
                        <a:lumMod val="50000"/>
                        <a:lumOff val="50000"/>
                      </a:schemeClr>
                    </a:solidFill>
                    <a:latin typeface="Franklin Gothic Medium" panose="020B0603020102020204" charset="0"/>
                    <a:cs typeface="Franklin Gothic Medium" panose="020B0603020102020204" charset="0"/>
                  </a:rPr>
                  <a:t> </a:t>
                </a:r>
                <a:r>
                  <a:rPr lang="zh-CN" altLang="en-US" sz="1600" dirty="0">
                    <a:solidFill>
                      <a:srgbClr val="C00000"/>
                    </a:solidFill>
                    <a:latin typeface="Franklin Gothic Medium" panose="020B0603020102020204" charset="0"/>
                    <a:cs typeface="Franklin Gothic Medium" panose="020B0603020102020204" charset="0"/>
                  </a:rPr>
                  <a:t>more functionalities</a:t>
                </a:r>
                <a:r>
                  <a:rPr lang="zh-CN" altLang="en-US" sz="1600" dirty="0">
                    <a:solidFill>
                      <a:schemeClr val="tx1">
                        <a:lumMod val="50000"/>
                        <a:lumOff val="50000"/>
                      </a:schemeClr>
                    </a:solidFill>
                    <a:latin typeface="Franklin Gothic Medium" panose="020B0603020102020204" charset="0"/>
                    <a:cs typeface="Franklin Gothic Medium" panose="020B0603020102020204" charset="0"/>
                  </a:rPr>
                  <a:t>:</a:t>
                </a:r>
              </a:p>
              <a:p>
                <a:pPr marL="285750" indent="-285750" algn="l">
                  <a:lnSpc>
                    <a:spcPct val="120000"/>
                  </a:lnSpc>
                  <a:buFont typeface="Arial" panose="020B0604020202020204" pitchFamily="34" charset="0"/>
                  <a:buChar char="•"/>
                </a:pPr>
                <a:r>
                  <a:rPr lang="zh-CN" altLang="en-US" sz="1600" dirty="0">
                    <a:solidFill>
                      <a:schemeClr val="tx1">
                        <a:lumMod val="50000"/>
                        <a:lumOff val="50000"/>
                      </a:schemeClr>
                    </a:solidFill>
                    <a:latin typeface="Franklin Gothic Medium" panose="020B0603020102020204" charset="0"/>
                    <a:cs typeface="Franklin Gothic Medium" panose="020B0603020102020204" charset="0"/>
                  </a:rPr>
                  <a:t>facial recognition</a:t>
                </a:r>
              </a:p>
              <a:p>
                <a:pPr marL="285750" indent="-285750" algn="l">
                  <a:lnSpc>
                    <a:spcPct val="120000"/>
                  </a:lnSpc>
                  <a:buFont typeface="Arial" panose="020B0604020202020204" pitchFamily="34" charset="0"/>
                  <a:buChar char="•"/>
                </a:pPr>
                <a:r>
                  <a:rPr lang="zh-CN" altLang="en-US" sz="1600" dirty="0">
                    <a:solidFill>
                      <a:schemeClr val="tx1">
                        <a:lumMod val="50000"/>
                        <a:lumOff val="50000"/>
                      </a:schemeClr>
                    </a:solidFill>
                    <a:latin typeface="Franklin Gothic Medium" panose="020B0603020102020204" charset="0"/>
                    <a:cs typeface="Franklin Gothic Medium" panose="020B0603020102020204" charset="0"/>
                  </a:rPr>
                  <a:t>weight measurement</a:t>
                </a:r>
              </a:p>
              <a:p>
                <a:pPr algn="l">
                  <a:lnSpc>
                    <a:spcPct val="120000"/>
                  </a:lnSpc>
                </a:pPr>
                <a:r>
                  <a:rPr lang="zh-CN" altLang="en-US" sz="1600" dirty="0">
                    <a:solidFill>
                      <a:schemeClr val="tx1">
                        <a:lumMod val="50000"/>
                        <a:lumOff val="50000"/>
                      </a:schemeClr>
                    </a:solidFill>
                    <a:latin typeface="Franklin Gothic Medium" panose="020B0603020102020204" charset="0"/>
                    <a:cs typeface="Franklin Gothic Medium" panose="020B0603020102020204" charset="0"/>
                  </a:rPr>
                  <a:t>more </a:t>
                </a:r>
                <a:r>
                  <a:rPr lang="zh-CN" altLang="en-US" sz="1600" dirty="0">
                    <a:solidFill>
                      <a:srgbClr val="C00000"/>
                    </a:solidFill>
                    <a:latin typeface="Franklin Gothic Medium" panose="020B0603020102020204" charset="0"/>
                    <a:cs typeface="Franklin Gothic Medium" panose="020B0603020102020204" charset="0"/>
                  </a:rPr>
                  <a:t>essential</a:t>
                </a:r>
              </a:p>
            </p:txBody>
          </p:sp>
          <p:sp>
            <p:nvSpPr>
              <p:cNvPr id="49" name="矩形 48"/>
              <p:cNvSpPr/>
              <p:nvPr/>
            </p:nvSpPr>
            <p:spPr>
              <a:xfrm>
                <a:off x="1489442" y="4638118"/>
                <a:ext cx="2241974" cy="506947"/>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tx1">
                        <a:lumMod val="65000"/>
                        <a:lumOff val="35000"/>
                      </a:schemeClr>
                    </a:solidFill>
                  </a:rPr>
                  <a:t>CANBus</a:t>
                </a:r>
              </a:p>
            </p:txBody>
          </p:sp>
        </p:grpSp>
        <p:grpSp>
          <p:nvGrpSpPr>
            <p:cNvPr id="3" name="组合 2"/>
            <p:cNvGrpSpPr/>
            <p:nvPr/>
          </p:nvGrpSpPr>
          <p:grpSpPr>
            <a:xfrm>
              <a:off x="4455729" y="4828618"/>
              <a:ext cx="3282380" cy="2290762"/>
              <a:chOff x="4455729" y="4638118"/>
              <a:chExt cx="3282380" cy="2290762"/>
            </a:xfrm>
          </p:grpSpPr>
          <p:sp>
            <p:nvSpPr>
              <p:cNvPr id="52" name="矩形 51"/>
              <p:cNvSpPr/>
              <p:nvPr/>
            </p:nvSpPr>
            <p:spPr>
              <a:xfrm>
                <a:off x="4455729" y="5054620"/>
                <a:ext cx="3282380" cy="1874260"/>
              </a:xfrm>
              <a:prstGeom prst="rect">
                <a:avLst/>
              </a:prstGeom>
            </p:spPr>
            <p:txBody>
              <a:bodyPr wrap="square">
                <a:spAutoFit/>
                <a:scene3d>
                  <a:camera prst="orthographicFront"/>
                  <a:lightRig rig="threePt" dir="t"/>
                </a:scene3d>
                <a:sp3d contourW="12700"/>
              </a:bodyPr>
              <a:lstStyle/>
              <a:p>
                <a:pPr algn="l">
                  <a:lnSpc>
                    <a:spcPct val="120000"/>
                  </a:lnSpc>
                </a:pPr>
                <a:r>
                  <a:rPr lang="zh-CN" altLang="en-US" sz="1600" dirty="0">
                    <a:solidFill>
                      <a:srgbClr val="C00000"/>
                    </a:solidFill>
                    <a:latin typeface="Franklin Gothic Medium" panose="020B0603020102020204" charset="0"/>
                    <a:cs typeface="Franklin Gothic Medium" panose="020B0603020102020204" charset="0"/>
                  </a:rPr>
                  <a:t>one more process</a:t>
                </a:r>
                <a:r>
                  <a:rPr lang="en-US" altLang="zh-CN" sz="1600" dirty="0">
                    <a:solidFill>
                      <a:schemeClr val="tx1">
                        <a:lumMod val="50000"/>
                        <a:lumOff val="50000"/>
                      </a:schemeClr>
                    </a:solidFill>
                    <a:latin typeface="Franklin Gothic Medium" panose="020B0603020102020204" charset="0"/>
                    <a:cs typeface="Franklin Gothic Medium" panose="020B0603020102020204" charset="0"/>
                  </a:rPr>
                  <a:t>:</a:t>
                </a:r>
              </a:p>
              <a:p>
                <a:pPr marL="285750" indent="-285750" algn="l">
                  <a:lnSpc>
                    <a:spcPct val="120000"/>
                  </a:lnSpc>
                  <a:buFont typeface="Arial" panose="020B0604020202020204" pitchFamily="34" charset="0"/>
                  <a:buChar char="•"/>
                </a:pPr>
                <a:r>
                  <a:rPr lang="en-US" altLang="zh-CN" sz="1600" dirty="0">
                    <a:solidFill>
                      <a:schemeClr val="tx1">
                        <a:lumMod val="50000"/>
                        <a:lumOff val="50000"/>
                      </a:schemeClr>
                    </a:solidFill>
                    <a:latin typeface="Franklin Gothic Medium" panose="020B0603020102020204" charset="0"/>
                    <a:cs typeface="Franklin Gothic Medium" panose="020B0603020102020204" charset="0"/>
                  </a:rPr>
                  <a:t>where Control module receive the message from Canbus, it needs to</a:t>
                </a:r>
                <a:r>
                  <a:rPr lang="en-US" altLang="zh-CN" sz="1600" dirty="0">
                    <a:solidFill>
                      <a:srgbClr val="C00000"/>
                    </a:solidFill>
                    <a:latin typeface="Franklin Gothic Medium" panose="020B0603020102020204" charset="0"/>
                    <a:cs typeface="Franklin Gothic Medium" panose="020B0603020102020204" charset="0"/>
                  </a:rPr>
                  <a:t> judge and decide</a:t>
                </a:r>
              </a:p>
            </p:txBody>
          </p:sp>
          <p:sp>
            <p:nvSpPr>
              <p:cNvPr id="53" name="矩形 52"/>
              <p:cNvSpPr/>
              <p:nvPr/>
            </p:nvSpPr>
            <p:spPr>
              <a:xfrm>
                <a:off x="4975013" y="4638118"/>
                <a:ext cx="2241974" cy="50697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tx1">
                        <a:lumMod val="65000"/>
                        <a:lumOff val="35000"/>
                      </a:schemeClr>
                    </a:solidFill>
                  </a:rPr>
                  <a:t>Control</a:t>
                </a:r>
              </a:p>
            </p:txBody>
          </p:sp>
        </p:grpSp>
        <p:grpSp>
          <p:nvGrpSpPr>
            <p:cNvPr id="4" name="组合 3"/>
            <p:cNvGrpSpPr/>
            <p:nvPr/>
          </p:nvGrpSpPr>
          <p:grpSpPr>
            <a:xfrm>
              <a:off x="8030415" y="4828618"/>
              <a:ext cx="3105898" cy="1584306"/>
              <a:chOff x="8030415" y="4638118"/>
              <a:chExt cx="3105898" cy="1584306"/>
            </a:xfrm>
          </p:grpSpPr>
          <p:sp>
            <p:nvSpPr>
              <p:cNvPr id="55" name="矩形 54"/>
              <p:cNvSpPr/>
              <p:nvPr/>
            </p:nvSpPr>
            <p:spPr>
              <a:xfrm>
                <a:off x="8030415" y="5054242"/>
                <a:ext cx="3105898" cy="1168182"/>
              </a:xfrm>
              <a:prstGeom prst="rect">
                <a:avLst/>
              </a:prstGeom>
            </p:spPr>
            <p:txBody>
              <a:bodyPr wrap="square">
                <a:spAutoFit/>
                <a:scene3d>
                  <a:camera prst="orthographicFront"/>
                  <a:lightRig rig="threePt" dir="t"/>
                </a:scene3d>
                <a:sp3d contourW="12700"/>
              </a:bodyPr>
              <a:lstStyle/>
              <a:p>
                <a:pPr marL="285750" indent="-285750" algn="l">
                  <a:lnSpc>
                    <a:spcPct val="120000"/>
                  </a:lnSpc>
                  <a:buFont typeface="Arial" panose="020B0604020202020204" pitchFamily="34" charset="0"/>
                  <a:buChar char="•"/>
                </a:pPr>
                <a:r>
                  <a:rPr lang="zh-CN" altLang="en-US" sz="1600" dirty="0">
                    <a:solidFill>
                      <a:schemeClr val="tx1">
                        <a:lumMod val="50000"/>
                        <a:lumOff val="50000"/>
                      </a:schemeClr>
                    </a:solidFill>
                    <a:latin typeface="Franklin Gothic Medium" panose="020B0603020102020204" charset="0"/>
                    <a:cs typeface="Franklin Gothic Medium" panose="020B0603020102020204" charset="0"/>
                  </a:rPr>
                  <a:t>most obvious one is the </a:t>
                </a:r>
                <a:r>
                  <a:rPr lang="zh-CN" altLang="en-US" sz="1600" dirty="0">
                    <a:solidFill>
                      <a:srgbClr val="C00000"/>
                    </a:solidFill>
                    <a:latin typeface="Franklin Gothic Medium" panose="020B0603020102020204" charset="0"/>
                    <a:cs typeface="Franklin Gothic Medium" panose="020B0603020102020204" charset="0"/>
                  </a:rPr>
                  <a:t>modules directory</a:t>
                </a:r>
                <a:endParaRPr lang="zh-CN" altLang="en-US" sz="1600" dirty="0">
                  <a:solidFill>
                    <a:schemeClr val="tx1">
                      <a:lumMod val="50000"/>
                      <a:lumOff val="50000"/>
                    </a:schemeClr>
                  </a:solidFill>
                  <a:latin typeface="Franklin Gothic Medium" panose="020B0603020102020204" charset="0"/>
                  <a:cs typeface="Franklin Gothic Medium" panose="020B0603020102020204" charset="0"/>
                </a:endParaRPr>
              </a:p>
              <a:p>
                <a:pPr marL="285750" indent="-285750" algn="l">
                  <a:lnSpc>
                    <a:spcPct val="120000"/>
                  </a:lnSpc>
                  <a:buFont typeface="Arial" panose="020B0604020202020204" pitchFamily="34" charset="0"/>
                  <a:buChar char="•"/>
                </a:pPr>
                <a:r>
                  <a:rPr lang="zh-CN" altLang="en-US" sz="1600" dirty="0">
                    <a:solidFill>
                      <a:schemeClr val="tx1">
                        <a:lumMod val="50000"/>
                        <a:lumOff val="50000"/>
                      </a:schemeClr>
                    </a:solidFill>
                    <a:latin typeface="Franklin Gothic Medium" panose="020B0603020102020204" charset="0"/>
                    <a:cs typeface="Franklin Gothic Medium" panose="020B0603020102020204" charset="0"/>
                  </a:rPr>
                  <a:t>has </a:t>
                </a:r>
                <a:r>
                  <a:rPr lang="zh-CN" altLang="en-US" sz="1600" dirty="0">
                    <a:solidFill>
                      <a:srgbClr val="C00000"/>
                    </a:solidFill>
                    <a:latin typeface="Franklin Gothic Medium" panose="020B0603020102020204" charset="0"/>
                    <a:cs typeface="Franklin Gothic Medium" panose="020B0603020102020204" charset="0"/>
                  </a:rPr>
                  <a:t>updates</a:t>
                </a:r>
              </a:p>
            </p:txBody>
          </p:sp>
          <p:sp>
            <p:nvSpPr>
              <p:cNvPr id="56" name="矩形 55"/>
              <p:cNvSpPr/>
              <p:nvPr/>
            </p:nvSpPr>
            <p:spPr>
              <a:xfrm>
                <a:off x="8462377" y="4638118"/>
                <a:ext cx="2241974" cy="5069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rPr>
                  <a:t>Directories</a:t>
                </a:r>
              </a:p>
            </p:txBody>
          </p:sp>
        </p:grpSp>
        <p:grpSp>
          <p:nvGrpSpPr>
            <p:cNvPr id="43" name="Group 19"/>
            <p:cNvGrpSpPr>
              <a:grpSpLocks noChangeAspect="1"/>
            </p:cNvGrpSpPr>
            <p:nvPr/>
          </p:nvGrpSpPr>
          <p:grpSpPr bwMode="auto">
            <a:xfrm>
              <a:off x="2114004" y="2636604"/>
              <a:ext cx="989257" cy="953563"/>
              <a:chOff x="3064" y="1412"/>
              <a:chExt cx="1552" cy="1496"/>
            </a:xfrm>
          </p:grpSpPr>
          <p:sp>
            <p:nvSpPr>
              <p:cNvPr id="47" name="AutoShape 18"/>
              <p:cNvSpPr>
                <a:spLocks noChangeAspect="1" noChangeArrowheads="1" noTextEdit="1"/>
              </p:cNvSpPr>
              <p:nvPr/>
            </p:nvSpPr>
            <p:spPr bwMode="auto">
              <a:xfrm>
                <a:off x="3064" y="1412"/>
                <a:ext cx="1552"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3611" y="1911"/>
                <a:ext cx="485" cy="485"/>
              </a:xfrm>
              <a:custGeom>
                <a:avLst/>
                <a:gdLst>
                  <a:gd name="T0" fmla="*/ 88 w 181"/>
                  <a:gd name="T1" fmla="*/ 1 h 181"/>
                  <a:gd name="T2" fmla="*/ 179 w 181"/>
                  <a:gd name="T3" fmla="*/ 89 h 181"/>
                  <a:gd name="T4" fmla="*/ 91 w 181"/>
                  <a:gd name="T5" fmla="*/ 180 h 181"/>
                  <a:gd name="T6" fmla="*/ 1 w 181"/>
                  <a:gd name="T7" fmla="*/ 93 h 181"/>
                  <a:gd name="T8" fmla="*/ 88 w 181"/>
                  <a:gd name="T9" fmla="*/ 1 h 181"/>
                </a:gdLst>
                <a:ahLst/>
                <a:cxnLst>
                  <a:cxn ang="0">
                    <a:pos x="T0" y="T1"/>
                  </a:cxn>
                  <a:cxn ang="0">
                    <a:pos x="T2" y="T3"/>
                  </a:cxn>
                  <a:cxn ang="0">
                    <a:pos x="T4" y="T5"/>
                  </a:cxn>
                  <a:cxn ang="0">
                    <a:pos x="T6" y="T7"/>
                  </a:cxn>
                  <a:cxn ang="0">
                    <a:pos x="T8" y="T9"/>
                  </a:cxn>
                </a:cxnLst>
                <a:rect l="0" t="0" r="r" b="b"/>
                <a:pathLst>
                  <a:path w="181" h="181">
                    <a:moveTo>
                      <a:pt x="88" y="1"/>
                    </a:moveTo>
                    <a:cubicBezTo>
                      <a:pt x="137" y="0"/>
                      <a:pt x="178" y="39"/>
                      <a:pt x="179" y="89"/>
                    </a:cubicBezTo>
                    <a:cubicBezTo>
                      <a:pt x="181" y="138"/>
                      <a:pt x="141" y="179"/>
                      <a:pt x="91" y="180"/>
                    </a:cubicBezTo>
                    <a:cubicBezTo>
                      <a:pt x="43" y="181"/>
                      <a:pt x="2" y="141"/>
                      <a:pt x="1" y="93"/>
                    </a:cubicBezTo>
                    <a:cubicBezTo>
                      <a:pt x="0" y="44"/>
                      <a:pt x="39" y="3"/>
                      <a:pt x="8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1"/>
              <p:cNvSpPr/>
              <p:nvPr/>
            </p:nvSpPr>
            <p:spPr bwMode="auto">
              <a:xfrm>
                <a:off x="3986" y="1399"/>
                <a:ext cx="375" cy="498"/>
              </a:xfrm>
              <a:custGeom>
                <a:avLst/>
                <a:gdLst>
                  <a:gd name="T0" fmla="*/ 22 w 140"/>
                  <a:gd name="T1" fmla="*/ 186 h 186"/>
                  <a:gd name="T2" fmla="*/ 0 w 140"/>
                  <a:gd name="T3" fmla="*/ 172 h 186"/>
                  <a:gd name="T4" fmla="*/ 40 w 140"/>
                  <a:gd name="T5" fmla="*/ 104 h 186"/>
                  <a:gd name="T6" fmla="*/ 40 w 140"/>
                  <a:gd name="T7" fmla="*/ 86 h 186"/>
                  <a:gd name="T8" fmla="*/ 46 w 140"/>
                  <a:gd name="T9" fmla="*/ 21 h 186"/>
                  <a:gd name="T10" fmla="*/ 111 w 140"/>
                  <a:gd name="T11" fmla="*/ 13 h 186"/>
                  <a:gd name="T12" fmla="*/ 133 w 140"/>
                  <a:gd name="T13" fmla="*/ 74 h 186"/>
                  <a:gd name="T14" fmla="*/ 76 w 140"/>
                  <a:gd name="T15" fmla="*/ 109 h 186"/>
                  <a:gd name="T16" fmla="*/ 65 w 140"/>
                  <a:gd name="T17" fmla="*/ 115 h 186"/>
                  <a:gd name="T18" fmla="*/ 22 w 14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86">
                    <a:moveTo>
                      <a:pt x="22" y="186"/>
                    </a:moveTo>
                    <a:cubicBezTo>
                      <a:pt x="14" y="181"/>
                      <a:pt x="7" y="177"/>
                      <a:pt x="0" y="172"/>
                    </a:cubicBezTo>
                    <a:cubicBezTo>
                      <a:pt x="13" y="149"/>
                      <a:pt x="26" y="127"/>
                      <a:pt x="40" y="104"/>
                    </a:cubicBezTo>
                    <a:cubicBezTo>
                      <a:pt x="44" y="98"/>
                      <a:pt x="45" y="93"/>
                      <a:pt x="40" y="86"/>
                    </a:cubicBezTo>
                    <a:cubicBezTo>
                      <a:pt x="26" y="65"/>
                      <a:pt x="29" y="39"/>
                      <a:pt x="46" y="21"/>
                    </a:cubicBezTo>
                    <a:cubicBezTo>
                      <a:pt x="63" y="3"/>
                      <a:pt x="90" y="0"/>
                      <a:pt x="111" y="13"/>
                    </a:cubicBezTo>
                    <a:cubicBezTo>
                      <a:pt x="131" y="26"/>
                      <a:pt x="140" y="52"/>
                      <a:pt x="133" y="74"/>
                    </a:cubicBezTo>
                    <a:cubicBezTo>
                      <a:pt x="124" y="98"/>
                      <a:pt x="102" y="112"/>
                      <a:pt x="76" y="109"/>
                    </a:cubicBezTo>
                    <a:cubicBezTo>
                      <a:pt x="72" y="109"/>
                      <a:pt x="67" y="112"/>
                      <a:pt x="65" y="115"/>
                    </a:cubicBezTo>
                    <a:cubicBezTo>
                      <a:pt x="50" y="138"/>
                      <a:pt x="37" y="162"/>
                      <a:pt x="22" y="1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2"/>
              <p:cNvSpPr/>
              <p:nvPr/>
            </p:nvSpPr>
            <p:spPr bwMode="auto">
              <a:xfrm>
                <a:off x="3053" y="2216"/>
                <a:ext cx="507" cy="295"/>
              </a:xfrm>
              <a:custGeom>
                <a:avLst/>
                <a:gdLst>
                  <a:gd name="T0" fmla="*/ 181 w 189"/>
                  <a:gd name="T1" fmla="*/ 2 h 110"/>
                  <a:gd name="T2" fmla="*/ 189 w 189"/>
                  <a:gd name="T3" fmla="*/ 27 h 110"/>
                  <a:gd name="T4" fmla="*/ 126 w 189"/>
                  <a:gd name="T5" fmla="*/ 48 h 110"/>
                  <a:gd name="T6" fmla="*/ 107 w 189"/>
                  <a:gd name="T7" fmla="*/ 69 h 110"/>
                  <a:gd name="T8" fmla="*/ 59 w 189"/>
                  <a:gd name="T9" fmla="*/ 109 h 110"/>
                  <a:gd name="T10" fmla="*/ 7 w 189"/>
                  <a:gd name="T11" fmla="*/ 72 h 110"/>
                  <a:gd name="T12" fmla="*/ 29 w 189"/>
                  <a:gd name="T13" fmla="*/ 13 h 110"/>
                  <a:gd name="T14" fmla="*/ 93 w 189"/>
                  <a:gd name="T15" fmla="*/ 20 h 110"/>
                  <a:gd name="T16" fmla="*/ 113 w 189"/>
                  <a:gd name="T17" fmla="*/ 25 h 110"/>
                  <a:gd name="T18" fmla="*/ 181 w 189"/>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10">
                    <a:moveTo>
                      <a:pt x="181" y="2"/>
                    </a:moveTo>
                    <a:cubicBezTo>
                      <a:pt x="184" y="10"/>
                      <a:pt x="186" y="18"/>
                      <a:pt x="189" y="27"/>
                    </a:cubicBezTo>
                    <a:cubicBezTo>
                      <a:pt x="168" y="34"/>
                      <a:pt x="147" y="42"/>
                      <a:pt x="126" y="48"/>
                    </a:cubicBezTo>
                    <a:cubicBezTo>
                      <a:pt x="114" y="51"/>
                      <a:pt x="109" y="55"/>
                      <a:pt x="107" y="69"/>
                    </a:cubicBezTo>
                    <a:cubicBezTo>
                      <a:pt x="105" y="91"/>
                      <a:pt x="82" y="108"/>
                      <a:pt x="59" y="109"/>
                    </a:cubicBezTo>
                    <a:cubicBezTo>
                      <a:pt x="35" y="110"/>
                      <a:pt x="14" y="95"/>
                      <a:pt x="7" y="72"/>
                    </a:cubicBezTo>
                    <a:cubicBezTo>
                      <a:pt x="0" y="50"/>
                      <a:pt x="9" y="25"/>
                      <a:pt x="29" y="13"/>
                    </a:cubicBezTo>
                    <a:cubicBezTo>
                      <a:pt x="50" y="0"/>
                      <a:pt x="77" y="3"/>
                      <a:pt x="93" y="20"/>
                    </a:cubicBezTo>
                    <a:cubicBezTo>
                      <a:pt x="100" y="27"/>
                      <a:pt x="105" y="28"/>
                      <a:pt x="113" y="25"/>
                    </a:cubicBezTo>
                    <a:cubicBezTo>
                      <a:pt x="135" y="17"/>
                      <a:pt x="158" y="10"/>
                      <a:pt x="181"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
              <p:cNvSpPr/>
              <p:nvPr/>
            </p:nvSpPr>
            <p:spPr bwMode="auto">
              <a:xfrm>
                <a:off x="3839" y="2455"/>
                <a:ext cx="295" cy="461"/>
              </a:xfrm>
              <a:custGeom>
                <a:avLst/>
                <a:gdLst>
                  <a:gd name="T0" fmla="*/ 19 w 110"/>
                  <a:gd name="T1" fmla="*/ 7 h 172"/>
                  <a:gd name="T2" fmla="*/ 44 w 110"/>
                  <a:gd name="T3" fmla="*/ 0 h 172"/>
                  <a:gd name="T4" fmla="*/ 56 w 110"/>
                  <a:gd name="T5" fmla="*/ 53 h 172"/>
                  <a:gd name="T6" fmla="*/ 69 w 110"/>
                  <a:gd name="T7" fmla="*/ 65 h 172"/>
                  <a:gd name="T8" fmla="*/ 110 w 110"/>
                  <a:gd name="T9" fmla="*/ 116 h 172"/>
                  <a:gd name="T10" fmla="*/ 69 w 110"/>
                  <a:gd name="T11" fmla="*/ 166 h 172"/>
                  <a:gd name="T12" fmla="*/ 11 w 110"/>
                  <a:gd name="T13" fmla="*/ 139 h 172"/>
                  <a:gd name="T14" fmla="*/ 25 w 110"/>
                  <a:gd name="T15" fmla="*/ 76 h 172"/>
                  <a:gd name="T16" fmla="*/ 31 w 110"/>
                  <a:gd name="T17" fmla="*/ 57 h 172"/>
                  <a:gd name="T18" fmla="*/ 19 w 110"/>
                  <a:gd name="T19" fmla="*/ 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72">
                    <a:moveTo>
                      <a:pt x="19" y="7"/>
                    </a:moveTo>
                    <a:cubicBezTo>
                      <a:pt x="28" y="5"/>
                      <a:pt x="35" y="3"/>
                      <a:pt x="44" y="0"/>
                    </a:cubicBezTo>
                    <a:cubicBezTo>
                      <a:pt x="48" y="18"/>
                      <a:pt x="53" y="36"/>
                      <a:pt x="56" y="53"/>
                    </a:cubicBezTo>
                    <a:cubicBezTo>
                      <a:pt x="58" y="60"/>
                      <a:pt x="61" y="64"/>
                      <a:pt x="69" y="65"/>
                    </a:cubicBezTo>
                    <a:cubicBezTo>
                      <a:pt x="93" y="70"/>
                      <a:pt x="110" y="91"/>
                      <a:pt x="110" y="116"/>
                    </a:cubicBezTo>
                    <a:cubicBezTo>
                      <a:pt x="110" y="140"/>
                      <a:pt x="93" y="161"/>
                      <a:pt x="69" y="166"/>
                    </a:cubicBezTo>
                    <a:cubicBezTo>
                      <a:pt x="45" y="172"/>
                      <a:pt x="22" y="161"/>
                      <a:pt x="11" y="139"/>
                    </a:cubicBezTo>
                    <a:cubicBezTo>
                      <a:pt x="0" y="117"/>
                      <a:pt x="5" y="91"/>
                      <a:pt x="25" y="76"/>
                    </a:cubicBezTo>
                    <a:cubicBezTo>
                      <a:pt x="32" y="70"/>
                      <a:pt x="33" y="65"/>
                      <a:pt x="31" y="57"/>
                    </a:cubicBezTo>
                    <a:cubicBezTo>
                      <a:pt x="26" y="41"/>
                      <a:pt x="23" y="24"/>
                      <a:pt x="19"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4"/>
              <p:cNvSpPr/>
              <p:nvPr/>
            </p:nvSpPr>
            <p:spPr bwMode="auto">
              <a:xfrm>
                <a:off x="4166" y="2058"/>
                <a:ext cx="458" cy="306"/>
              </a:xfrm>
              <a:custGeom>
                <a:avLst/>
                <a:gdLst>
                  <a:gd name="T0" fmla="*/ 64 w 171"/>
                  <a:gd name="T1" fmla="*/ 67 h 114"/>
                  <a:gd name="T2" fmla="*/ 32 w 171"/>
                  <a:gd name="T3" fmla="*/ 63 h 114"/>
                  <a:gd name="T4" fmla="*/ 0 w 171"/>
                  <a:gd name="T5" fmla="*/ 60 h 114"/>
                  <a:gd name="T6" fmla="*/ 3 w 171"/>
                  <a:gd name="T7" fmla="*/ 34 h 114"/>
                  <a:gd name="T8" fmla="*/ 67 w 171"/>
                  <a:gd name="T9" fmla="*/ 40 h 114"/>
                  <a:gd name="T10" fmla="*/ 133 w 171"/>
                  <a:gd name="T11" fmla="*/ 9 h 114"/>
                  <a:gd name="T12" fmla="*/ 168 w 171"/>
                  <a:gd name="T13" fmla="*/ 63 h 114"/>
                  <a:gd name="T14" fmla="*/ 125 w 171"/>
                  <a:gd name="T15" fmla="*/ 110 h 114"/>
                  <a:gd name="T16" fmla="*/ 64 w 171"/>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4">
                    <a:moveTo>
                      <a:pt x="64" y="67"/>
                    </a:moveTo>
                    <a:cubicBezTo>
                      <a:pt x="53" y="66"/>
                      <a:pt x="43" y="64"/>
                      <a:pt x="32" y="63"/>
                    </a:cubicBezTo>
                    <a:cubicBezTo>
                      <a:pt x="22" y="62"/>
                      <a:pt x="12" y="61"/>
                      <a:pt x="0" y="60"/>
                    </a:cubicBezTo>
                    <a:cubicBezTo>
                      <a:pt x="1" y="51"/>
                      <a:pt x="2" y="44"/>
                      <a:pt x="3" y="34"/>
                    </a:cubicBezTo>
                    <a:cubicBezTo>
                      <a:pt x="25" y="36"/>
                      <a:pt x="46" y="38"/>
                      <a:pt x="67" y="40"/>
                    </a:cubicBezTo>
                    <a:cubicBezTo>
                      <a:pt x="85" y="10"/>
                      <a:pt x="107" y="0"/>
                      <a:pt x="133" y="9"/>
                    </a:cubicBezTo>
                    <a:cubicBezTo>
                      <a:pt x="156" y="17"/>
                      <a:pt x="171" y="39"/>
                      <a:pt x="168" y="63"/>
                    </a:cubicBezTo>
                    <a:cubicBezTo>
                      <a:pt x="166" y="86"/>
                      <a:pt x="148" y="106"/>
                      <a:pt x="125" y="110"/>
                    </a:cubicBezTo>
                    <a:cubicBezTo>
                      <a:pt x="97" y="114"/>
                      <a:pt x="78" y="100"/>
                      <a:pt x="64"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5"/>
              <p:cNvSpPr/>
              <p:nvPr/>
            </p:nvSpPr>
            <p:spPr bwMode="auto">
              <a:xfrm>
                <a:off x="3273" y="1600"/>
                <a:ext cx="373" cy="359"/>
              </a:xfrm>
              <a:custGeom>
                <a:avLst/>
                <a:gdLst>
                  <a:gd name="T0" fmla="*/ 139 w 139"/>
                  <a:gd name="T1" fmla="*/ 115 h 134"/>
                  <a:gd name="T2" fmla="*/ 121 w 139"/>
                  <a:gd name="T3" fmla="*/ 134 h 134"/>
                  <a:gd name="T4" fmla="*/ 94 w 139"/>
                  <a:gd name="T5" fmla="*/ 109 h 134"/>
                  <a:gd name="T6" fmla="*/ 77 w 139"/>
                  <a:gd name="T7" fmla="*/ 105 h 134"/>
                  <a:gd name="T8" fmla="*/ 8 w 139"/>
                  <a:gd name="T9" fmla="*/ 71 h 134"/>
                  <a:gd name="T10" fmla="*/ 48 w 139"/>
                  <a:gd name="T11" fmla="*/ 6 h 134"/>
                  <a:gd name="T12" fmla="*/ 110 w 139"/>
                  <a:gd name="T13" fmla="*/ 50 h 134"/>
                  <a:gd name="T14" fmla="*/ 108 w 139"/>
                  <a:gd name="T15" fmla="*/ 72 h 134"/>
                  <a:gd name="T16" fmla="*/ 113 w 139"/>
                  <a:gd name="T17" fmla="*/ 91 h 134"/>
                  <a:gd name="T18" fmla="*/ 139 w 139"/>
                  <a:gd name="T19"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4">
                    <a:moveTo>
                      <a:pt x="139" y="115"/>
                    </a:moveTo>
                    <a:cubicBezTo>
                      <a:pt x="132" y="122"/>
                      <a:pt x="127" y="128"/>
                      <a:pt x="121" y="134"/>
                    </a:cubicBezTo>
                    <a:cubicBezTo>
                      <a:pt x="112" y="126"/>
                      <a:pt x="103" y="118"/>
                      <a:pt x="94" y="109"/>
                    </a:cubicBezTo>
                    <a:cubicBezTo>
                      <a:pt x="89" y="104"/>
                      <a:pt x="85" y="102"/>
                      <a:pt x="77" y="105"/>
                    </a:cubicBezTo>
                    <a:cubicBezTo>
                      <a:pt x="48" y="117"/>
                      <a:pt x="16" y="101"/>
                      <a:pt x="8" y="71"/>
                    </a:cubicBezTo>
                    <a:cubicBezTo>
                      <a:pt x="0" y="42"/>
                      <a:pt x="18" y="12"/>
                      <a:pt x="48" y="6"/>
                    </a:cubicBezTo>
                    <a:cubicBezTo>
                      <a:pt x="78" y="0"/>
                      <a:pt x="106" y="20"/>
                      <a:pt x="110" y="50"/>
                    </a:cubicBezTo>
                    <a:cubicBezTo>
                      <a:pt x="111" y="57"/>
                      <a:pt x="111" y="66"/>
                      <a:pt x="108" y="72"/>
                    </a:cubicBezTo>
                    <a:cubicBezTo>
                      <a:pt x="104" y="81"/>
                      <a:pt x="107" y="86"/>
                      <a:pt x="113" y="91"/>
                    </a:cubicBezTo>
                    <a:cubicBezTo>
                      <a:pt x="122" y="99"/>
                      <a:pt x="130" y="107"/>
                      <a:pt x="139" y="1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0" name="Group 28"/>
            <p:cNvGrpSpPr>
              <a:grpSpLocks noChangeAspect="1"/>
            </p:cNvGrpSpPr>
            <p:nvPr/>
          </p:nvGrpSpPr>
          <p:grpSpPr bwMode="auto">
            <a:xfrm>
              <a:off x="5665809" y="2711598"/>
              <a:ext cx="852505" cy="848065"/>
              <a:chOff x="3072" y="1396"/>
              <a:chExt cx="1536" cy="1528"/>
            </a:xfrm>
          </p:grpSpPr>
          <p:sp>
            <p:nvSpPr>
              <p:cNvPr id="61" name="AutoShape 27"/>
              <p:cNvSpPr>
                <a:spLocks noChangeAspect="1" noChangeArrowheads="1" noTextEdit="1"/>
              </p:cNvSpPr>
              <p:nvPr/>
            </p:nvSpPr>
            <p:spPr bwMode="auto">
              <a:xfrm>
                <a:off x="3072" y="1396"/>
                <a:ext cx="1536"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Freeform 29"/>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0"/>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Group 33"/>
            <p:cNvGrpSpPr>
              <a:grpSpLocks noChangeAspect="1"/>
            </p:cNvGrpSpPr>
            <p:nvPr/>
          </p:nvGrpSpPr>
          <p:grpSpPr bwMode="auto">
            <a:xfrm>
              <a:off x="9279905" y="2770466"/>
              <a:ext cx="608199" cy="757227"/>
              <a:chOff x="3236" y="1408"/>
              <a:chExt cx="1208" cy="1504"/>
            </a:xfrm>
          </p:grpSpPr>
          <p:sp>
            <p:nvSpPr>
              <p:cNvPr id="81" name="AutoShape 32"/>
              <p:cNvSpPr>
                <a:spLocks noChangeAspect="1" noChangeArrowheads="1" noTextEdit="1"/>
              </p:cNvSpPr>
              <p:nvPr/>
            </p:nvSpPr>
            <p:spPr bwMode="auto">
              <a:xfrm>
                <a:off x="3236" y="1408"/>
                <a:ext cx="1208"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2" name="Freeform 34"/>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5"/>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4" name="组合 83"/>
          <p:cNvGrpSpPr/>
          <p:nvPr/>
        </p:nvGrpSpPr>
        <p:grpSpPr>
          <a:xfrm>
            <a:off x="4828223" y="-675210"/>
            <a:ext cx="2564765" cy="2297849"/>
            <a:chOff x="4828223" y="-675210"/>
            <a:chExt cx="2564765" cy="2297849"/>
          </a:xfrm>
        </p:grpSpPr>
        <p:grpSp>
          <p:nvGrpSpPr>
            <p:cNvPr id="85" name="组合 84"/>
            <p:cNvGrpSpPr/>
            <p:nvPr/>
          </p:nvGrpSpPr>
          <p:grpSpPr>
            <a:xfrm>
              <a:off x="4828223" y="983194"/>
              <a:ext cx="2564765" cy="639445"/>
              <a:chOff x="2258" y="504"/>
              <a:chExt cx="4039" cy="1007"/>
            </a:xfrm>
          </p:grpSpPr>
          <p:sp>
            <p:nvSpPr>
              <p:cNvPr id="87" name="文本框 86"/>
              <p:cNvSpPr txBox="1"/>
              <p:nvPr/>
            </p:nvSpPr>
            <p:spPr>
              <a:xfrm>
                <a:off x="3231" y="504"/>
                <a:ext cx="2092" cy="822"/>
              </a:xfrm>
              <a:prstGeom prst="rect">
                <a:avLst/>
              </a:prstGeom>
              <a:noFill/>
            </p:spPr>
            <p:txBody>
              <a:bodyPr wrap="none" rtlCol="0" anchor="t">
                <a:spAutoFit/>
              </a:bodyPr>
              <a:lstStyle/>
              <a:p>
                <a:r>
                  <a:rPr lang="en-US" altLang="zh-CN" sz="2800" b="1" dirty="0">
                    <a:solidFill>
                      <a:srgbClr val="BE0C2B"/>
                    </a:solidFill>
                    <a:sym typeface="+mn-ea"/>
                  </a:rPr>
                  <a:t>Impact</a:t>
                </a:r>
              </a:p>
            </p:txBody>
          </p:sp>
          <p:cxnSp>
            <p:nvCxnSpPr>
              <p:cNvPr id="88" name="直接连接符 87"/>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6" name="矩形: 圆角 85"/>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545425" y="1766572"/>
            <a:ext cx="2252237" cy="4966851"/>
            <a:chOff x="4500563" y="1223963"/>
            <a:chExt cx="1777329" cy="3919537"/>
          </a:xfrm>
        </p:grpSpPr>
        <p:grpSp>
          <p:nvGrpSpPr>
            <p:cNvPr id="10" name="组合 9"/>
            <p:cNvGrpSpPr/>
            <p:nvPr/>
          </p:nvGrpSpPr>
          <p:grpSpPr>
            <a:xfrm>
              <a:off x="4747021" y="1264655"/>
              <a:ext cx="1514836" cy="478553"/>
              <a:chOff x="6329361" y="1508125"/>
              <a:chExt cx="2019781" cy="638072"/>
            </a:xfrm>
          </p:grpSpPr>
          <p:sp>
            <p:nvSpPr>
              <p:cNvPr id="6" name="任意多边形: 形状 10"/>
              <p:cNvSpPr/>
              <p:nvPr/>
            </p:nvSpPr>
            <p:spPr>
              <a:xfrm flipV="1">
                <a:off x="6329361" y="1543536"/>
                <a:ext cx="2019781" cy="602661"/>
              </a:xfrm>
              <a:custGeom>
                <a:avLst/>
                <a:gdLst>
                  <a:gd name="connsiteX0" fmla="*/ 0 w 2157838"/>
                  <a:gd name="connsiteY0" fmla="*/ 368300 h 368300"/>
                  <a:gd name="connsiteX1" fmla="*/ 249516 w 2157838"/>
                  <a:gd name="connsiteY1" fmla="*/ 368300 h 368300"/>
                  <a:gd name="connsiteX2" fmla="*/ 341951 w 2157838"/>
                  <a:gd name="connsiteY2" fmla="*/ 368300 h 368300"/>
                  <a:gd name="connsiteX3" fmla="*/ 2113123 w 2157838"/>
                  <a:gd name="connsiteY3" fmla="*/ 368300 h 368300"/>
                  <a:gd name="connsiteX4" fmla="*/ 2157838 w 2157838"/>
                  <a:gd name="connsiteY4" fmla="*/ 323585 h 368300"/>
                  <a:gd name="connsiteX5" fmla="*/ 2157838 w 2157838"/>
                  <a:gd name="connsiteY5" fmla="*/ 44715 h 368300"/>
                  <a:gd name="connsiteX6" fmla="*/ 2113123 w 2157838"/>
                  <a:gd name="connsiteY6" fmla="*/ 0 h 368300"/>
                  <a:gd name="connsiteX7" fmla="*/ 249516 w 2157838"/>
                  <a:gd name="connsiteY7" fmla="*/ 0 h 368300"/>
                  <a:gd name="connsiteX8" fmla="*/ 204801 w 2157838"/>
                  <a:gd name="connsiteY8" fmla="*/ 44715 h 368300"/>
                  <a:gd name="connsiteX9" fmla="*/ 204801 w 2157838"/>
                  <a:gd name="connsiteY9" fmla="*/ 254207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7838" h="368300">
                    <a:moveTo>
                      <a:pt x="0" y="368300"/>
                    </a:moveTo>
                    <a:lnTo>
                      <a:pt x="249516" y="368300"/>
                    </a:lnTo>
                    <a:lnTo>
                      <a:pt x="341951" y="368300"/>
                    </a:lnTo>
                    <a:lnTo>
                      <a:pt x="2113123" y="368300"/>
                    </a:lnTo>
                    <a:cubicBezTo>
                      <a:pt x="2137818" y="368300"/>
                      <a:pt x="2157838" y="348280"/>
                      <a:pt x="2157838" y="323585"/>
                    </a:cubicBezTo>
                    <a:lnTo>
                      <a:pt x="2157838" y="44715"/>
                    </a:lnTo>
                    <a:cubicBezTo>
                      <a:pt x="2157838" y="20020"/>
                      <a:pt x="2137818" y="0"/>
                      <a:pt x="2113123" y="0"/>
                    </a:cubicBezTo>
                    <a:lnTo>
                      <a:pt x="249516" y="0"/>
                    </a:lnTo>
                    <a:cubicBezTo>
                      <a:pt x="224821" y="0"/>
                      <a:pt x="204801" y="20020"/>
                      <a:pt x="204801" y="44715"/>
                    </a:cubicBezTo>
                    <a:lnTo>
                      <a:pt x="204801" y="254207"/>
                    </a:lnTo>
                    <a:close/>
                  </a:path>
                </a:pathLst>
              </a:custGeom>
              <a:solidFill>
                <a:srgbClr val="BE0C2B"/>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8" name="文本框 7"/>
              <p:cNvSpPr txBox="1"/>
              <p:nvPr/>
            </p:nvSpPr>
            <p:spPr>
              <a:xfrm>
                <a:off x="6629413" y="1508125"/>
                <a:ext cx="1451399" cy="546653"/>
              </a:xfrm>
              <a:prstGeom prst="rect">
                <a:avLst/>
              </a:prstGeom>
              <a:noFill/>
            </p:spPr>
            <p:txBody>
              <a:bodyPr wrap="square" rtlCol="0">
                <a:spAutoFit/>
                <a:scene3d>
                  <a:camera prst="orthographicFront"/>
                  <a:lightRig rig="threePt" dir="t"/>
                </a:scene3d>
                <a:sp3d contourW="12700"/>
              </a:bodyPr>
              <a:lstStyle/>
              <a:p>
                <a:pPr algn="dist">
                  <a:defRPr/>
                </a:pPr>
                <a:r>
                  <a:rPr lang="zh-CN" altLang="en-US" sz="1500" dirty="0">
                    <a:solidFill>
                      <a:schemeClr val="bg1"/>
                    </a:solidFill>
                    <a:latin typeface="Microsoft YaHei" panose="020B0503020204020204" charset="-122"/>
                    <a:ea typeface="Microsoft YaHei" panose="020B0503020204020204" charset="-122"/>
                    <a:cs typeface="+mn-ea"/>
                    <a:sym typeface="+mn-lt"/>
                  </a:rPr>
                  <a:t>consider the</a:t>
                </a:r>
              </a:p>
              <a:p>
                <a:pPr algn="dist">
                  <a:defRPr/>
                </a:pPr>
                <a:r>
                  <a:rPr lang="zh-CN" altLang="en-US" sz="1500" dirty="0">
                    <a:solidFill>
                      <a:schemeClr val="bg1"/>
                    </a:solidFill>
                    <a:latin typeface="Microsoft YaHei" panose="020B0503020204020204" charset="-122"/>
                    <a:ea typeface="Microsoft YaHei" panose="020B0503020204020204" charset="-122"/>
                    <a:cs typeface="+mn-ea"/>
                    <a:sym typeface="+mn-lt"/>
                  </a:rPr>
                  <a:t>invariability</a:t>
                </a:r>
              </a:p>
            </p:txBody>
          </p:sp>
        </p:grpSp>
        <p:grpSp>
          <p:nvGrpSpPr>
            <p:cNvPr id="11" name="组合 10"/>
            <p:cNvGrpSpPr/>
            <p:nvPr/>
          </p:nvGrpSpPr>
          <p:grpSpPr>
            <a:xfrm>
              <a:off x="4722968" y="2923180"/>
              <a:ext cx="1554924" cy="989177"/>
              <a:chOff x="6297290" y="1986517"/>
              <a:chExt cx="2073232" cy="1318902"/>
            </a:xfrm>
          </p:grpSpPr>
          <p:sp>
            <p:nvSpPr>
              <p:cNvPr id="12" name="任意多边形: 形状 14"/>
              <p:cNvSpPr/>
              <p:nvPr/>
            </p:nvSpPr>
            <p:spPr>
              <a:xfrm flipV="1">
                <a:off x="6297290" y="1986517"/>
                <a:ext cx="2073232" cy="1307545"/>
              </a:xfrm>
              <a:custGeom>
                <a:avLst/>
                <a:gdLst>
                  <a:gd name="connsiteX0" fmla="*/ 0 w 2157838"/>
                  <a:gd name="connsiteY0" fmla="*/ 368300 h 368300"/>
                  <a:gd name="connsiteX1" fmla="*/ 249516 w 2157838"/>
                  <a:gd name="connsiteY1" fmla="*/ 368300 h 368300"/>
                  <a:gd name="connsiteX2" fmla="*/ 341951 w 2157838"/>
                  <a:gd name="connsiteY2" fmla="*/ 368300 h 368300"/>
                  <a:gd name="connsiteX3" fmla="*/ 2113123 w 2157838"/>
                  <a:gd name="connsiteY3" fmla="*/ 368300 h 368300"/>
                  <a:gd name="connsiteX4" fmla="*/ 2157838 w 2157838"/>
                  <a:gd name="connsiteY4" fmla="*/ 323585 h 368300"/>
                  <a:gd name="connsiteX5" fmla="*/ 2157838 w 2157838"/>
                  <a:gd name="connsiteY5" fmla="*/ 44715 h 368300"/>
                  <a:gd name="connsiteX6" fmla="*/ 2113123 w 2157838"/>
                  <a:gd name="connsiteY6" fmla="*/ 0 h 368300"/>
                  <a:gd name="connsiteX7" fmla="*/ 249516 w 2157838"/>
                  <a:gd name="connsiteY7" fmla="*/ 0 h 368300"/>
                  <a:gd name="connsiteX8" fmla="*/ 204801 w 2157838"/>
                  <a:gd name="connsiteY8" fmla="*/ 44715 h 368300"/>
                  <a:gd name="connsiteX9" fmla="*/ 204801 w 2157838"/>
                  <a:gd name="connsiteY9" fmla="*/ 254207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7838" h="368300">
                    <a:moveTo>
                      <a:pt x="0" y="368300"/>
                    </a:moveTo>
                    <a:lnTo>
                      <a:pt x="249516" y="368300"/>
                    </a:lnTo>
                    <a:lnTo>
                      <a:pt x="341951" y="368300"/>
                    </a:lnTo>
                    <a:lnTo>
                      <a:pt x="2113123" y="368300"/>
                    </a:lnTo>
                    <a:cubicBezTo>
                      <a:pt x="2137818" y="368300"/>
                      <a:pt x="2157838" y="348280"/>
                      <a:pt x="2157838" y="323585"/>
                    </a:cubicBezTo>
                    <a:lnTo>
                      <a:pt x="2157838" y="44715"/>
                    </a:lnTo>
                    <a:cubicBezTo>
                      <a:pt x="2157838" y="20020"/>
                      <a:pt x="2137818" y="0"/>
                      <a:pt x="2113123" y="0"/>
                    </a:cubicBezTo>
                    <a:lnTo>
                      <a:pt x="249516" y="0"/>
                    </a:lnTo>
                    <a:cubicBezTo>
                      <a:pt x="224821" y="0"/>
                      <a:pt x="204801" y="20020"/>
                      <a:pt x="204801" y="44715"/>
                    </a:cubicBezTo>
                    <a:lnTo>
                      <a:pt x="204801" y="254207"/>
                    </a:lnTo>
                    <a:close/>
                  </a:path>
                </a:pathLst>
              </a:custGeom>
              <a:solidFill>
                <a:srgbClr val="BE0C2B"/>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4" name="文本框 13"/>
              <p:cNvSpPr txBox="1"/>
              <p:nvPr/>
            </p:nvSpPr>
            <p:spPr>
              <a:xfrm>
                <a:off x="6629413" y="1995202"/>
                <a:ext cx="1451399" cy="1310217"/>
              </a:xfrm>
              <a:prstGeom prst="rect">
                <a:avLst/>
              </a:prstGeom>
              <a:noFill/>
            </p:spPr>
            <p:txBody>
              <a:bodyPr wrap="square" rtlCol="0">
                <a:spAutoFit/>
                <a:scene3d>
                  <a:camera prst="orthographicFront"/>
                  <a:lightRig rig="threePt" dir="t"/>
                </a:scene3d>
                <a:sp3d contourW="12700"/>
              </a:bodyPr>
              <a:lstStyle>
                <a:defPPr>
                  <a:defRPr lang="en-US"/>
                </a:defPPr>
                <a:lvl1pPr algn="dist">
                  <a:defRPr sz="1500">
                    <a:solidFill>
                      <a:schemeClr val="bg1"/>
                    </a:solidFill>
                    <a:latin typeface="Microsoft YaHei" panose="020B0503020204020204" charset="-122"/>
                    <a:ea typeface="Microsoft YaHei" panose="020B0503020204020204" charset="-122"/>
                    <a:cs typeface="+mn-ea"/>
                  </a:defRPr>
                </a:lvl1pPr>
              </a:lstStyle>
              <a:p>
                <a:r>
                  <a:rPr lang="zh-CN" altLang="en-US" dirty="0">
                    <a:sym typeface="+mn-lt"/>
                  </a:rPr>
                  <a:t>two major impacts</a:t>
                </a:r>
                <a:r>
                  <a:rPr lang="en-US" altLang="zh-CN" dirty="0">
                    <a:sym typeface="+mn-lt"/>
                  </a:rPr>
                  <a:t> on subsystem</a:t>
                </a:r>
              </a:p>
              <a:p>
                <a:r>
                  <a:rPr lang="en-US" altLang="zh-CN" dirty="0">
                    <a:sym typeface="+mn-lt"/>
                  </a:rPr>
                  <a:t>and one on Directories</a:t>
                </a:r>
              </a:p>
            </p:txBody>
          </p:sp>
        </p:grpSp>
        <p:sp>
          <p:nvSpPr>
            <p:cNvPr id="26" name="任意多边形: 形状 30"/>
            <p:cNvSpPr/>
            <p:nvPr/>
          </p:nvSpPr>
          <p:spPr>
            <a:xfrm flipV="1">
              <a:off x="4737084" y="1937534"/>
              <a:ext cx="1526361" cy="729105"/>
            </a:xfrm>
            <a:custGeom>
              <a:avLst/>
              <a:gdLst>
                <a:gd name="connsiteX0" fmla="*/ 0 w 2157838"/>
                <a:gd name="connsiteY0" fmla="*/ 368300 h 368300"/>
                <a:gd name="connsiteX1" fmla="*/ 249516 w 2157838"/>
                <a:gd name="connsiteY1" fmla="*/ 368300 h 368300"/>
                <a:gd name="connsiteX2" fmla="*/ 341951 w 2157838"/>
                <a:gd name="connsiteY2" fmla="*/ 368300 h 368300"/>
                <a:gd name="connsiteX3" fmla="*/ 2113123 w 2157838"/>
                <a:gd name="connsiteY3" fmla="*/ 368300 h 368300"/>
                <a:gd name="connsiteX4" fmla="*/ 2157838 w 2157838"/>
                <a:gd name="connsiteY4" fmla="*/ 323585 h 368300"/>
                <a:gd name="connsiteX5" fmla="*/ 2157838 w 2157838"/>
                <a:gd name="connsiteY5" fmla="*/ 44715 h 368300"/>
                <a:gd name="connsiteX6" fmla="*/ 2113123 w 2157838"/>
                <a:gd name="connsiteY6" fmla="*/ 0 h 368300"/>
                <a:gd name="connsiteX7" fmla="*/ 249516 w 2157838"/>
                <a:gd name="connsiteY7" fmla="*/ 0 h 368300"/>
                <a:gd name="connsiteX8" fmla="*/ 204801 w 2157838"/>
                <a:gd name="connsiteY8" fmla="*/ 44715 h 368300"/>
                <a:gd name="connsiteX9" fmla="*/ 204801 w 2157838"/>
                <a:gd name="connsiteY9" fmla="*/ 254207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7838" h="368300">
                  <a:moveTo>
                    <a:pt x="0" y="368300"/>
                  </a:moveTo>
                  <a:lnTo>
                    <a:pt x="249516" y="368300"/>
                  </a:lnTo>
                  <a:lnTo>
                    <a:pt x="341951" y="368300"/>
                  </a:lnTo>
                  <a:lnTo>
                    <a:pt x="2113123" y="368300"/>
                  </a:lnTo>
                  <a:cubicBezTo>
                    <a:pt x="2137818" y="368300"/>
                    <a:pt x="2157838" y="348280"/>
                    <a:pt x="2157838" y="323585"/>
                  </a:cubicBezTo>
                  <a:lnTo>
                    <a:pt x="2157838" y="44715"/>
                  </a:lnTo>
                  <a:cubicBezTo>
                    <a:pt x="2157838" y="20020"/>
                    <a:pt x="2137818" y="0"/>
                    <a:pt x="2113123" y="0"/>
                  </a:cubicBezTo>
                  <a:lnTo>
                    <a:pt x="249516" y="0"/>
                  </a:lnTo>
                  <a:cubicBezTo>
                    <a:pt x="224821" y="0"/>
                    <a:pt x="204801" y="20020"/>
                    <a:pt x="204801" y="44715"/>
                  </a:cubicBezTo>
                  <a:lnTo>
                    <a:pt x="204801" y="254207"/>
                  </a:lnTo>
                  <a:close/>
                </a:path>
              </a:pathLst>
            </a:custGeom>
            <a:solidFill>
              <a:srgbClr val="9C9C9C"/>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nvGrpSpPr>
            <p:cNvPr id="20" name="组合 19"/>
            <p:cNvGrpSpPr/>
            <p:nvPr/>
          </p:nvGrpSpPr>
          <p:grpSpPr>
            <a:xfrm>
              <a:off x="4500563" y="1223963"/>
              <a:ext cx="149423" cy="3919537"/>
              <a:chOff x="6000751" y="1631951"/>
              <a:chExt cx="199230" cy="5226049"/>
            </a:xfrm>
            <a:solidFill>
              <a:srgbClr val="FDC95B"/>
            </a:solidFill>
          </p:grpSpPr>
          <p:cxnSp>
            <p:nvCxnSpPr>
              <p:cNvPr id="21" name="直接连接符 20"/>
              <p:cNvCxnSpPr/>
              <p:nvPr/>
            </p:nvCxnSpPr>
            <p:spPr>
              <a:xfrm>
                <a:off x="6096000" y="1727200"/>
                <a:ext cx="0" cy="5130800"/>
              </a:xfrm>
              <a:prstGeom prst="line">
                <a:avLst/>
              </a:prstGeom>
              <a:grp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000751" y="1631951"/>
                <a:ext cx="190498" cy="190498"/>
              </a:xfrm>
              <a:prstGeom prst="ellipse">
                <a:avLst/>
              </a:prstGeom>
              <a:solidFill>
                <a:srgbClr val="BE0C2B"/>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3" name="椭圆 22"/>
              <p:cNvSpPr/>
              <p:nvPr/>
            </p:nvSpPr>
            <p:spPr>
              <a:xfrm>
                <a:off x="6009437" y="3860679"/>
                <a:ext cx="190498" cy="190498"/>
              </a:xfrm>
              <a:prstGeom prst="ellipse">
                <a:avLst/>
              </a:prstGeom>
              <a:solidFill>
                <a:srgbClr val="BE0C2B"/>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25" name="椭圆 24"/>
              <p:cNvSpPr/>
              <p:nvPr/>
            </p:nvSpPr>
            <p:spPr>
              <a:xfrm flipH="1">
                <a:off x="6009483" y="2498436"/>
                <a:ext cx="190498" cy="190498"/>
              </a:xfrm>
              <a:prstGeom prst="ellipse">
                <a:avLst/>
              </a:prstGeom>
              <a:solidFill>
                <a:srgbClr val="9C9C9C"/>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grpSp>
      </p:grpSp>
      <p:sp>
        <p:nvSpPr>
          <p:cNvPr id="69" name="文本框 68"/>
          <p:cNvSpPr txBox="1"/>
          <p:nvPr/>
        </p:nvSpPr>
        <p:spPr>
          <a:xfrm>
            <a:off x="1143000" y="2736850"/>
            <a:ext cx="1379855" cy="783590"/>
          </a:xfrm>
          <a:prstGeom prst="rect">
            <a:avLst/>
          </a:prstGeom>
          <a:noFill/>
        </p:spPr>
        <p:txBody>
          <a:bodyPr wrap="square" rtlCol="0">
            <a:spAutoFit/>
            <a:scene3d>
              <a:camera prst="orthographicFront"/>
              <a:lightRig rig="threePt" dir="t"/>
            </a:scene3d>
            <a:sp3d contourW="12700"/>
          </a:bodyPr>
          <a:lstStyle/>
          <a:p>
            <a:pPr algn="dist">
              <a:defRPr/>
            </a:pPr>
            <a:r>
              <a:rPr lang="zh-CN" altLang="en-US" sz="1500" dirty="0">
                <a:solidFill>
                  <a:schemeClr val="bg1"/>
                </a:solidFill>
                <a:latin typeface="Microsoft YaHei" panose="020B0503020204020204" charset="-122"/>
                <a:ea typeface="Microsoft YaHei" panose="020B0503020204020204" charset="-122"/>
                <a:cs typeface="+mn-ea"/>
                <a:sym typeface="+mn-lt"/>
              </a:rPr>
              <a:t>should as best as small impact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2850164"/>
            <a:chOff x="802640" y="1873885"/>
            <a:chExt cx="10615930" cy="2850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412994" y="3309709"/>
              <a:ext cx="9872345" cy="768350"/>
            </a:xfrm>
            <a:prstGeom prst="rect">
              <a:avLst/>
            </a:prstGeom>
          </p:spPr>
          <p:txBody>
            <a:bodyPr wrap="none">
              <a:spAutoFit/>
              <a:scene3d>
                <a:camera prst="orthographicFront"/>
                <a:lightRig rig="threePt" dir="t"/>
              </a:scene3d>
              <a:sp3d contourW="12700"/>
            </a:bodyPr>
            <a:lstStyle/>
            <a:p>
              <a:pPr algn="r"/>
              <a:r>
                <a:rPr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Interactions with Pre-Existing Features</a:t>
              </a:r>
            </a:p>
          </p:txBody>
        </p:sp>
        <p:sp>
          <p:nvSpPr>
            <p:cNvPr id="7" name="矩形 6"/>
            <p:cNvSpPr/>
            <p:nvPr/>
          </p:nvSpPr>
          <p:spPr>
            <a:xfrm>
              <a:off x="4330981" y="1873885"/>
              <a:ext cx="3566795" cy="1106805"/>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08</a:t>
              </a:r>
            </a:p>
          </p:txBody>
        </p:sp>
        <p:sp>
          <p:nvSpPr>
            <p:cNvPr id="8" name="文本框 7"/>
            <p:cNvSpPr txBox="1"/>
            <p:nvPr/>
          </p:nvSpPr>
          <p:spPr>
            <a:xfrm>
              <a:off x="3518281" y="4379244"/>
              <a:ext cx="5661144" cy="344805"/>
            </a:xfrm>
            <a:prstGeom prst="rect">
              <a:avLst/>
            </a:prstGeom>
            <a:noFill/>
          </p:spPr>
          <p:txBody>
            <a:bodyPr wrap="square" rtlCol="0">
              <a:spAutoFit/>
              <a:scene3d>
                <a:camera prst="orthographicFront"/>
                <a:lightRig rig="threePt" dir="t"/>
              </a:scene3d>
              <a:sp3d contourW="12700"/>
            </a:bodyPr>
            <a:lstStyle/>
            <a:p>
              <a:pPr algn="ctr">
                <a:lnSpc>
                  <a:spcPct val="150000"/>
                </a:lnSpc>
              </a:pPr>
              <a:endParaRPr lang="en-US" altLang="zh-CN" sz="1100" dirty="0">
                <a:solidFill>
                  <a:schemeClr val="tx1">
                    <a:lumMod val="65000"/>
                    <a:lumOff val="35000"/>
                  </a:schemeClr>
                </a:solidFill>
                <a:latin typeface="+mj-ea"/>
                <a:ea typeface="+mj-ea"/>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978257" y="3179707"/>
            <a:ext cx="8250432" cy="2377720"/>
            <a:chOff x="1314439" y="2072921"/>
            <a:chExt cx="9578068" cy="2760336"/>
          </a:xfrm>
        </p:grpSpPr>
        <p:grpSp>
          <p:nvGrpSpPr>
            <p:cNvPr id="9" name="组合 8"/>
            <p:cNvGrpSpPr/>
            <p:nvPr/>
          </p:nvGrpSpPr>
          <p:grpSpPr>
            <a:xfrm>
              <a:off x="1314439" y="4140778"/>
              <a:ext cx="2390675" cy="692479"/>
              <a:chOff x="1378857" y="3771092"/>
              <a:chExt cx="2105062" cy="568679"/>
            </a:xfrm>
          </p:grpSpPr>
          <p:cxnSp>
            <p:nvCxnSpPr>
              <p:cNvPr id="3" name="直接连接符 2"/>
              <p:cNvCxnSpPr/>
              <p:nvPr/>
            </p:nvCxnSpPr>
            <p:spPr>
              <a:xfrm flipV="1">
                <a:off x="1378857" y="3771092"/>
                <a:ext cx="957943" cy="568679"/>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2336800" y="3771092"/>
                <a:ext cx="1147119" cy="1"/>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3705114" y="3451493"/>
              <a:ext cx="2390675" cy="692479"/>
              <a:chOff x="1378857" y="3771092"/>
              <a:chExt cx="2105062" cy="568679"/>
            </a:xfrm>
          </p:grpSpPr>
          <p:cxnSp>
            <p:nvCxnSpPr>
              <p:cNvPr id="14" name="直接连接符 13"/>
              <p:cNvCxnSpPr/>
              <p:nvPr/>
            </p:nvCxnSpPr>
            <p:spPr>
              <a:xfrm flipV="1">
                <a:off x="1378857" y="3771092"/>
                <a:ext cx="957943" cy="568679"/>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2336800" y="3771092"/>
                <a:ext cx="1147119" cy="1"/>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6095232" y="2762207"/>
              <a:ext cx="2390675" cy="692479"/>
              <a:chOff x="1378857" y="3771092"/>
              <a:chExt cx="2105062" cy="568679"/>
            </a:xfrm>
          </p:grpSpPr>
          <p:cxnSp>
            <p:nvCxnSpPr>
              <p:cNvPr id="20" name="直接连接符 19"/>
              <p:cNvCxnSpPr/>
              <p:nvPr/>
            </p:nvCxnSpPr>
            <p:spPr>
              <a:xfrm flipV="1">
                <a:off x="1378857" y="3771092"/>
                <a:ext cx="957943" cy="568679"/>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336800" y="3771092"/>
                <a:ext cx="1147119" cy="1"/>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8501832" y="2072921"/>
              <a:ext cx="2390675" cy="692479"/>
              <a:chOff x="1378857" y="3771092"/>
              <a:chExt cx="2105062" cy="568679"/>
            </a:xfrm>
          </p:grpSpPr>
          <p:cxnSp>
            <p:nvCxnSpPr>
              <p:cNvPr id="23" name="直接连接符 22"/>
              <p:cNvCxnSpPr/>
              <p:nvPr/>
            </p:nvCxnSpPr>
            <p:spPr>
              <a:xfrm flipV="1">
                <a:off x="1378857" y="3771092"/>
                <a:ext cx="957943" cy="568679"/>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2336800" y="3771092"/>
                <a:ext cx="1147119" cy="1"/>
              </a:xfrm>
              <a:prstGeom prst="line">
                <a:avLst/>
              </a:prstGeom>
              <a:ln w="57150" cap="rnd">
                <a:solidFill>
                  <a:srgbClr val="9C9C9C"/>
                </a:solidFill>
                <a:round/>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3588539" y="3933308"/>
              <a:ext cx="421330" cy="421330"/>
              <a:chOff x="3283590" y="2455656"/>
              <a:chExt cx="421330" cy="421330"/>
            </a:xfrm>
          </p:grpSpPr>
          <p:sp>
            <p:nvSpPr>
              <p:cNvPr id="26" name="椭圆 25"/>
              <p:cNvSpPr/>
              <p:nvPr/>
            </p:nvSpPr>
            <p:spPr>
              <a:xfrm>
                <a:off x="3283590" y="2455656"/>
                <a:ext cx="421330" cy="421330"/>
              </a:xfrm>
              <a:prstGeom prst="ellipse">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加号 26"/>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5880946" y="3240828"/>
              <a:ext cx="421330" cy="421330"/>
              <a:chOff x="3283590" y="2455656"/>
              <a:chExt cx="421330" cy="421330"/>
            </a:xfrm>
          </p:grpSpPr>
          <p:sp>
            <p:nvSpPr>
              <p:cNvPr id="29" name="椭圆 28"/>
              <p:cNvSpPr/>
              <p:nvPr/>
            </p:nvSpPr>
            <p:spPr>
              <a:xfrm>
                <a:off x="3283590" y="2455656"/>
                <a:ext cx="421330" cy="421330"/>
              </a:xfrm>
              <a:prstGeom prst="ellipse">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加号 29"/>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8291167" y="2508000"/>
              <a:ext cx="421330" cy="421330"/>
              <a:chOff x="3283590" y="2455656"/>
              <a:chExt cx="421330" cy="421330"/>
            </a:xfrm>
          </p:grpSpPr>
          <p:sp>
            <p:nvSpPr>
              <p:cNvPr id="32" name="椭圆 31"/>
              <p:cNvSpPr/>
              <p:nvPr/>
            </p:nvSpPr>
            <p:spPr>
              <a:xfrm>
                <a:off x="3283590" y="2455656"/>
                <a:ext cx="421330" cy="421330"/>
              </a:xfrm>
              <a:prstGeom prst="ellipse">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加号 32"/>
              <p:cNvSpPr/>
              <p:nvPr/>
            </p:nvSpPr>
            <p:spPr>
              <a:xfrm>
                <a:off x="3366641" y="2538707"/>
                <a:ext cx="255228" cy="255228"/>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4" name="组合 33"/>
          <p:cNvGrpSpPr/>
          <p:nvPr/>
        </p:nvGrpSpPr>
        <p:grpSpPr>
          <a:xfrm>
            <a:off x="1255055" y="2943984"/>
            <a:ext cx="2241974" cy="746934"/>
            <a:chOff x="1068768" y="3955330"/>
            <a:chExt cx="2241974" cy="746934"/>
          </a:xfrm>
        </p:grpSpPr>
        <p:sp>
          <p:nvSpPr>
            <p:cNvPr id="35" name="矩形 34"/>
            <p:cNvSpPr/>
            <p:nvPr/>
          </p:nvSpPr>
          <p:spPr>
            <a:xfrm>
              <a:off x="1068768" y="4353014"/>
              <a:ext cx="2187670" cy="349250"/>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add </a:t>
              </a:r>
              <a:r>
                <a:rPr lang="en-US" altLang="zh-CN" sz="1400" dirty="0">
                  <a:solidFill>
                    <a:schemeClr val="tx1">
                      <a:lumMod val="50000"/>
                      <a:lumOff val="50000"/>
                    </a:schemeClr>
                  </a:solidFill>
                </a:rPr>
                <a:t>the </a:t>
              </a:r>
              <a:r>
                <a:rPr lang="zh-CN" altLang="en-US" sz="1400" dirty="0">
                  <a:solidFill>
                    <a:schemeClr val="tx1">
                      <a:lumMod val="50000"/>
                      <a:lumOff val="50000"/>
                    </a:schemeClr>
                  </a:solidFill>
                </a:rPr>
                <a:t>function</a:t>
              </a:r>
            </a:p>
          </p:txBody>
        </p:sp>
        <p:sp>
          <p:nvSpPr>
            <p:cNvPr id="36" name="矩形 35"/>
            <p:cNvSpPr/>
            <p:nvPr/>
          </p:nvSpPr>
          <p:spPr>
            <a:xfrm>
              <a:off x="1068768" y="3955330"/>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sym typeface="+mn-ea"/>
                </a:rPr>
                <a:t>in CANBus</a:t>
              </a:r>
            </a:p>
          </p:txBody>
        </p:sp>
      </p:grpSp>
      <p:grpSp>
        <p:nvGrpSpPr>
          <p:cNvPr id="37" name="组合 36"/>
          <p:cNvGrpSpPr/>
          <p:nvPr/>
        </p:nvGrpSpPr>
        <p:grpSpPr>
          <a:xfrm>
            <a:off x="3936708" y="2189658"/>
            <a:ext cx="2477135" cy="1202690"/>
            <a:chOff x="915098" y="4016290"/>
            <a:chExt cx="2477135" cy="1202690"/>
          </a:xfrm>
        </p:grpSpPr>
        <p:sp>
          <p:nvSpPr>
            <p:cNvPr id="38" name="矩形 37"/>
            <p:cNvSpPr/>
            <p:nvPr/>
          </p:nvSpPr>
          <p:spPr>
            <a:xfrm>
              <a:off x="915098" y="4352840"/>
              <a:ext cx="2477135" cy="866140"/>
            </a:xfrm>
            <a:prstGeom prst="rect">
              <a:avLst/>
            </a:prstGeom>
          </p:spPr>
          <p:txBody>
            <a:bodyPr wrap="square">
              <a:spAutoFit/>
              <a:scene3d>
                <a:camera prst="orthographicFront"/>
                <a:lightRig rig="threePt" dir="t"/>
              </a:scene3d>
              <a:sp3d contourW="6350"/>
            </a:bodyPr>
            <a:lstStyle/>
            <a:p>
              <a:pPr>
                <a:lnSpc>
                  <a:spcPct val="120000"/>
                </a:lnSpc>
              </a:pPr>
              <a:r>
                <a:rPr lang="en-US" altLang="zh-CN" sz="1400" dirty="0">
                  <a:solidFill>
                    <a:schemeClr val="tx1">
                      <a:lumMod val="50000"/>
                      <a:lumOff val="50000"/>
                    </a:schemeClr>
                  </a:solidFill>
                </a:rPr>
                <a:t>provide</a:t>
              </a:r>
              <a:r>
                <a:rPr lang="zh-CN" altLang="en-US" sz="1400" dirty="0">
                  <a:solidFill>
                    <a:schemeClr val="tx1">
                      <a:lumMod val="50000"/>
                      <a:lumOff val="50000"/>
                    </a:schemeClr>
                  </a:solidFill>
                </a:rPr>
                <a:t> real-time information</a:t>
              </a:r>
            </a:p>
            <a:p>
              <a:pPr>
                <a:lnSpc>
                  <a:spcPct val="120000"/>
                </a:lnSpc>
              </a:pPr>
              <a:r>
                <a:rPr lang="zh-CN" altLang="en-US" sz="1400" dirty="0">
                  <a:solidFill>
                    <a:schemeClr val="tx1">
                      <a:lumMod val="50000"/>
                      <a:lumOff val="50000"/>
                    </a:schemeClr>
                  </a:solidFill>
                </a:rPr>
                <a:t>notify from CANBus</a:t>
              </a:r>
            </a:p>
            <a:p>
              <a:pPr>
                <a:lnSpc>
                  <a:spcPct val="120000"/>
                </a:lnSpc>
              </a:pPr>
              <a:r>
                <a:rPr lang="zh-CN" altLang="en-US" sz="1400" dirty="0">
                  <a:solidFill>
                    <a:schemeClr val="tx1">
                      <a:lumMod val="50000"/>
                      <a:lumOff val="50000"/>
                    </a:schemeClr>
                  </a:solidFill>
                </a:rPr>
                <a:t>return the </a:t>
              </a:r>
              <a:r>
                <a:rPr lang="en-US" altLang="zh-CN" sz="1400" dirty="0">
                  <a:solidFill>
                    <a:schemeClr val="tx1">
                      <a:lumMod val="50000"/>
                      <a:lumOff val="50000"/>
                    </a:schemeClr>
                  </a:solidFill>
                </a:rPr>
                <a:t>message</a:t>
              </a:r>
            </a:p>
          </p:txBody>
        </p:sp>
        <p:sp>
          <p:nvSpPr>
            <p:cNvPr id="39" name="矩形 38"/>
            <p:cNvSpPr/>
            <p:nvPr/>
          </p:nvSpPr>
          <p:spPr>
            <a:xfrm>
              <a:off x="939228" y="4016290"/>
              <a:ext cx="2241974" cy="423545"/>
            </a:xfrm>
            <a:prstGeom prst="rect">
              <a:avLst/>
            </a:prstGeom>
          </p:spPr>
          <p:txBody>
            <a:bodyPr wrap="square">
              <a:spAutoFit/>
              <a:scene3d>
                <a:camera prst="orthographicFront"/>
                <a:lightRig rig="threePt" dir="t"/>
              </a:scene3d>
              <a:sp3d contourW="6350"/>
            </a:bodyPr>
            <a:lstStyle/>
            <a:p>
              <a:pPr>
                <a:lnSpc>
                  <a:spcPct val="120000"/>
                </a:lnSpc>
              </a:pPr>
              <a:r>
                <a:rPr lang="zh-CN" altLang="en-US" b="1" dirty="0">
                  <a:solidFill>
                    <a:schemeClr val="tx1">
                      <a:lumMod val="65000"/>
                      <a:lumOff val="35000"/>
                    </a:schemeClr>
                  </a:solidFill>
                </a:rPr>
                <a:t>CANBus_drivers</a:t>
              </a:r>
            </a:p>
          </p:txBody>
        </p:sp>
      </p:grpSp>
      <p:grpSp>
        <p:nvGrpSpPr>
          <p:cNvPr id="40" name="组合 39"/>
          <p:cNvGrpSpPr/>
          <p:nvPr/>
        </p:nvGrpSpPr>
        <p:grpSpPr>
          <a:xfrm>
            <a:off x="6302276" y="4637309"/>
            <a:ext cx="2360295" cy="1005205"/>
            <a:chOff x="1068768" y="3955330"/>
            <a:chExt cx="2360295" cy="1005205"/>
          </a:xfrm>
        </p:grpSpPr>
        <p:sp>
          <p:nvSpPr>
            <p:cNvPr id="41" name="矩形 40"/>
            <p:cNvSpPr/>
            <p:nvPr/>
          </p:nvSpPr>
          <p:spPr>
            <a:xfrm>
              <a:off x="1068768" y="4352840"/>
              <a:ext cx="2360295" cy="607695"/>
            </a:xfrm>
            <a:prstGeom prst="rect">
              <a:avLst/>
            </a:prstGeom>
          </p:spPr>
          <p:txBody>
            <a:bodyPr wrap="square">
              <a:spAutoFit/>
              <a:scene3d>
                <a:camera prst="orthographicFront"/>
                <a:lightRig rig="threePt" dir="t"/>
              </a:scene3d>
              <a:sp3d contourW="6350"/>
            </a:bodyPr>
            <a:lstStyle/>
            <a:p>
              <a:pPr>
                <a:lnSpc>
                  <a:spcPct val="120000"/>
                </a:lnSpc>
              </a:pPr>
              <a:r>
                <a:rPr lang="zh-CN" altLang="en-US" sz="1400" dirty="0">
                  <a:solidFill>
                    <a:schemeClr val="tx1">
                      <a:lumMod val="50000"/>
                      <a:lumOff val="50000"/>
                    </a:schemeClr>
                  </a:solidFill>
                </a:rPr>
                <a:t>add new code</a:t>
              </a:r>
              <a:r>
                <a:rPr lang="en-US" altLang="zh-CN" sz="1400" dirty="0">
                  <a:solidFill>
                    <a:schemeClr val="tx1">
                      <a:lumMod val="50000"/>
                      <a:lumOff val="50000"/>
                    </a:schemeClr>
                  </a:solidFill>
                </a:rPr>
                <a:t> to determine</a:t>
              </a:r>
            </a:p>
            <a:p>
              <a:pPr>
                <a:lnSpc>
                  <a:spcPct val="120000"/>
                </a:lnSpc>
              </a:pPr>
              <a:r>
                <a:rPr lang="en-US" altLang="zh-CN" sz="1400" dirty="0">
                  <a:solidFill>
                    <a:schemeClr val="tx1">
                      <a:lumMod val="50000"/>
                      <a:lumOff val="50000"/>
                    </a:schemeClr>
                  </a:solidFill>
                </a:rPr>
                <a:t>add an agent to output</a:t>
              </a:r>
            </a:p>
          </p:txBody>
        </p:sp>
        <p:sp>
          <p:nvSpPr>
            <p:cNvPr id="42" name="矩形 41"/>
            <p:cNvSpPr/>
            <p:nvPr/>
          </p:nvSpPr>
          <p:spPr>
            <a:xfrm>
              <a:off x="1068768" y="3955330"/>
              <a:ext cx="2241974" cy="4235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Control</a:t>
              </a:r>
            </a:p>
          </p:txBody>
        </p:sp>
      </p:grpSp>
      <p:sp>
        <p:nvSpPr>
          <p:cNvPr id="45" name="矩形 44"/>
          <p:cNvSpPr/>
          <p:nvPr/>
        </p:nvSpPr>
        <p:spPr>
          <a:xfrm>
            <a:off x="9043035" y="3561715"/>
            <a:ext cx="2242185" cy="423545"/>
          </a:xfrm>
          <a:prstGeom prst="rect">
            <a:avLst/>
          </a:prstGeom>
        </p:spPr>
        <p:txBody>
          <a:bodyPr wrap="square">
            <a:spAutoFit/>
            <a:scene3d>
              <a:camera prst="orthographicFront"/>
              <a:lightRig rig="threePt" dir="t"/>
            </a:scene3d>
            <a:sp3d contourW="6350"/>
          </a:bodyPr>
          <a:lstStyle/>
          <a:p>
            <a:pPr>
              <a:lnSpc>
                <a:spcPct val="120000"/>
              </a:lnSpc>
            </a:pPr>
            <a:r>
              <a:rPr lang="en-US" altLang="zh-CN" b="1" dirty="0">
                <a:solidFill>
                  <a:schemeClr val="tx1">
                    <a:lumMod val="65000"/>
                    <a:lumOff val="35000"/>
                  </a:schemeClr>
                </a:solidFill>
              </a:rPr>
              <a:t>Complete!</a:t>
            </a:r>
          </a:p>
        </p:txBody>
      </p:sp>
      <p:sp>
        <p:nvSpPr>
          <p:cNvPr id="54" name="椭圆 45"/>
          <p:cNvSpPr/>
          <p:nvPr/>
        </p:nvSpPr>
        <p:spPr>
          <a:xfrm>
            <a:off x="3182760" y="4099131"/>
            <a:ext cx="459844" cy="830060"/>
          </a:xfrm>
          <a:custGeom>
            <a:avLst/>
            <a:gdLst>
              <a:gd name="T0" fmla="*/ 91 w 142"/>
              <a:gd name="T1" fmla="*/ 61 h 256"/>
              <a:gd name="T2" fmla="*/ 90 w 142"/>
              <a:gd name="T3" fmla="*/ 61 h 256"/>
              <a:gd name="T4" fmla="*/ 104 w 142"/>
              <a:gd name="T5" fmla="*/ 33 h 256"/>
              <a:gd name="T6" fmla="*/ 71 w 142"/>
              <a:gd name="T7" fmla="*/ 0 h 256"/>
              <a:gd name="T8" fmla="*/ 38 w 142"/>
              <a:gd name="T9" fmla="*/ 33 h 256"/>
              <a:gd name="T10" fmla="*/ 52 w 142"/>
              <a:gd name="T11" fmla="*/ 61 h 256"/>
              <a:gd name="T12" fmla="*/ 51 w 142"/>
              <a:gd name="T13" fmla="*/ 61 h 256"/>
              <a:gd name="T14" fmla="*/ 0 w 142"/>
              <a:gd name="T15" fmla="*/ 116 h 256"/>
              <a:gd name="T16" fmla="*/ 0 w 142"/>
              <a:gd name="T17" fmla="*/ 141 h 256"/>
              <a:gd name="T18" fmla="*/ 16 w 142"/>
              <a:gd name="T19" fmla="*/ 156 h 256"/>
              <a:gd name="T20" fmla="*/ 31 w 142"/>
              <a:gd name="T21" fmla="*/ 141 h 256"/>
              <a:gd name="T22" fmla="*/ 31 w 142"/>
              <a:gd name="T23" fmla="*/ 116 h 256"/>
              <a:gd name="T24" fmla="*/ 36 w 142"/>
              <a:gd name="T25" fmla="*/ 101 h 256"/>
              <a:gd name="T26" fmla="*/ 36 w 142"/>
              <a:gd name="T27" fmla="*/ 241 h 256"/>
              <a:gd name="T28" fmla="*/ 51 w 142"/>
              <a:gd name="T29" fmla="*/ 256 h 256"/>
              <a:gd name="T30" fmla="*/ 67 w 142"/>
              <a:gd name="T31" fmla="*/ 241 h 256"/>
              <a:gd name="T32" fmla="*/ 67 w 142"/>
              <a:gd name="T33" fmla="*/ 177 h 256"/>
              <a:gd name="T34" fmla="*/ 75 w 142"/>
              <a:gd name="T35" fmla="*/ 177 h 256"/>
              <a:gd name="T36" fmla="*/ 75 w 142"/>
              <a:gd name="T37" fmla="*/ 241 h 256"/>
              <a:gd name="T38" fmla="*/ 91 w 142"/>
              <a:gd name="T39" fmla="*/ 256 h 256"/>
              <a:gd name="T40" fmla="*/ 106 w 142"/>
              <a:gd name="T41" fmla="*/ 241 h 256"/>
              <a:gd name="T42" fmla="*/ 106 w 142"/>
              <a:gd name="T43" fmla="*/ 101 h 256"/>
              <a:gd name="T44" fmla="*/ 111 w 142"/>
              <a:gd name="T45" fmla="*/ 116 h 256"/>
              <a:gd name="T46" fmla="*/ 111 w 142"/>
              <a:gd name="T47" fmla="*/ 141 h 256"/>
              <a:gd name="T48" fmla="*/ 126 w 142"/>
              <a:gd name="T49" fmla="*/ 156 h 256"/>
              <a:gd name="T50" fmla="*/ 142 w 142"/>
              <a:gd name="T51" fmla="*/ 141 h 256"/>
              <a:gd name="T52" fmla="*/ 142 w 142"/>
              <a:gd name="T53" fmla="*/ 116 h 256"/>
              <a:gd name="T54" fmla="*/ 91 w 142"/>
              <a:gd name="T55" fmla="*/ 6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 h="256">
                <a:moveTo>
                  <a:pt x="91" y="61"/>
                </a:moveTo>
                <a:cubicBezTo>
                  <a:pt x="90" y="61"/>
                  <a:pt x="90" y="61"/>
                  <a:pt x="90" y="61"/>
                </a:cubicBezTo>
                <a:cubicBezTo>
                  <a:pt x="99" y="55"/>
                  <a:pt x="104" y="45"/>
                  <a:pt x="104" y="33"/>
                </a:cubicBezTo>
                <a:cubicBezTo>
                  <a:pt x="104" y="15"/>
                  <a:pt x="89" y="0"/>
                  <a:pt x="71" y="0"/>
                </a:cubicBezTo>
                <a:cubicBezTo>
                  <a:pt x="53" y="0"/>
                  <a:pt x="38" y="15"/>
                  <a:pt x="38" y="33"/>
                </a:cubicBezTo>
                <a:cubicBezTo>
                  <a:pt x="38" y="45"/>
                  <a:pt x="43" y="55"/>
                  <a:pt x="52" y="61"/>
                </a:cubicBezTo>
                <a:cubicBezTo>
                  <a:pt x="51" y="61"/>
                  <a:pt x="51" y="61"/>
                  <a:pt x="51" y="61"/>
                </a:cubicBezTo>
                <a:cubicBezTo>
                  <a:pt x="23" y="61"/>
                  <a:pt x="0" y="85"/>
                  <a:pt x="0" y="116"/>
                </a:cubicBezTo>
                <a:cubicBezTo>
                  <a:pt x="0" y="141"/>
                  <a:pt x="0" y="141"/>
                  <a:pt x="0" y="141"/>
                </a:cubicBezTo>
                <a:cubicBezTo>
                  <a:pt x="0" y="149"/>
                  <a:pt x="7" y="156"/>
                  <a:pt x="16" y="156"/>
                </a:cubicBezTo>
                <a:cubicBezTo>
                  <a:pt x="24" y="156"/>
                  <a:pt x="31" y="149"/>
                  <a:pt x="31" y="141"/>
                </a:cubicBezTo>
                <a:cubicBezTo>
                  <a:pt x="31" y="116"/>
                  <a:pt x="31" y="116"/>
                  <a:pt x="31" y="116"/>
                </a:cubicBezTo>
                <a:cubicBezTo>
                  <a:pt x="31" y="110"/>
                  <a:pt x="33" y="105"/>
                  <a:pt x="36" y="101"/>
                </a:cubicBezTo>
                <a:cubicBezTo>
                  <a:pt x="36" y="241"/>
                  <a:pt x="36" y="241"/>
                  <a:pt x="36" y="241"/>
                </a:cubicBezTo>
                <a:cubicBezTo>
                  <a:pt x="36" y="249"/>
                  <a:pt x="43" y="256"/>
                  <a:pt x="51" y="256"/>
                </a:cubicBezTo>
                <a:cubicBezTo>
                  <a:pt x="60" y="256"/>
                  <a:pt x="67" y="249"/>
                  <a:pt x="67" y="241"/>
                </a:cubicBezTo>
                <a:cubicBezTo>
                  <a:pt x="67" y="177"/>
                  <a:pt x="67" y="177"/>
                  <a:pt x="67" y="177"/>
                </a:cubicBezTo>
                <a:cubicBezTo>
                  <a:pt x="75" y="177"/>
                  <a:pt x="75" y="177"/>
                  <a:pt x="75" y="177"/>
                </a:cubicBezTo>
                <a:cubicBezTo>
                  <a:pt x="75" y="241"/>
                  <a:pt x="75" y="241"/>
                  <a:pt x="75" y="241"/>
                </a:cubicBezTo>
                <a:cubicBezTo>
                  <a:pt x="75" y="249"/>
                  <a:pt x="82" y="256"/>
                  <a:pt x="91" y="256"/>
                </a:cubicBezTo>
                <a:cubicBezTo>
                  <a:pt x="99" y="256"/>
                  <a:pt x="106" y="249"/>
                  <a:pt x="106" y="241"/>
                </a:cubicBezTo>
                <a:cubicBezTo>
                  <a:pt x="106" y="101"/>
                  <a:pt x="106" y="101"/>
                  <a:pt x="106" y="101"/>
                </a:cubicBezTo>
                <a:cubicBezTo>
                  <a:pt x="109" y="105"/>
                  <a:pt x="111" y="110"/>
                  <a:pt x="111" y="116"/>
                </a:cubicBezTo>
                <a:cubicBezTo>
                  <a:pt x="111" y="141"/>
                  <a:pt x="111" y="141"/>
                  <a:pt x="111" y="141"/>
                </a:cubicBezTo>
                <a:cubicBezTo>
                  <a:pt x="111" y="149"/>
                  <a:pt x="118" y="156"/>
                  <a:pt x="126" y="156"/>
                </a:cubicBezTo>
                <a:cubicBezTo>
                  <a:pt x="135" y="156"/>
                  <a:pt x="142" y="149"/>
                  <a:pt x="142" y="141"/>
                </a:cubicBezTo>
                <a:cubicBezTo>
                  <a:pt x="142" y="116"/>
                  <a:pt x="142" y="116"/>
                  <a:pt x="142" y="116"/>
                </a:cubicBezTo>
                <a:cubicBezTo>
                  <a:pt x="142" y="85"/>
                  <a:pt x="119" y="61"/>
                  <a:pt x="91" y="61"/>
                </a:cubicBezTo>
                <a:close/>
              </a:path>
            </a:pathLst>
          </a:cu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椭圆 46"/>
          <p:cNvSpPr/>
          <p:nvPr/>
        </p:nvSpPr>
        <p:spPr>
          <a:xfrm>
            <a:off x="5192362" y="3502842"/>
            <a:ext cx="390342" cy="830060"/>
          </a:xfrm>
          <a:custGeom>
            <a:avLst/>
            <a:gdLst>
              <a:gd name="connsiteX0" fmla="*/ 59298 w 159012"/>
              <a:gd name="connsiteY0" fmla="*/ 82550 h 338138"/>
              <a:gd name="connsiteX1" fmla="*/ 105677 w 159012"/>
              <a:gd name="connsiteY1" fmla="*/ 82550 h 338138"/>
              <a:gd name="connsiteX2" fmla="*/ 117603 w 159012"/>
              <a:gd name="connsiteY2" fmla="*/ 93090 h 338138"/>
              <a:gd name="connsiteX3" fmla="*/ 117603 w 159012"/>
              <a:gd name="connsiteY3" fmla="*/ 94407 h 338138"/>
              <a:gd name="connsiteX4" fmla="*/ 117603 w 159012"/>
              <a:gd name="connsiteY4" fmla="*/ 132614 h 338138"/>
              <a:gd name="connsiteX5" fmla="*/ 122903 w 159012"/>
              <a:gd name="connsiteY5" fmla="*/ 143153 h 338138"/>
              <a:gd name="connsiteX6" fmla="*/ 156031 w 159012"/>
              <a:gd name="connsiteY6" fmla="*/ 180042 h 338138"/>
              <a:gd name="connsiteX7" fmla="*/ 156031 w 159012"/>
              <a:gd name="connsiteY7" fmla="*/ 195852 h 338138"/>
              <a:gd name="connsiteX8" fmla="*/ 152055 w 159012"/>
              <a:gd name="connsiteY8" fmla="*/ 199804 h 338138"/>
              <a:gd name="connsiteX9" fmla="*/ 145430 w 159012"/>
              <a:gd name="connsiteY9" fmla="*/ 202439 h 338138"/>
              <a:gd name="connsiteX10" fmla="*/ 137479 w 159012"/>
              <a:gd name="connsiteY10" fmla="*/ 199804 h 338138"/>
              <a:gd name="connsiteX11" fmla="*/ 117603 w 159012"/>
              <a:gd name="connsiteY11" fmla="*/ 178725 h 338138"/>
              <a:gd name="connsiteX12" fmla="*/ 117603 w 159012"/>
              <a:gd name="connsiteY12" fmla="*/ 195852 h 338138"/>
              <a:gd name="connsiteX13" fmla="*/ 117603 w 159012"/>
              <a:gd name="connsiteY13" fmla="*/ 197169 h 338138"/>
              <a:gd name="connsiteX14" fmla="*/ 128203 w 159012"/>
              <a:gd name="connsiteY14" fmla="*/ 222201 h 338138"/>
              <a:gd name="connsiteX15" fmla="*/ 136154 w 159012"/>
              <a:gd name="connsiteY15" fmla="*/ 251185 h 338138"/>
              <a:gd name="connsiteX16" fmla="*/ 145430 w 159012"/>
              <a:gd name="connsiteY16" fmla="*/ 314424 h 338138"/>
              <a:gd name="connsiteX17" fmla="*/ 129529 w 159012"/>
              <a:gd name="connsiteY17" fmla="*/ 336821 h 338138"/>
              <a:gd name="connsiteX18" fmla="*/ 128203 w 159012"/>
              <a:gd name="connsiteY18" fmla="*/ 336821 h 338138"/>
              <a:gd name="connsiteX19" fmla="*/ 122903 w 159012"/>
              <a:gd name="connsiteY19" fmla="*/ 338138 h 338138"/>
              <a:gd name="connsiteX20" fmla="*/ 107002 w 159012"/>
              <a:gd name="connsiteY20" fmla="*/ 323646 h 338138"/>
              <a:gd name="connsiteX21" fmla="*/ 101701 w 159012"/>
              <a:gd name="connsiteY21" fmla="*/ 270947 h 338138"/>
              <a:gd name="connsiteX22" fmla="*/ 95076 w 159012"/>
              <a:gd name="connsiteY22" fmla="*/ 244598 h 338138"/>
              <a:gd name="connsiteX23" fmla="*/ 83150 w 159012"/>
              <a:gd name="connsiteY23" fmla="*/ 215614 h 338138"/>
              <a:gd name="connsiteX24" fmla="*/ 50022 w 159012"/>
              <a:gd name="connsiteY24" fmla="*/ 318376 h 338138"/>
              <a:gd name="connsiteX25" fmla="*/ 32796 w 159012"/>
              <a:gd name="connsiteY25" fmla="*/ 331551 h 338138"/>
              <a:gd name="connsiteX26" fmla="*/ 27495 w 159012"/>
              <a:gd name="connsiteY26" fmla="*/ 330233 h 338138"/>
              <a:gd name="connsiteX27" fmla="*/ 24845 w 159012"/>
              <a:gd name="connsiteY27" fmla="*/ 330233 h 338138"/>
              <a:gd name="connsiteX28" fmla="*/ 14244 w 159012"/>
              <a:gd name="connsiteY28" fmla="*/ 321011 h 338138"/>
              <a:gd name="connsiteX29" fmla="*/ 12919 w 159012"/>
              <a:gd name="connsiteY29" fmla="*/ 307836 h 338138"/>
              <a:gd name="connsiteX30" fmla="*/ 48697 w 159012"/>
              <a:gd name="connsiteY30" fmla="*/ 198487 h 338138"/>
              <a:gd name="connsiteX31" fmla="*/ 48697 w 159012"/>
              <a:gd name="connsiteY31" fmla="*/ 197169 h 338138"/>
              <a:gd name="connsiteX32" fmla="*/ 48697 w 159012"/>
              <a:gd name="connsiteY32" fmla="*/ 155011 h 338138"/>
              <a:gd name="connsiteX33" fmla="*/ 27495 w 159012"/>
              <a:gd name="connsiteY33" fmla="*/ 197169 h 338138"/>
              <a:gd name="connsiteX34" fmla="*/ 18219 w 159012"/>
              <a:gd name="connsiteY34" fmla="*/ 202439 h 338138"/>
              <a:gd name="connsiteX35" fmla="*/ 12919 w 159012"/>
              <a:gd name="connsiteY35" fmla="*/ 202439 h 338138"/>
              <a:gd name="connsiteX36" fmla="*/ 6293 w 159012"/>
              <a:gd name="connsiteY36" fmla="*/ 199804 h 338138"/>
              <a:gd name="connsiteX37" fmla="*/ 993 w 159012"/>
              <a:gd name="connsiteY37" fmla="*/ 193217 h 338138"/>
              <a:gd name="connsiteX38" fmla="*/ 993 w 159012"/>
              <a:gd name="connsiteY38" fmla="*/ 185312 h 338138"/>
              <a:gd name="connsiteX39" fmla="*/ 46047 w 159012"/>
              <a:gd name="connsiteY39" fmla="*/ 90455 h 338138"/>
              <a:gd name="connsiteX40" fmla="*/ 59298 w 159012"/>
              <a:gd name="connsiteY40" fmla="*/ 82550 h 338138"/>
              <a:gd name="connsiteX41" fmla="*/ 85393 w 159012"/>
              <a:gd name="connsiteY41" fmla="*/ 0 h 338138"/>
              <a:gd name="connsiteX42" fmla="*/ 120318 w 159012"/>
              <a:gd name="connsiteY42" fmla="*/ 36513 h 338138"/>
              <a:gd name="connsiteX43" fmla="*/ 85393 w 159012"/>
              <a:gd name="connsiteY43" fmla="*/ 73026 h 338138"/>
              <a:gd name="connsiteX44" fmla="*/ 50468 w 159012"/>
              <a:gd name="connsiteY44" fmla="*/ 36513 h 338138"/>
              <a:gd name="connsiteX45" fmla="*/ 85393 w 159012"/>
              <a:gd name="connsiteY45"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9012" h="338138">
                <a:moveTo>
                  <a:pt x="59298" y="82550"/>
                </a:moveTo>
                <a:cubicBezTo>
                  <a:pt x="59298" y="82550"/>
                  <a:pt x="59298" y="82550"/>
                  <a:pt x="105677" y="82550"/>
                </a:cubicBezTo>
                <a:cubicBezTo>
                  <a:pt x="112302" y="82550"/>
                  <a:pt x="117603" y="86502"/>
                  <a:pt x="117603" y="93090"/>
                </a:cubicBezTo>
                <a:cubicBezTo>
                  <a:pt x="117603" y="93090"/>
                  <a:pt x="117603" y="93090"/>
                  <a:pt x="117603" y="94407"/>
                </a:cubicBezTo>
                <a:cubicBezTo>
                  <a:pt x="117603" y="94407"/>
                  <a:pt x="117603" y="94407"/>
                  <a:pt x="117603" y="132614"/>
                </a:cubicBezTo>
                <a:cubicBezTo>
                  <a:pt x="118928" y="135249"/>
                  <a:pt x="120253" y="140518"/>
                  <a:pt x="122903" y="143153"/>
                </a:cubicBezTo>
                <a:cubicBezTo>
                  <a:pt x="122903" y="143153"/>
                  <a:pt x="122903" y="143153"/>
                  <a:pt x="156031" y="180042"/>
                </a:cubicBezTo>
                <a:cubicBezTo>
                  <a:pt x="160006" y="183995"/>
                  <a:pt x="160006" y="190582"/>
                  <a:pt x="156031" y="195852"/>
                </a:cubicBezTo>
                <a:cubicBezTo>
                  <a:pt x="156031" y="195852"/>
                  <a:pt x="156031" y="195852"/>
                  <a:pt x="152055" y="199804"/>
                </a:cubicBezTo>
                <a:cubicBezTo>
                  <a:pt x="150730" y="201122"/>
                  <a:pt x="148080" y="202439"/>
                  <a:pt x="145430" y="202439"/>
                </a:cubicBezTo>
                <a:cubicBezTo>
                  <a:pt x="141455" y="202439"/>
                  <a:pt x="138804" y="201122"/>
                  <a:pt x="137479" y="199804"/>
                </a:cubicBezTo>
                <a:cubicBezTo>
                  <a:pt x="137479" y="199804"/>
                  <a:pt x="137479" y="199804"/>
                  <a:pt x="117603" y="178725"/>
                </a:cubicBezTo>
                <a:cubicBezTo>
                  <a:pt x="117603" y="178725"/>
                  <a:pt x="117603" y="178725"/>
                  <a:pt x="117603" y="195852"/>
                </a:cubicBezTo>
                <a:cubicBezTo>
                  <a:pt x="117603" y="195852"/>
                  <a:pt x="117603" y="195852"/>
                  <a:pt x="117603" y="197169"/>
                </a:cubicBezTo>
                <a:cubicBezTo>
                  <a:pt x="117603" y="197169"/>
                  <a:pt x="117603" y="197169"/>
                  <a:pt x="128203" y="222201"/>
                </a:cubicBezTo>
                <a:cubicBezTo>
                  <a:pt x="132179" y="230106"/>
                  <a:pt x="136154" y="243281"/>
                  <a:pt x="136154" y="251185"/>
                </a:cubicBezTo>
                <a:cubicBezTo>
                  <a:pt x="136154" y="251185"/>
                  <a:pt x="136154" y="251185"/>
                  <a:pt x="145430" y="314424"/>
                </a:cubicBezTo>
                <a:cubicBezTo>
                  <a:pt x="146755" y="324963"/>
                  <a:pt x="140129" y="334186"/>
                  <a:pt x="129529" y="336821"/>
                </a:cubicBezTo>
                <a:cubicBezTo>
                  <a:pt x="129529" y="336821"/>
                  <a:pt x="129529" y="336821"/>
                  <a:pt x="128203" y="336821"/>
                </a:cubicBezTo>
                <a:cubicBezTo>
                  <a:pt x="126878" y="338138"/>
                  <a:pt x="124228" y="338138"/>
                  <a:pt x="122903" y="338138"/>
                </a:cubicBezTo>
                <a:cubicBezTo>
                  <a:pt x="114952" y="338138"/>
                  <a:pt x="108327" y="331551"/>
                  <a:pt x="107002" y="323646"/>
                </a:cubicBezTo>
                <a:cubicBezTo>
                  <a:pt x="107002" y="323646"/>
                  <a:pt x="107002" y="323646"/>
                  <a:pt x="101701" y="270947"/>
                </a:cubicBezTo>
                <a:cubicBezTo>
                  <a:pt x="101701" y="263043"/>
                  <a:pt x="97726" y="251185"/>
                  <a:pt x="95076" y="244598"/>
                </a:cubicBezTo>
                <a:cubicBezTo>
                  <a:pt x="95076" y="244598"/>
                  <a:pt x="95076" y="244598"/>
                  <a:pt x="83150" y="215614"/>
                </a:cubicBezTo>
                <a:cubicBezTo>
                  <a:pt x="83150" y="215614"/>
                  <a:pt x="83150" y="215614"/>
                  <a:pt x="50022" y="318376"/>
                </a:cubicBezTo>
                <a:cubicBezTo>
                  <a:pt x="47372" y="326281"/>
                  <a:pt x="40746" y="331551"/>
                  <a:pt x="32796" y="331551"/>
                </a:cubicBezTo>
                <a:cubicBezTo>
                  <a:pt x="30145" y="331551"/>
                  <a:pt x="28820" y="331551"/>
                  <a:pt x="27495" y="330233"/>
                </a:cubicBezTo>
                <a:cubicBezTo>
                  <a:pt x="27495" y="330233"/>
                  <a:pt x="27495" y="330233"/>
                  <a:pt x="24845" y="330233"/>
                </a:cubicBezTo>
                <a:cubicBezTo>
                  <a:pt x="20870" y="328916"/>
                  <a:pt x="16894" y="326281"/>
                  <a:pt x="14244" y="321011"/>
                </a:cubicBezTo>
                <a:cubicBezTo>
                  <a:pt x="11594" y="317059"/>
                  <a:pt x="11594" y="313106"/>
                  <a:pt x="12919" y="307836"/>
                </a:cubicBezTo>
                <a:cubicBezTo>
                  <a:pt x="12919" y="307836"/>
                  <a:pt x="12919" y="307836"/>
                  <a:pt x="48697" y="198487"/>
                </a:cubicBezTo>
                <a:cubicBezTo>
                  <a:pt x="48697" y="197169"/>
                  <a:pt x="48697" y="197169"/>
                  <a:pt x="48697" y="197169"/>
                </a:cubicBezTo>
                <a:cubicBezTo>
                  <a:pt x="48697" y="197169"/>
                  <a:pt x="48697" y="197169"/>
                  <a:pt x="48697" y="155011"/>
                </a:cubicBezTo>
                <a:cubicBezTo>
                  <a:pt x="48697" y="155011"/>
                  <a:pt x="48697" y="155011"/>
                  <a:pt x="27495" y="197169"/>
                </a:cubicBezTo>
                <a:cubicBezTo>
                  <a:pt x="26170" y="201122"/>
                  <a:pt x="22195" y="202439"/>
                  <a:pt x="18219" y="202439"/>
                </a:cubicBezTo>
                <a:cubicBezTo>
                  <a:pt x="16894" y="202439"/>
                  <a:pt x="14244" y="202439"/>
                  <a:pt x="12919" y="202439"/>
                </a:cubicBezTo>
                <a:cubicBezTo>
                  <a:pt x="12919" y="202439"/>
                  <a:pt x="12919" y="202439"/>
                  <a:pt x="6293" y="199804"/>
                </a:cubicBezTo>
                <a:cubicBezTo>
                  <a:pt x="3643" y="198487"/>
                  <a:pt x="2318" y="195852"/>
                  <a:pt x="993" y="193217"/>
                </a:cubicBezTo>
                <a:cubicBezTo>
                  <a:pt x="-332" y="190582"/>
                  <a:pt x="-332" y="187947"/>
                  <a:pt x="993" y="185312"/>
                </a:cubicBezTo>
                <a:cubicBezTo>
                  <a:pt x="993" y="185312"/>
                  <a:pt x="993" y="185312"/>
                  <a:pt x="46047" y="90455"/>
                </a:cubicBezTo>
                <a:cubicBezTo>
                  <a:pt x="48697" y="85185"/>
                  <a:pt x="53997" y="82550"/>
                  <a:pt x="59298" y="82550"/>
                </a:cubicBezTo>
                <a:close/>
                <a:moveTo>
                  <a:pt x="85393" y="0"/>
                </a:moveTo>
                <a:cubicBezTo>
                  <a:pt x="104682" y="0"/>
                  <a:pt x="120318" y="16347"/>
                  <a:pt x="120318" y="36513"/>
                </a:cubicBezTo>
                <a:cubicBezTo>
                  <a:pt x="120318" y="56679"/>
                  <a:pt x="104682" y="73026"/>
                  <a:pt x="85393" y="73026"/>
                </a:cubicBezTo>
                <a:cubicBezTo>
                  <a:pt x="66104" y="73026"/>
                  <a:pt x="50468" y="56679"/>
                  <a:pt x="50468" y="36513"/>
                </a:cubicBezTo>
                <a:cubicBezTo>
                  <a:pt x="50468" y="16347"/>
                  <a:pt x="66104" y="0"/>
                  <a:pt x="85393" y="0"/>
                </a:cubicBezTo>
                <a:close/>
              </a:path>
            </a:pathLst>
          </a:cu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1" name="椭圆 47"/>
          <p:cNvSpPr/>
          <p:nvPr/>
        </p:nvSpPr>
        <p:spPr>
          <a:xfrm>
            <a:off x="7021727" y="2905883"/>
            <a:ext cx="802222" cy="83006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8"/>
          <p:cNvSpPr/>
          <p:nvPr/>
        </p:nvSpPr>
        <p:spPr>
          <a:xfrm>
            <a:off x="9327771" y="2314556"/>
            <a:ext cx="679653" cy="830060"/>
          </a:xfrm>
          <a:custGeom>
            <a:avLst/>
            <a:gdLst>
              <a:gd name="connsiteX0" fmla="*/ 257144 w 271667"/>
              <a:gd name="connsiteY0" fmla="*/ 19113 h 331787"/>
              <a:gd name="connsiteX1" fmla="*/ 267707 w 271667"/>
              <a:gd name="connsiteY1" fmla="*/ 24066 h 331787"/>
              <a:gd name="connsiteX2" fmla="*/ 267707 w 271667"/>
              <a:gd name="connsiteY2" fmla="*/ 46517 h 331787"/>
              <a:gd name="connsiteX3" fmla="*/ 199047 w 271667"/>
              <a:gd name="connsiteY3" fmla="*/ 115193 h 331787"/>
              <a:gd name="connsiteX4" fmla="*/ 188484 w 271667"/>
              <a:gd name="connsiteY4" fmla="*/ 144249 h 331787"/>
              <a:gd name="connsiteX5" fmla="*/ 188484 w 271667"/>
              <a:gd name="connsiteY5" fmla="*/ 331787 h 331787"/>
              <a:gd name="connsiteX6" fmla="*/ 146232 w 271667"/>
              <a:gd name="connsiteY6" fmla="*/ 331787 h 331787"/>
              <a:gd name="connsiteX7" fmla="*/ 146232 w 271667"/>
              <a:gd name="connsiteY7" fmla="*/ 207642 h 331787"/>
              <a:gd name="connsiteX8" fmla="*/ 126427 w 271667"/>
              <a:gd name="connsiteY8" fmla="*/ 207642 h 331787"/>
              <a:gd name="connsiteX9" fmla="*/ 126427 w 271667"/>
              <a:gd name="connsiteY9" fmla="*/ 331787 h 331787"/>
              <a:gd name="connsiteX10" fmla="*/ 84175 w 271667"/>
              <a:gd name="connsiteY10" fmla="*/ 331787 h 331787"/>
              <a:gd name="connsiteX11" fmla="*/ 84175 w 271667"/>
              <a:gd name="connsiteY11" fmla="*/ 144249 h 331787"/>
              <a:gd name="connsiteX12" fmla="*/ 73612 w 271667"/>
              <a:gd name="connsiteY12" fmla="*/ 113873 h 331787"/>
              <a:gd name="connsiteX13" fmla="*/ 4952 w 271667"/>
              <a:gd name="connsiteY13" fmla="*/ 45197 h 331787"/>
              <a:gd name="connsiteX14" fmla="*/ 4952 w 271667"/>
              <a:gd name="connsiteY14" fmla="*/ 24066 h 331787"/>
              <a:gd name="connsiteX15" fmla="*/ 26078 w 271667"/>
              <a:gd name="connsiteY15" fmla="*/ 25386 h 331787"/>
              <a:gd name="connsiteX16" fmla="*/ 76252 w 271667"/>
              <a:gd name="connsiteY16" fmla="*/ 74252 h 331787"/>
              <a:gd name="connsiteX17" fmla="*/ 92097 w 271667"/>
              <a:gd name="connsiteY17" fmla="*/ 82176 h 331787"/>
              <a:gd name="connsiteX18" fmla="*/ 128861 w 271667"/>
              <a:gd name="connsiteY18" fmla="*/ 82176 h 331787"/>
              <a:gd name="connsiteX19" fmla="*/ 135559 w 271667"/>
              <a:gd name="connsiteY19" fmla="*/ 82176 h 331787"/>
              <a:gd name="connsiteX20" fmla="*/ 136462 w 271667"/>
              <a:gd name="connsiteY20" fmla="*/ 82550 h 331787"/>
              <a:gd name="connsiteX21" fmla="*/ 137365 w 271667"/>
              <a:gd name="connsiteY21" fmla="*/ 82176 h 331787"/>
              <a:gd name="connsiteX22" fmla="*/ 150477 w 271667"/>
              <a:gd name="connsiteY22" fmla="*/ 82176 h 331787"/>
              <a:gd name="connsiteX23" fmla="*/ 179242 w 271667"/>
              <a:gd name="connsiteY23" fmla="*/ 82176 h 331787"/>
              <a:gd name="connsiteX24" fmla="*/ 199047 w 271667"/>
              <a:gd name="connsiteY24" fmla="*/ 74252 h 331787"/>
              <a:gd name="connsiteX25" fmla="*/ 246581 w 271667"/>
              <a:gd name="connsiteY25" fmla="*/ 24066 h 331787"/>
              <a:gd name="connsiteX26" fmla="*/ 257144 w 271667"/>
              <a:gd name="connsiteY26" fmla="*/ 19113 h 331787"/>
              <a:gd name="connsiteX27" fmla="*/ 136462 w 271667"/>
              <a:gd name="connsiteY27" fmla="*/ 0 h 331787"/>
              <a:gd name="connsiteX28" fmla="*/ 177737 w 271667"/>
              <a:gd name="connsiteY28" fmla="*/ 41275 h 331787"/>
              <a:gd name="connsiteX29" fmla="*/ 165648 w 271667"/>
              <a:gd name="connsiteY29" fmla="*/ 70461 h 331787"/>
              <a:gd name="connsiteX30" fmla="*/ 137365 w 271667"/>
              <a:gd name="connsiteY30" fmla="*/ 82176 h 331787"/>
              <a:gd name="connsiteX31" fmla="*/ 135559 w 271667"/>
              <a:gd name="connsiteY31" fmla="*/ 82176 h 331787"/>
              <a:gd name="connsiteX32" fmla="*/ 107276 w 271667"/>
              <a:gd name="connsiteY32" fmla="*/ 70461 h 331787"/>
              <a:gd name="connsiteX33" fmla="*/ 95187 w 271667"/>
              <a:gd name="connsiteY33" fmla="*/ 41275 h 331787"/>
              <a:gd name="connsiteX34" fmla="*/ 136462 w 271667"/>
              <a:gd name="connsiteY34"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71667" h="331787">
                <a:moveTo>
                  <a:pt x="257144" y="19113"/>
                </a:moveTo>
                <a:cubicBezTo>
                  <a:pt x="260775" y="19113"/>
                  <a:pt x="264406" y="20764"/>
                  <a:pt x="267707" y="24066"/>
                </a:cubicBezTo>
                <a:cubicBezTo>
                  <a:pt x="272988" y="30669"/>
                  <a:pt x="272988" y="41235"/>
                  <a:pt x="267707" y="46517"/>
                </a:cubicBezTo>
                <a:cubicBezTo>
                  <a:pt x="267707" y="46517"/>
                  <a:pt x="267707" y="46517"/>
                  <a:pt x="199047" y="115193"/>
                </a:cubicBezTo>
                <a:cubicBezTo>
                  <a:pt x="199047" y="115193"/>
                  <a:pt x="188484" y="125759"/>
                  <a:pt x="188484" y="144249"/>
                </a:cubicBezTo>
                <a:cubicBezTo>
                  <a:pt x="188484" y="144249"/>
                  <a:pt x="188484" y="144249"/>
                  <a:pt x="188484" y="331787"/>
                </a:cubicBezTo>
                <a:cubicBezTo>
                  <a:pt x="188484" y="331787"/>
                  <a:pt x="188484" y="331787"/>
                  <a:pt x="146232" y="331787"/>
                </a:cubicBezTo>
                <a:cubicBezTo>
                  <a:pt x="146232" y="331787"/>
                  <a:pt x="146232" y="331787"/>
                  <a:pt x="146232" y="207642"/>
                </a:cubicBezTo>
                <a:cubicBezTo>
                  <a:pt x="146232" y="207642"/>
                  <a:pt x="146232" y="207642"/>
                  <a:pt x="126427" y="207642"/>
                </a:cubicBezTo>
                <a:cubicBezTo>
                  <a:pt x="126427" y="207642"/>
                  <a:pt x="126427" y="207642"/>
                  <a:pt x="126427" y="331787"/>
                </a:cubicBezTo>
                <a:cubicBezTo>
                  <a:pt x="126427" y="331787"/>
                  <a:pt x="126427" y="331787"/>
                  <a:pt x="84175" y="331787"/>
                </a:cubicBezTo>
                <a:cubicBezTo>
                  <a:pt x="84175" y="331787"/>
                  <a:pt x="84175" y="331787"/>
                  <a:pt x="84175" y="144249"/>
                </a:cubicBezTo>
                <a:cubicBezTo>
                  <a:pt x="84175" y="125759"/>
                  <a:pt x="73612" y="115193"/>
                  <a:pt x="73612" y="113873"/>
                </a:cubicBezTo>
                <a:cubicBezTo>
                  <a:pt x="73612" y="113873"/>
                  <a:pt x="73612" y="113873"/>
                  <a:pt x="4952" y="45197"/>
                </a:cubicBezTo>
                <a:cubicBezTo>
                  <a:pt x="-1650" y="41235"/>
                  <a:pt x="-1650" y="30669"/>
                  <a:pt x="4952" y="24066"/>
                </a:cubicBezTo>
                <a:cubicBezTo>
                  <a:pt x="11554" y="20104"/>
                  <a:pt x="22117" y="20104"/>
                  <a:pt x="26078" y="25386"/>
                </a:cubicBezTo>
                <a:cubicBezTo>
                  <a:pt x="26078" y="25386"/>
                  <a:pt x="26078" y="25386"/>
                  <a:pt x="76252" y="74252"/>
                </a:cubicBezTo>
                <a:cubicBezTo>
                  <a:pt x="80213" y="79535"/>
                  <a:pt x="86815" y="82176"/>
                  <a:pt x="92097" y="82176"/>
                </a:cubicBezTo>
                <a:cubicBezTo>
                  <a:pt x="92097" y="82176"/>
                  <a:pt x="92097" y="82176"/>
                  <a:pt x="128861" y="82176"/>
                </a:cubicBezTo>
                <a:lnTo>
                  <a:pt x="135559" y="82176"/>
                </a:lnTo>
                <a:lnTo>
                  <a:pt x="136462" y="82550"/>
                </a:lnTo>
                <a:lnTo>
                  <a:pt x="137365" y="82176"/>
                </a:lnTo>
                <a:lnTo>
                  <a:pt x="150477" y="82176"/>
                </a:lnTo>
                <a:cubicBezTo>
                  <a:pt x="158817" y="82176"/>
                  <a:pt x="168349" y="82176"/>
                  <a:pt x="179242" y="82176"/>
                </a:cubicBezTo>
                <a:cubicBezTo>
                  <a:pt x="185843" y="82176"/>
                  <a:pt x="192445" y="79535"/>
                  <a:pt x="199047" y="74252"/>
                </a:cubicBezTo>
                <a:cubicBezTo>
                  <a:pt x="199047" y="74252"/>
                  <a:pt x="199047" y="74252"/>
                  <a:pt x="246581" y="24066"/>
                </a:cubicBezTo>
                <a:cubicBezTo>
                  <a:pt x="249882" y="20764"/>
                  <a:pt x="253513" y="19113"/>
                  <a:pt x="257144" y="19113"/>
                </a:cubicBezTo>
                <a:close/>
                <a:moveTo>
                  <a:pt x="136462" y="0"/>
                </a:moveTo>
                <a:cubicBezTo>
                  <a:pt x="159258" y="0"/>
                  <a:pt x="177737" y="18479"/>
                  <a:pt x="177737" y="41275"/>
                </a:cubicBezTo>
                <a:cubicBezTo>
                  <a:pt x="177737" y="52673"/>
                  <a:pt x="173118" y="62992"/>
                  <a:pt x="165648" y="70461"/>
                </a:cubicBezTo>
                <a:lnTo>
                  <a:pt x="137365" y="82176"/>
                </a:lnTo>
                <a:lnTo>
                  <a:pt x="135559" y="82176"/>
                </a:lnTo>
                <a:lnTo>
                  <a:pt x="107276" y="70461"/>
                </a:lnTo>
                <a:cubicBezTo>
                  <a:pt x="99807" y="62992"/>
                  <a:pt x="95187" y="52673"/>
                  <a:pt x="95187" y="41275"/>
                </a:cubicBezTo>
                <a:cubicBezTo>
                  <a:pt x="95187" y="18479"/>
                  <a:pt x="113666" y="0"/>
                  <a:pt x="136462" y="0"/>
                </a:cubicBezTo>
                <a:close/>
              </a:path>
            </a:pathLst>
          </a:cu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55" name="组合 54"/>
          <p:cNvGrpSpPr/>
          <p:nvPr/>
        </p:nvGrpSpPr>
        <p:grpSpPr>
          <a:xfrm>
            <a:off x="4828223" y="-675210"/>
            <a:ext cx="2564765" cy="2297849"/>
            <a:chOff x="4828223" y="-675210"/>
            <a:chExt cx="2564765" cy="2297849"/>
          </a:xfrm>
        </p:grpSpPr>
        <p:grpSp>
          <p:nvGrpSpPr>
            <p:cNvPr id="56" name="组合 55"/>
            <p:cNvGrpSpPr/>
            <p:nvPr/>
          </p:nvGrpSpPr>
          <p:grpSpPr>
            <a:xfrm>
              <a:off x="4828223" y="1053044"/>
              <a:ext cx="2564765" cy="569595"/>
              <a:chOff x="2258" y="614"/>
              <a:chExt cx="4039" cy="897"/>
            </a:xfrm>
          </p:grpSpPr>
          <p:sp>
            <p:nvSpPr>
              <p:cNvPr id="58" name="文本框 57"/>
              <p:cNvSpPr txBox="1"/>
              <p:nvPr/>
            </p:nvSpPr>
            <p:spPr>
              <a:xfrm>
                <a:off x="2436" y="614"/>
                <a:ext cx="3460" cy="822"/>
              </a:xfrm>
              <a:prstGeom prst="rect">
                <a:avLst/>
              </a:prstGeom>
              <a:noFill/>
            </p:spPr>
            <p:txBody>
              <a:bodyPr wrap="none" rtlCol="0" anchor="t">
                <a:spAutoFit/>
              </a:bodyPr>
              <a:lstStyle/>
              <a:p>
                <a:r>
                  <a:rPr lang="en-US" altLang="zh-CN" sz="2800" b="1" dirty="0">
                    <a:solidFill>
                      <a:srgbClr val="BE0C2B"/>
                    </a:solidFill>
                    <a:sym typeface="+mn-ea"/>
                  </a:rPr>
                  <a:t>interactions</a:t>
                </a:r>
              </a:p>
            </p:txBody>
          </p:sp>
          <p:cxnSp>
            <p:nvCxnSpPr>
              <p:cNvPr id="59" name="直接连接符 58"/>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57" name="矩形: 圆角 56"/>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E0C2B"/>
                </a:solidFill>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500"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fade">
                                      <p:cBhvr>
                                        <p:cTn id="11" dur="750"/>
                                        <p:tgtEl>
                                          <p:spTgt spid="54"/>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750"/>
                                        <p:tgtEl>
                                          <p:spTgt spid="53"/>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750"/>
                                        <p:tgtEl>
                                          <p:spTgt spid="51"/>
                                        </p:tgtEl>
                                      </p:cBhvr>
                                    </p:animEffect>
                                  </p:childTnLst>
                                </p:cTn>
                              </p:par>
                              <p:par>
                                <p:cTn id="18" presetID="10" presetClass="entr" presetSubtype="0" fill="hold" grpId="0" nodeType="withEffect">
                                  <p:stCondLst>
                                    <p:cond delay="75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750"/>
                                        <p:tgtEl>
                                          <p:spTgt spid="50"/>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fade">
                                      <p:cBhvr>
                                        <p:cTn id="30" dur="500"/>
                                        <p:tgtEl>
                                          <p:spTgt spid="40"/>
                                        </p:tgtEl>
                                      </p:cBhvr>
                                    </p:animEffect>
                                  </p:childTnLst>
                                </p:cTn>
                              </p:par>
                            </p:childTnLst>
                          </p:cTn>
                        </p:par>
                        <p:par>
                          <p:cTn id="31" fill="hold">
                            <p:stCondLst>
                              <p:cond delay="2000"/>
                            </p:stCondLst>
                            <p:childTnLst>
                              <p:par>
                                <p:cTn id="32" presetID="4" presetClass="entr" presetSubtype="16" fill="hold" grpId="0" nodeType="afterEffect">
                                  <p:stCondLst>
                                    <p:cond delay="0"/>
                                  </p:stCondLst>
                                  <p:childTnLst>
                                    <p:set>
                                      <p:cBhvr>
                                        <p:cTn id="33" dur="500" fill="hold">
                                          <p:stCondLst>
                                            <p:cond delay="0"/>
                                          </p:stCondLst>
                                        </p:cTn>
                                        <p:tgtEl>
                                          <p:spTgt spid="45"/>
                                        </p:tgtEl>
                                        <p:attrNameLst>
                                          <p:attrName>style.visibility</p:attrName>
                                        </p:attrNameLst>
                                      </p:cBhvr>
                                      <p:to>
                                        <p:strVal val="visible"/>
                                      </p:to>
                                    </p:set>
                                    <p:animEffect transition="in" filter="box(i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4" grpId="0" bldLvl="0" animBg="1"/>
      <p:bldP spid="53" grpId="0" bldLvl="0" animBg="1"/>
      <p:bldP spid="51" grpId="0" bldLvl="0" animBg="1"/>
      <p:bldP spid="50"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3358164"/>
            <a:chOff x="802640" y="1873885"/>
            <a:chExt cx="10615930" cy="3358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117969" y="3309709"/>
              <a:ext cx="5992495" cy="768350"/>
            </a:xfrm>
            <a:prstGeom prst="rect">
              <a:avLst/>
            </a:prstGeom>
          </p:spPr>
          <p:txBody>
            <a:bodyPr wrap="none">
              <a:spAutoFit/>
              <a:scene3d>
                <a:camera prst="orthographicFront"/>
                <a:lightRig rig="threePt" dir="t"/>
              </a:scene3d>
              <a:sp3d contourW="12700"/>
            </a:bodyPr>
            <a:lstStyle/>
            <a:p>
              <a:pPr algn="r"/>
              <a:r>
                <a:rPr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Potential Risks to NFRs</a:t>
              </a:r>
            </a:p>
          </p:txBody>
        </p:sp>
        <p:sp>
          <p:nvSpPr>
            <p:cNvPr id="7" name="矩形 6"/>
            <p:cNvSpPr/>
            <p:nvPr/>
          </p:nvSpPr>
          <p:spPr>
            <a:xfrm>
              <a:off x="4330981" y="1873885"/>
              <a:ext cx="3566795" cy="1106805"/>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09</a:t>
              </a:r>
            </a:p>
          </p:txBody>
        </p:sp>
        <p:sp>
          <p:nvSpPr>
            <p:cNvPr id="8" name="文本框 7"/>
            <p:cNvSpPr txBox="1"/>
            <p:nvPr/>
          </p:nvSpPr>
          <p:spPr>
            <a:xfrm>
              <a:off x="3518281" y="4379244"/>
              <a:ext cx="5661144" cy="852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 it is important to consider the invariability which means even if there are changes made for improving the system, there should as best as small impact made on the existing subsystems.</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6080" y="1793240"/>
            <a:ext cx="10718800" cy="4322445"/>
            <a:chOff x="11774" y="2088713"/>
            <a:chExt cx="8375214" cy="3260688"/>
          </a:xfrm>
        </p:grpSpPr>
        <p:sp>
          <p:nvSpPr>
            <p:cNvPr id="27" name="矩形 26"/>
            <p:cNvSpPr/>
            <p:nvPr/>
          </p:nvSpPr>
          <p:spPr>
            <a:xfrm>
              <a:off x="850089" y="2237281"/>
              <a:ext cx="2011323" cy="65338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rgbClr val="C00000"/>
                  </a:solidFill>
                  <a:latin typeface="Arial Black" panose="020B0A04020102020204" charset="0"/>
                  <a:cs typeface="Arial Black" panose="020B0A04020102020204" charset="0"/>
                </a:rPr>
                <a:t>Maintability</a:t>
              </a:r>
              <a:r>
                <a:rPr lang="en-US" altLang="zh-CN" sz="1400" dirty="0">
                  <a:solidFill>
                    <a:srgbClr val="C00000"/>
                  </a:solidFill>
                  <a:latin typeface="Arial Black" panose="020B0A04020102020204" charset="0"/>
                  <a:cs typeface="Arial Black" panose="020B0A04020102020204" charset="0"/>
                </a:rPr>
                <a:t> (No)</a:t>
              </a:r>
              <a:endParaRPr lang="zh-CN" altLang="en-US" sz="1400" dirty="0">
                <a:solidFill>
                  <a:srgbClr val="C00000"/>
                </a:solidFill>
                <a:latin typeface="Arial Black" panose="020B0A04020102020204" charset="0"/>
                <a:cs typeface="Arial Black" panose="020B0A04020102020204" charset="0"/>
              </a:endParaRPr>
            </a:p>
            <a:p>
              <a:pPr algn="just">
                <a:lnSpc>
                  <a:spcPct val="120000"/>
                </a:lnSpc>
              </a:pPr>
              <a:r>
                <a:rPr lang="zh-CN" altLang="en-US" sz="1400" dirty="0">
                  <a:solidFill>
                    <a:schemeClr val="tx1">
                      <a:lumMod val="50000"/>
                      <a:lumOff val="50000"/>
                    </a:schemeClr>
                  </a:solidFill>
                </a:rPr>
                <a:t>consistent with the past</a:t>
              </a:r>
            </a:p>
            <a:p>
              <a:pPr algn="just">
                <a:lnSpc>
                  <a:spcPct val="120000"/>
                </a:lnSpc>
              </a:pPr>
              <a:r>
                <a:rPr lang="zh-CN" altLang="en-US" sz="1400" dirty="0">
                  <a:solidFill>
                    <a:schemeClr val="tx1">
                      <a:lumMod val="50000"/>
                      <a:lumOff val="50000"/>
                    </a:schemeClr>
                  </a:solidFill>
                </a:rPr>
                <a:t>and will not decrease</a:t>
              </a:r>
            </a:p>
          </p:txBody>
        </p:sp>
        <p:sp>
          <p:nvSpPr>
            <p:cNvPr id="28" name="矩形 27"/>
            <p:cNvSpPr/>
            <p:nvPr/>
          </p:nvSpPr>
          <p:spPr>
            <a:xfrm>
              <a:off x="6099529" y="2221952"/>
              <a:ext cx="2011323" cy="736253"/>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600" dirty="0">
                  <a:solidFill>
                    <a:srgbClr val="C00000"/>
                  </a:solidFill>
                  <a:latin typeface="Arial Black" panose="020B0A04020102020204" charset="0"/>
                  <a:cs typeface="Arial Black" panose="020B0A04020102020204" charset="0"/>
                </a:rPr>
                <a:t>Performance</a:t>
              </a:r>
              <a:r>
                <a:rPr lang="en-US" altLang="zh-CN" sz="1600" dirty="0">
                  <a:solidFill>
                    <a:srgbClr val="C00000"/>
                  </a:solidFill>
                  <a:latin typeface="Arial Black" panose="020B0A04020102020204" charset="0"/>
                  <a:cs typeface="Arial Black" panose="020B0A04020102020204" charset="0"/>
                </a:rPr>
                <a:t> (Risk)</a:t>
              </a:r>
              <a:endParaRPr lang="zh-CN" altLang="en-US" sz="1600" dirty="0">
                <a:solidFill>
                  <a:srgbClr val="C00000"/>
                </a:solidFill>
                <a:latin typeface="Arial Black" panose="020B0A04020102020204" charset="0"/>
                <a:cs typeface="Arial Black" panose="020B0A04020102020204" charset="0"/>
              </a:endParaRPr>
            </a:p>
            <a:p>
              <a:pPr algn="just">
                <a:lnSpc>
                  <a:spcPct val="120000"/>
                </a:lnSpc>
              </a:pPr>
              <a:r>
                <a:rPr lang="zh-CN" altLang="en-US" sz="1600" dirty="0">
                  <a:solidFill>
                    <a:schemeClr val="tx1">
                      <a:lumMod val="50000"/>
                      <a:lumOff val="50000"/>
                    </a:schemeClr>
                  </a:solidFill>
                </a:rPr>
                <a:t>still a waste of the process of the system</a:t>
              </a:r>
            </a:p>
          </p:txBody>
        </p:sp>
        <p:sp>
          <p:nvSpPr>
            <p:cNvPr id="32" name="矩形 31"/>
            <p:cNvSpPr/>
            <p:nvPr/>
          </p:nvSpPr>
          <p:spPr>
            <a:xfrm>
              <a:off x="3044513" y="4750088"/>
              <a:ext cx="2011323" cy="458422"/>
            </a:xfrm>
            <a:prstGeom prst="rect">
              <a:avLst/>
            </a:prstGeom>
          </p:spPr>
          <p:txBody>
            <a:bodyPr wrap="square">
              <a:spAutoFit/>
              <a:scene3d>
                <a:camera prst="orthographicFront"/>
                <a:lightRig rig="threePt" dir="t"/>
              </a:scene3d>
              <a:sp3d contourW="6350"/>
            </a:bodyPr>
            <a:lstStyle/>
            <a:p>
              <a:pPr algn="just">
                <a:lnSpc>
                  <a:spcPct val="120000"/>
                </a:lnSpc>
              </a:pPr>
              <a:r>
                <a:rPr lang="zh-CN" altLang="en-US" sz="1400" dirty="0">
                  <a:solidFill>
                    <a:srgbClr val="C00000"/>
                  </a:solidFill>
                  <a:latin typeface="Arial Black" panose="020B0A04020102020204" charset="0"/>
                  <a:cs typeface="Arial Black" panose="020B0A04020102020204" charset="0"/>
                </a:rPr>
                <a:t>Security</a:t>
              </a:r>
              <a:r>
                <a:rPr lang="en-US" altLang="zh-CN" sz="1400" dirty="0">
                  <a:solidFill>
                    <a:srgbClr val="C00000"/>
                  </a:solidFill>
                  <a:latin typeface="Arial Black" panose="020B0A04020102020204" charset="0"/>
                  <a:cs typeface="Arial Black" panose="020B0A04020102020204" charset="0"/>
                </a:rPr>
                <a:t> (No)</a:t>
              </a:r>
              <a:endParaRPr lang="zh-CN" altLang="en-US" sz="1400" dirty="0">
                <a:solidFill>
                  <a:srgbClr val="C00000"/>
                </a:solidFill>
                <a:latin typeface="Arial Black" panose="020B0A04020102020204" charset="0"/>
                <a:cs typeface="Arial Black" panose="020B0A04020102020204" charset="0"/>
              </a:endParaRPr>
            </a:p>
            <a:p>
              <a:pPr algn="just">
                <a:lnSpc>
                  <a:spcPct val="120000"/>
                </a:lnSpc>
              </a:pPr>
              <a:r>
                <a:rPr lang="zh-CN" altLang="en-US" sz="1400" dirty="0">
                  <a:solidFill>
                    <a:schemeClr val="tx1">
                      <a:lumMod val="50000"/>
                      <a:lumOff val="50000"/>
                    </a:schemeClr>
                  </a:solidFill>
                </a:rPr>
                <a:t>not add any new security risks</a:t>
              </a:r>
            </a:p>
          </p:txBody>
        </p:sp>
        <p:cxnSp>
          <p:nvCxnSpPr>
            <p:cNvPr id="3" name="直接箭头连接符 2"/>
            <p:cNvCxnSpPr/>
            <p:nvPr/>
          </p:nvCxnSpPr>
          <p:spPr>
            <a:xfrm flipV="1">
              <a:off x="11774" y="3808873"/>
              <a:ext cx="8375214" cy="7664"/>
            </a:xfrm>
            <a:prstGeom prst="straightConnector1">
              <a:avLst/>
            </a:prstGeom>
            <a:ln w="19050">
              <a:solidFill>
                <a:schemeClr val="bg1">
                  <a:lumMod val="65000"/>
                </a:schemeClr>
              </a:solidFill>
              <a:tailEnd type="arrow" w="lg" len="lg"/>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6200000">
              <a:off x="1530237" y="3489269"/>
              <a:ext cx="650988" cy="650988"/>
            </a:xfrm>
            <a:prstGeom prst="ellipse">
              <a:avLst/>
            </a:prstGeom>
            <a:solidFill>
              <a:srgbClr val="BE0C2B"/>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椭圆 7"/>
            <p:cNvSpPr/>
            <p:nvPr/>
          </p:nvSpPr>
          <p:spPr>
            <a:xfrm rot="16200000">
              <a:off x="4071625" y="3535255"/>
              <a:ext cx="650988" cy="650988"/>
            </a:xfrm>
            <a:prstGeom prst="ellipse">
              <a:avLst/>
            </a:prstGeom>
            <a:solidFill>
              <a:srgbClr val="9C9C9C"/>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rot="16200000">
              <a:off x="6779723" y="3535255"/>
              <a:ext cx="650988" cy="650988"/>
            </a:xfrm>
            <a:prstGeom prst="ellipse">
              <a:avLst/>
            </a:prstGeom>
            <a:solidFill>
              <a:srgbClr val="BE0C2B"/>
            </a:solidFill>
            <a:ln w="38100">
              <a:solidFill>
                <a:schemeClr val="bg1"/>
              </a:solidFill>
            </a:ln>
            <a:effectLst>
              <a:outerShdw blurRad="368300" sx="102000" sy="102000" algn="ctr" rotWithShape="0">
                <a:prstClr val="black">
                  <a:alpha val="5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等腰三角形 3"/>
            <p:cNvSpPr/>
            <p:nvPr/>
          </p:nvSpPr>
          <p:spPr>
            <a:xfrm>
              <a:off x="1789437" y="3174122"/>
              <a:ext cx="132588" cy="114300"/>
            </a:xfrm>
            <a:prstGeom prst="triangle">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7038833" y="3174122"/>
              <a:ext cx="132588" cy="114300"/>
            </a:xfrm>
            <a:prstGeom prst="triangle">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flipV="1">
              <a:off x="4331321" y="4336768"/>
              <a:ext cx="132588" cy="114300"/>
            </a:xfrm>
            <a:prstGeom prst="triangle">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a:off x="711565" y="2088713"/>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5960058" y="2101646"/>
              <a:ext cx="2289168" cy="924354"/>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25"/>
            <p:cNvSpPr/>
            <p:nvPr/>
          </p:nvSpPr>
          <p:spPr>
            <a:xfrm>
              <a:off x="2905391" y="4601651"/>
              <a:ext cx="2289291" cy="747750"/>
            </a:xfrm>
            <a:prstGeom prst="round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635158" y="3666022"/>
              <a:ext cx="441146" cy="277831"/>
            </a:xfrm>
            <a:prstGeom prst="rect">
              <a:avLst/>
            </a:prstGeom>
            <a:noFill/>
          </p:spPr>
          <p:txBody>
            <a:bodyPr wrap="square" rtlCol="0">
              <a:spAutoFit/>
            </a:bodyPr>
            <a:lstStyle/>
            <a:p>
              <a:pPr algn="ctr"/>
              <a:r>
                <a:rPr lang="en-US" altLang="zh-CN" b="1" dirty="0">
                  <a:solidFill>
                    <a:schemeClr val="bg1"/>
                  </a:solidFill>
                </a:rPr>
                <a:t>01</a:t>
              </a:r>
              <a:endParaRPr lang="zh-CN" altLang="en-US" b="1" dirty="0">
                <a:solidFill>
                  <a:schemeClr val="bg1"/>
                </a:solidFill>
              </a:endParaRPr>
            </a:p>
          </p:txBody>
        </p:sp>
        <p:sp>
          <p:nvSpPr>
            <p:cNvPr id="34" name="文本框 33"/>
            <p:cNvSpPr txBox="1"/>
            <p:nvPr/>
          </p:nvSpPr>
          <p:spPr>
            <a:xfrm>
              <a:off x="4176546" y="3722068"/>
              <a:ext cx="441147" cy="277831"/>
            </a:xfrm>
            <a:prstGeom prst="rect">
              <a:avLst/>
            </a:prstGeom>
            <a:noFill/>
          </p:spPr>
          <p:txBody>
            <a:bodyPr wrap="square" rtlCol="0">
              <a:spAutoFit/>
            </a:bodyPr>
            <a:lstStyle/>
            <a:p>
              <a:pPr algn="ctr"/>
              <a:r>
                <a:rPr lang="en-US" altLang="zh-CN" b="1" dirty="0">
                  <a:solidFill>
                    <a:schemeClr val="bg1"/>
                  </a:solidFill>
                </a:rPr>
                <a:t>02</a:t>
              </a:r>
              <a:endParaRPr lang="zh-CN" altLang="en-US" b="1" dirty="0">
                <a:solidFill>
                  <a:schemeClr val="bg1"/>
                </a:solidFill>
              </a:endParaRPr>
            </a:p>
          </p:txBody>
        </p:sp>
        <p:sp>
          <p:nvSpPr>
            <p:cNvPr id="35" name="文本框 34"/>
            <p:cNvSpPr txBox="1"/>
            <p:nvPr/>
          </p:nvSpPr>
          <p:spPr>
            <a:xfrm>
              <a:off x="6884554" y="3722068"/>
              <a:ext cx="441147" cy="277831"/>
            </a:xfrm>
            <a:prstGeom prst="rect">
              <a:avLst/>
            </a:prstGeom>
            <a:noFill/>
          </p:spPr>
          <p:txBody>
            <a:bodyPr wrap="square" rtlCol="0">
              <a:spAutoFit/>
            </a:bodyPr>
            <a:lstStyle/>
            <a:p>
              <a:pPr algn="ctr"/>
              <a:r>
                <a:rPr lang="en-US" altLang="zh-CN" b="1" dirty="0">
                  <a:solidFill>
                    <a:schemeClr val="bg1"/>
                  </a:solidFill>
                </a:rPr>
                <a:t>03</a:t>
              </a:r>
              <a:endParaRPr lang="zh-CN" altLang="en-US" b="1" dirty="0">
                <a:solidFill>
                  <a:schemeClr val="bg1"/>
                </a:solidFill>
              </a:endParaRPr>
            </a:p>
          </p:txBody>
        </p:sp>
      </p:grpSp>
      <p:grpSp>
        <p:nvGrpSpPr>
          <p:cNvPr id="44" name="组合 43"/>
          <p:cNvGrpSpPr/>
          <p:nvPr/>
        </p:nvGrpSpPr>
        <p:grpSpPr>
          <a:xfrm>
            <a:off x="4828223" y="-675210"/>
            <a:ext cx="2564765" cy="2297849"/>
            <a:chOff x="4828223" y="-675210"/>
            <a:chExt cx="2564765" cy="2297849"/>
          </a:xfrm>
        </p:grpSpPr>
        <p:grpSp>
          <p:nvGrpSpPr>
            <p:cNvPr id="45" name="组合 44"/>
            <p:cNvGrpSpPr/>
            <p:nvPr/>
          </p:nvGrpSpPr>
          <p:grpSpPr>
            <a:xfrm>
              <a:off x="4828223" y="1100669"/>
              <a:ext cx="2564765" cy="521970"/>
              <a:chOff x="2258" y="689"/>
              <a:chExt cx="4039" cy="822"/>
            </a:xfrm>
          </p:grpSpPr>
          <p:sp>
            <p:nvSpPr>
              <p:cNvPr id="47" name="文本框 46"/>
              <p:cNvSpPr txBox="1"/>
              <p:nvPr/>
            </p:nvSpPr>
            <p:spPr>
              <a:xfrm>
                <a:off x="3211" y="689"/>
                <a:ext cx="1781" cy="822"/>
              </a:xfrm>
              <a:prstGeom prst="rect">
                <a:avLst/>
              </a:prstGeom>
              <a:noFill/>
            </p:spPr>
            <p:txBody>
              <a:bodyPr wrap="none" rtlCol="0" anchor="t">
                <a:spAutoFit/>
              </a:bodyPr>
              <a:lstStyle/>
              <a:p>
                <a:r>
                  <a:rPr lang="en-US" altLang="zh-CN" sz="2800" b="1" dirty="0">
                    <a:solidFill>
                      <a:srgbClr val="BE0C2B"/>
                    </a:solidFill>
                    <a:sym typeface="+mn-ea"/>
                  </a:rPr>
                  <a:t>Risks</a:t>
                </a:r>
              </a:p>
            </p:txBody>
          </p:sp>
          <p:cxnSp>
            <p:nvCxnSpPr>
              <p:cNvPr id="48" name="直接连接符 47"/>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6" name="矩形: 圆角 45"/>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3104164"/>
            <a:chOff x="802640" y="1873885"/>
            <a:chExt cx="10615930" cy="3104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374634" y="3309709"/>
              <a:ext cx="3479165" cy="768350"/>
            </a:xfrm>
            <a:prstGeom prst="rect">
              <a:avLst/>
            </a:prstGeom>
          </p:spPr>
          <p:txBody>
            <a:bodyPr wrap="none">
              <a:spAutoFit/>
              <a:scene3d>
                <a:camera prst="orthographicFront"/>
                <a:lightRig rig="threePt" dir="t"/>
              </a:scene3d>
              <a:sp3d contourW="12700"/>
            </a:bodyPr>
            <a:lstStyle/>
            <a:p>
              <a:pPr algn="r"/>
              <a:r>
                <a:rPr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Testing Plans</a:t>
              </a:r>
            </a:p>
          </p:txBody>
        </p:sp>
        <p:sp>
          <p:nvSpPr>
            <p:cNvPr id="7" name="矩形 6"/>
            <p:cNvSpPr/>
            <p:nvPr/>
          </p:nvSpPr>
          <p:spPr>
            <a:xfrm>
              <a:off x="4330981" y="1873885"/>
              <a:ext cx="3566795" cy="1106805"/>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10</a:t>
              </a:r>
            </a:p>
          </p:txBody>
        </p:sp>
        <p:sp>
          <p:nvSpPr>
            <p:cNvPr id="8" name="文本框 7"/>
            <p:cNvSpPr txBox="1"/>
            <p:nvPr/>
          </p:nvSpPr>
          <p:spPr>
            <a:xfrm>
              <a:off x="3518281" y="4379244"/>
              <a:ext cx="5661144" cy="598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The test plan focuses on the impact of communication between enhancements and other features.</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4828223" y="-675210"/>
            <a:ext cx="2565400" cy="2297849"/>
            <a:chOff x="4828223" y="-675210"/>
            <a:chExt cx="2565400" cy="2297849"/>
          </a:xfrm>
        </p:grpSpPr>
        <p:grpSp>
          <p:nvGrpSpPr>
            <p:cNvPr id="83" name="组合 82"/>
            <p:cNvGrpSpPr/>
            <p:nvPr/>
          </p:nvGrpSpPr>
          <p:grpSpPr>
            <a:xfrm>
              <a:off x="4828223" y="1054949"/>
              <a:ext cx="2565400" cy="567690"/>
              <a:chOff x="2258" y="617"/>
              <a:chExt cx="4040" cy="894"/>
            </a:xfrm>
          </p:grpSpPr>
          <p:sp>
            <p:nvSpPr>
              <p:cNvPr id="85" name="文本框 84"/>
              <p:cNvSpPr txBox="1"/>
              <p:nvPr/>
            </p:nvSpPr>
            <p:spPr>
              <a:xfrm>
                <a:off x="2412" y="617"/>
                <a:ext cx="3886" cy="822"/>
              </a:xfrm>
              <a:prstGeom prst="rect">
                <a:avLst/>
              </a:prstGeom>
              <a:noFill/>
            </p:spPr>
            <p:txBody>
              <a:bodyPr wrap="none" rtlCol="0" anchor="t">
                <a:spAutoFit/>
              </a:bodyPr>
              <a:lstStyle/>
              <a:p>
                <a:r>
                  <a:rPr lang="en-US" altLang="zh-CN" sz="2800" b="1" dirty="0">
                    <a:solidFill>
                      <a:srgbClr val="BE0C2B"/>
                    </a:solidFill>
                    <a:sym typeface="+mn-ea"/>
                  </a:rPr>
                  <a:t>Testing Plans</a:t>
                </a:r>
              </a:p>
            </p:txBody>
          </p:sp>
          <p:cxnSp>
            <p:nvCxnSpPr>
              <p:cNvPr id="86" name="直接连接符 85"/>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4" name="矩形: 圆角 83"/>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581225" y="1950451"/>
            <a:ext cx="10859326" cy="4180422"/>
            <a:chOff x="596465" y="1956166"/>
            <a:chExt cx="10859326" cy="4180422"/>
          </a:xfrm>
        </p:grpSpPr>
        <p:grpSp>
          <p:nvGrpSpPr>
            <p:cNvPr id="4" name="Group 1"/>
            <p:cNvGrpSpPr/>
            <p:nvPr/>
          </p:nvGrpSpPr>
          <p:grpSpPr>
            <a:xfrm>
              <a:off x="5024388" y="2634434"/>
              <a:ext cx="2228532" cy="2811940"/>
              <a:chOff x="4823608" y="2237050"/>
              <a:chExt cx="2653553" cy="3348228"/>
            </a:xfrm>
            <a:solidFill>
              <a:srgbClr val="9C9C9C"/>
            </a:solidFill>
          </p:grpSpPr>
          <p:sp>
            <p:nvSpPr>
              <p:cNvPr id="59" name="Freeform: Shape 6"/>
              <p:cNvSpPr/>
              <p:nvPr/>
            </p:nvSpPr>
            <p:spPr bwMode="auto">
              <a:xfrm>
                <a:off x="5275903" y="2766146"/>
                <a:ext cx="1741057" cy="2247538"/>
              </a:xfrm>
              <a:custGeom>
                <a:avLst/>
                <a:gdLst>
                  <a:gd name="T0" fmla="*/ 160 w 321"/>
                  <a:gd name="T1" fmla="*/ 0 h 429"/>
                  <a:gd name="T2" fmla="*/ 0 w 321"/>
                  <a:gd name="T3" fmla="*/ 160 h 429"/>
                  <a:gd name="T4" fmla="*/ 22 w 321"/>
                  <a:gd name="T5" fmla="*/ 240 h 429"/>
                  <a:gd name="T6" fmla="*/ 78 w 321"/>
                  <a:gd name="T7" fmla="*/ 389 h 429"/>
                  <a:gd name="T8" fmla="*/ 115 w 321"/>
                  <a:gd name="T9" fmla="*/ 429 h 429"/>
                  <a:gd name="T10" fmla="*/ 160 w 321"/>
                  <a:gd name="T11" fmla="*/ 429 h 429"/>
                  <a:gd name="T12" fmla="*/ 206 w 321"/>
                  <a:gd name="T13" fmla="*/ 429 h 429"/>
                  <a:gd name="T14" fmla="*/ 243 w 321"/>
                  <a:gd name="T15" fmla="*/ 389 h 429"/>
                  <a:gd name="T16" fmla="*/ 299 w 321"/>
                  <a:gd name="T17" fmla="*/ 240 h 429"/>
                  <a:gd name="T18" fmla="*/ 321 w 321"/>
                  <a:gd name="T19" fmla="*/ 160 h 429"/>
                  <a:gd name="T20" fmla="*/ 160 w 321"/>
                  <a:gd name="T21" fmla="*/ 0 h 429"/>
                  <a:gd name="T22" fmla="*/ 287 w 321"/>
                  <a:gd name="T23" fmla="*/ 233 h 429"/>
                  <a:gd name="T24" fmla="*/ 229 w 321"/>
                  <a:gd name="T25" fmla="*/ 387 h 429"/>
                  <a:gd name="T26" fmla="*/ 221 w 321"/>
                  <a:gd name="T27" fmla="*/ 411 h 429"/>
                  <a:gd name="T28" fmla="*/ 206 w 321"/>
                  <a:gd name="T29" fmla="*/ 414 h 429"/>
                  <a:gd name="T30" fmla="*/ 160 w 321"/>
                  <a:gd name="T31" fmla="*/ 414 h 429"/>
                  <a:gd name="T32" fmla="*/ 115 w 321"/>
                  <a:gd name="T33" fmla="*/ 414 h 429"/>
                  <a:gd name="T34" fmla="*/ 100 w 321"/>
                  <a:gd name="T35" fmla="*/ 411 h 429"/>
                  <a:gd name="T36" fmla="*/ 92 w 321"/>
                  <a:gd name="T37" fmla="*/ 387 h 429"/>
                  <a:gd name="T38" fmla="*/ 34 w 321"/>
                  <a:gd name="T39" fmla="*/ 233 h 429"/>
                  <a:gd name="T40" fmla="*/ 15 w 321"/>
                  <a:gd name="T41" fmla="*/ 160 h 429"/>
                  <a:gd name="T42" fmla="*/ 160 w 321"/>
                  <a:gd name="T43" fmla="*/ 14 h 429"/>
                  <a:gd name="T44" fmla="*/ 306 w 321"/>
                  <a:gd name="T45" fmla="*/ 160 h 429"/>
                  <a:gd name="T46" fmla="*/ 287 w 321"/>
                  <a:gd name="T47" fmla="*/ 23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1" h="429">
                    <a:moveTo>
                      <a:pt x="160" y="0"/>
                    </a:moveTo>
                    <a:cubicBezTo>
                      <a:pt x="72" y="0"/>
                      <a:pt x="0" y="72"/>
                      <a:pt x="0" y="160"/>
                    </a:cubicBezTo>
                    <a:cubicBezTo>
                      <a:pt x="0" y="189"/>
                      <a:pt x="8" y="216"/>
                      <a:pt x="22" y="240"/>
                    </a:cubicBezTo>
                    <a:cubicBezTo>
                      <a:pt x="61" y="311"/>
                      <a:pt x="71" y="351"/>
                      <a:pt x="78" y="389"/>
                    </a:cubicBezTo>
                    <a:cubicBezTo>
                      <a:pt x="83" y="421"/>
                      <a:pt x="91" y="429"/>
                      <a:pt x="115" y="429"/>
                    </a:cubicBezTo>
                    <a:cubicBezTo>
                      <a:pt x="125" y="429"/>
                      <a:pt x="142" y="429"/>
                      <a:pt x="160" y="429"/>
                    </a:cubicBezTo>
                    <a:cubicBezTo>
                      <a:pt x="179" y="429"/>
                      <a:pt x="195" y="429"/>
                      <a:pt x="206" y="429"/>
                    </a:cubicBezTo>
                    <a:cubicBezTo>
                      <a:pt x="230" y="429"/>
                      <a:pt x="238" y="421"/>
                      <a:pt x="243" y="389"/>
                    </a:cubicBezTo>
                    <a:cubicBezTo>
                      <a:pt x="249" y="351"/>
                      <a:pt x="260" y="311"/>
                      <a:pt x="299" y="240"/>
                    </a:cubicBezTo>
                    <a:cubicBezTo>
                      <a:pt x="312" y="216"/>
                      <a:pt x="321" y="189"/>
                      <a:pt x="321" y="160"/>
                    </a:cubicBezTo>
                    <a:cubicBezTo>
                      <a:pt x="321" y="72"/>
                      <a:pt x="249" y="0"/>
                      <a:pt x="160" y="0"/>
                    </a:cubicBezTo>
                    <a:close/>
                    <a:moveTo>
                      <a:pt x="287" y="233"/>
                    </a:moveTo>
                    <a:cubicBezTo>
                      <a:pt x="248" y="302"/>
                      <a:pt x="236" y="343"/>
                      <a:pt x="229" y="387"/>
                    </a:cubicBezTo>
                    <a:cubicBezTo>
                      <a:pt x="228" y="392"/>
                      <a:pt x="226" y="406"/>
                      <a:pt x="221" y="411"/>
                    </a:cubicBezTo>
                    <a:cubicBezTo>
                      <a:pt x="220" y="413"/>
                      <a:pt x="217" y="414"/>
                      <a:pt x="206" y="414"/>
                    </a:cubicBezTo>
                    <a:cubicBezTo>
                      <a:pt x="160" y="414"/>
                      <a:pt x="160" y="414"/>
                      <a:pt x="160" y="414"/>
                    </a:cubicBezTo>
                    <a:cubicBezTo>
                      <a:pt x="115" y="414"/>
                      <a:pt x="115" y="414"/>
                      <a:pt x="115" y="414"/>
                    </a:cubicBezTo>
                    <a:cubicBezTo>
                      <a:pt x="104" y="414"/>
                      <a:pt x="101" y="413"/>
                      <a:pt x="100" y="411"/>
                    </a:cubicBezTo>
                    <a:cubicBezTo>
                      <a:pt x="95" y="406"/>
                      <a:pt x="93" y="392"/>
                      <a:pt x="92" y="387"/>
                    </a:cubicBezTo>
                    <a:cubicBezTo>
                      <a:pt x="85" y="343"/>
                      <a:pt x="73" y="302"/>
                      <a:pt x="34" y="233"/>
                    </a:cubicBezTo>
                    <a:cubicBezTo>
                      <a:pt x="21" y="210"/>
                      <a:pt x="15" y="185"/>
                      <a:pt x="15" y="160"/>
                    </a:cubicBezTo>
                    <a:cubicBezTo>
                      <a:pt x="15" y="80"/>
                      <a:pt x="80" y="14"/>
                      <a:pt x="160" y="14"/>
                    </a:cubicBezTo>
                    <a:cubicBezTo>
                      <a:pt x="241" y="14"/>
                      <a:pt x="306" y="80"/>
                      <a:pt x="306" y="160"/>
                    </a:cubicBezTo>
                    <a:cubicBezTo>
                      <a:pt x="306" y="185"/>
                      <a:pt x="300" y="210"/>
                      <a:pt x="287" y="233"/>
                    </a:cubicBezTo>
                    <a:close/>
                  </a:path>
                </a:pathLst>
              </a:custGeom>
              <a:grpFill/>
              <a:ln>
                <a:noFill/>
              </a:ln>
            </p:spPr>
            <p:txBody>
              <a:bodyPr anchor="ctr"/>
              <a:lstStyle/>
              <a:p>
                <a:pPr algn="ctr"/>
                <a:endParaRPr/>
              </a:p>
            </p:txBody>
          </p:sp>
          <p:sp>
            <p:nvSpPr>
              <p:cNvPr id="42" name="Freeform: Shape 7"/>
              <p:cNvSpPr/>
              <p:nvPr/>
            </p:nvSpPr>
            <p:spPr bwMode="auto">
              <a:xfrm>
                <a:off x="5773762" y="5013683"/>
                <a:ext cx="754314" cy="108681"/>
              </a:xfrm>
              <a:custGeom>
                <a:avLst/>
                <a:gdLst>
                  <a:gd name="T0" fmla="*/ 130 w 139"/>
                  <a:gd name="T1" fmla="*/ 0 h 23"/>
                  <a:gd name="T2" fmla="*/ 9 w 139"/>
                  <a:gd name="T3" fmla="*/ 0 h 23"/>
                  <a:gd name="T4" fmla="*/ 0 w 139"/>
                  <a:gd name="T5" fmla="*/ 9 h 23"/>
                  <a:gd name="T6" fmla="*/ 0 w 139"/>
                  <a:gd name="T7" fmla="*/ 14 h 23"/>
                  <a:gd name="T8" fmla="*/ 9 w 139"/>
                  <a:gd name="T9" fmla="*/ 23 h 23"/>
                  <a:gd name="T10" fmla="*/ 130 w 139"/>
                  <a:gd name="T11" fmla="*/ 23 h 23"/>
                  <a:gd name="T12" fmla="*/ 139 w 139"/>
                  <a:gd name="T13" fmla="*/ 14 h 23"/>
                  <a:gd name="T14" fmla="*/ 139 w 139"/>
                  <a:gd name="T15" fmla="*/ 9 h 23"/>
                  <a:gd name="T16" fmla="*/ 130 w 13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3">
                    <a:moveTo>
                      <a:pt x="130" y="0"/>
                    </a:moveTo>
                    <a:cubicBezTo>
                      <a:pt x="9" y="0"/>
                      <a:pt x="9" y="0"/>
                      <a:pt x="9" y="0"/>
                    </a:cubicBezTo>
                    <a:cubicBezTo>
                      <a:pt x="4" y="0"/>
                      <a:pt x="0" y="4"/>
                      <a:pt x="0" y="9"/>
                    </a:cubicBezTo>
                    <a:cubicBezTo>
                      <a:pt x="0" y="14"/>
                      <a:pt x="0" y="14"/>
                      <a:pt x="0" y="14"/>
                    </a:cubicBezTo>
                    <a:cubicBezTo>
                      <a:pt x="0" y="19"/>
                      <a:pt x="4" y="23"/>
                      <a:pt x="9" y="23"/>
                    </a:cubicBezTo>
                    <a:cubicBezTo>
                      <a:pt x="130" y="23"/>
                      <a:pt x="130" y="23"/>
                      <a:pt x="130" y="23"/>
                    </a:cubicBezTo>
                    <a:cubicBezTo>
                      <a:pt x="135" y="23"/>
                      <a:pt x="139" y="19"/>
                      <a:pt x="139" y="14"/>
                    </a:cubicBezTo>
                    <a:cubicBezTo>
                      <a:pt x="139" y="9"/>
                      <a:pt x="139" y="9"/>
                      <a:pt x="139" y="9"/>
                    </a:cubicBezTo>
                    <a:cubicBezTo>
                      <a:pt x="139" y="4"/>
                      <a:pt x="135" y="0"/>
                      <a:pt x="130" y="0"/>
                    </a:cubicBezTo>
                    <a:close/>
                  </a:path>
                </a:pathLst>
              </a:custGeom>
              <a:grpFill/>
              <a:ln>
                <a:noFill/>
              </a:ln>
            </p:spPr>
            <p:txBody>
              <a:bodyPr anchor="ctr"/>
              <a:lstStyle/>
              <a:p>
                <a:pPr algn="ctr"/>
                <a:endParaRPr/>
              </a:p>
            </p:txBody>
          </p:sp>
          <p:sp>
            <p:nvSpPr>
              <p:cNvPr id="43" name="Freeform: Shape 8"/>
              <p:cNvSpPr/>
              <p:nvPr/>
            </p:nvSpPr>
            <p:spPr bwMode="auto">
              <a:xfrm>
                <a:off x="5795282" y="5170787"/>
                <a:ext cx="710196" cy="119442"/>
              </a:xfrm>
              <a:custGeom>
                <a:avLst/>
                <a:gdLst>
                  <a:gd name="T0" fmla="*/ 122 w 131"/>
                  <a:gd name="T1" fmla="*/ 0 h 24"/>
                  <a:gd name="T2" fmla="*/ 9 w 131"/>
                  <a:gd name="T3" fmla="*/ 0 h 24"/>
                  <a:gd name="T4" fmla="*/ 0 w 131"/>
                  <a:gd name="T5" fmla="*/ 9 h 24"/>
                  <a:gd name="T6" fmla="*/ 0 w 131"/>
                  <a:gd name="T7" fmla="*/ 15 h 24"/>
                  <a:gd name="T8" fmla="*/ 9 w 131"/>
                  <a:gd name="T9" fmla="*/ 24 h 24"/>
                  <a:gd name="T10" fmla="*/ 122 w 131"/>
                  <a:gd name="T11" fmla="*/ 24 h 24"/>
                  <a:gd name="T12" fmla="*/ 131 w 131"/>
                  <a:gd name="T13" fmla="*/ 15 h 24"/>
                  <a:gd name="T14" fmla="*/ 131 w 131"/>
                  <a:gd name="T15" fmla="*/ 9 h 24"/>
                  <a:gd name="T16" fmla="*/ 122 w 131"/>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24">
                    <a:moveTo>
                      <a:pt x="122" y="0"/>
                    </a:moveTo>
                    <a:cubicBezTo>
                      <a:pt x="9" y="0"/>
                      <a:pt x="9" y="0"/>
                      <a:pt x="9" y="0"/>
                    </a:cubicBezTo>
                    <a:cubicBezTo>
                      <a:pt x="4" y="0"/>
                      <a:pt x="0" y="4"/>
                      <a:pt x="0" y="9"/>
                    </a:cubicBezTo>
                    <a:cubicBezTo>
                      <a:pt x="0" y="15"/>
                      <a:pt x="0" y="15"/>
                      <a:pt x="0" y="15"/>
                    </a:cubicBezTo>
                    <a:cubicBezTo>
                      <a:pt x="0" y="20"/>
                      <a:pt x="4" y="24"/>
                      <a:pt x="9" y="24"/>
                    </a:cubicBezTo>
                    <a:cubicBezTo>
                      <a:pt x="122" y="24"/>
                      <a:pt x="122" y="24"/>
                      <a:pt x="122" y="24"/>
                    </a:cubicBezTo>
                    <a:cubicBezTo>
                      <a:pt x="127" y="24"/>
                      <a:pt x="131" y="20"/>
                      <a:pt x="131" y="15"/>
                    </a:cubicBezTo>
                    <a:cubicBezTo>
                      <a:pt x="131" y="9"/>
                      <a:pt x="131" y="9"/>
                      <a:pt x="131" y="9"/>
                    </a:cubicBezTo>
                    <a:cubicBezTo>
                      <a:pt x="131" y="4"/>
                      <a:pt x="127" y="0"/>
                      <a:pt x="122" y="0"/>
                    </a:cubicBezTo>
                    <a:close/>
                  </a:path>
                </a:pathLst>
              </a:custGeom>
              <a:grpFill/>
              <a:ln>
                <a:noFill/>
              </a:ln>
            </p:spPr>
            <p:txBody>
              <a:bodyPr anchor="ctr"/>
              <a:lstStyle/>
              <a:p>
                <a:pPr algn="ctr"/>
                <a:endParaRPr/>
              </a:p>
            </p:txBody>
          </p:sp>
          <p:sp>
            <p:nvSpPr>
              <p:cNvPr id="44" name="Freeform: Shape 9"/>
              <p:cNvSpPr/>
              <p:nvPr/>
            </p:nvSpPr>
            <p:spPr bwMode="auto">
              <a:xfrm>
                <a:off x="5838325" y="5333271"/>
                <a:ext cx="624112" cy="100283"/>
              </a:xfrm>
              <a:custGeom>
                <a:avLst/>
                <a:gdLst>
                  <a:gd name="T0" fmla="*/ 107 w 115"/>
                  <a:gd name="T1" fmla="*/ 0 h 23"/>
                  <a:gd name="T2" fmla="*/ 8 w 115"/>
                  <a:gd name="T3" fmla="*/ 0 h 23"/>
                  <a:gd name="T4" fmla="*/ 0 w 115"/>
                  <a:gd name="T5" fmla="*/ 9 h 23"/>
                  <a:gd name="T6" fmla="*/ 0 w 115"/>
                  <a:gd name="T7" fmla="*/ 15 h 23"/>
                  <a:gd name="T8" fmla="*/ 8 w 115"/>
                  <a:gd name="T9" fmla="*/ 23 h 23"/>
                  <a:gd name="T10" fmla="*/ 107 w 115"/>
                  <a:gd name="T11" fmla="*/ 23 h 23"/>
                  <a:gd name="T12" fmla="*/ 115 w 115"/>
                  <a:gd name="T13" fmla="*/ 15 h 23"/>
                  <a:gd name="T14" fmla="*/ 115 w 115"/>
                  <a:gd name="T15" fmla="*/ 9 h 23"/>
                  <a:gd name="T16" fmla="*/ 107 w 115"/>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23">
                    <a:moveTo>
                      <a:pt x="107" y="0"/>
                    </a:moveTo>
                    <a:cubicBezTo>
                      <a:pt x="8" y="0"/>
                      <a:pt x="8" y="0"/>
                      <a:pt x="8" y="0"/>
                    </a:cubicBezTo>
                    <a:cubicBezTo>
                      <a:pt x="4" y="0"/>
                      <a:pt x="0" y="4"/>
                      <a:pt x="0" y="9"/>
                    </a:cubicBezTo>
                    <a:cubicBezTo>
                      <a:pt x="0" y="15"/>
                      <a:pt x="0" y="15"/>
                      <a:pt x="0" y="15"/>
                    </a:cubicBezTo>
                    <a:cubicBezTo>
                      <a:pt x="0" y="19"/>
                      <a:pt x="4" y="23"/>
                      <a:pt x="8" y="23"/>
                    </a:cubicBezTo>
                    <a:cubicBezTo>
                      <a:pt x="107" y="23"/>
                      <a:pt x="107" y="23"/>
                      <a:pt x="107" y="23"/>
                    </a:cubicBezTo>
                    <a:cubicBezTo>
                      <a:pt x="111" y="23"/>
                      <a:pt x="115" y="19"/>
                      <a:pt x="115" y="15"/>
                    </a:cubicBezTo>
                    <a:cubicBezTo>
                      <a:pt x="115" y="9"/>
                      <a:pt x="115" y="9"/>
                      <a:pt x="115" y="9"/>
                    </a:cubicBezTo>
                    <a:cubicBezTo>
                      <a:pt x="115" y="4"/>
                      <a:pt x="111" y="0"/>
                      <a:pt x="107" y="0"/>
                    </a:cubicBezTo>
                    <a:close/>
                  </a:path>
                </a:pathLst>
              </a:custGeom>
              <a:grpFill/>
              <a:ln>
                <a:noFill/>
              </a:ln>
            </p:spPr>
            <p:txBody>
              <a:bodyPr anchor="ctr"/>
              <a:lstStyle/>
              <a:p>
                <a:pPr algn="ctr"/>
                <a:endParaRPr/>
              </a:p>
            </p:txBody>
          </p:sp>
          <p:sp>
            <p:nvSpPr>
              <p:cNvPr id="45" name="Freeform: Shape 10"/>
              <p:cNvSpPr/>
              <p:nvPr/>
            </p:nvSpPr>
            <p:spPr bwMode="auto">
              <a:xfrm>
                <a:off x="5952386" y="5476597"/>
                <a:ext cx="395988" cy="108681"/>
              </a:xfrm>
              <a:custGeom>
                <a:avLst/>
                <a:gdLst>
                  <a:gd name="T0" fmla="*/ 0 w 73"/>
                  <a:gd name="T1" fmla="*/ 0 h 20"/>
                  <a:gd name="T2" fmla="*/ 73 w 73"/>
                  <a:gd name="T3" fmla="*/ 0 h 20"/>
                  <a:gd name="T4" fmla="*/ 36 w 73"/>
                  <a:gd name="T5" fmla="*/ 20 h 20"/>
                  <a:gd name="T6" fmla="*/ 0 w 73"/>
                  <a:gd name="T7" fmla="*/ 0 h 20"/>
                </a:gdLst>
                <a:ahLst/>
                <a:cxnLst>
                  <a:cxn ang="0">
                    <a:pos x="T0" y="T1"/>
                  </a:cxn>
                  <a:cxn ang="0">
                    <a:pos x="T2" y="T3"/>
                  </a:cxn>
                  <a:cxn ang="0">
                    <a:pos x="T4" y="T5"/>
                  </a:cxn>
                  <a:cxn ang="0">
                    <a:pos x="T6" y="T7"/>
                  </a:cxn>
                </a:cxnLst>
                <a:rect l="0" t="0" r="r" b="b"/>
                <a:pathLst>
                  <a:path w="73" h="20">
                    <a:moveTo>
                      <a:pt x="0" y="0"/>
                    </a:moveTo>
                    <a:cubicBezTo>
                      <a:pt x="73" y="0"/>
                      <a:pt x="73" y="0"/>
                      <a:pt x="73" y="0"/>
                    </a:cubicBezTo>
                    <a:cubicBezTo>
                      <a:pt x="73" y="12"/>
                      <a:pt x="54" y="20"/>
                      <a:pt x="36" y="20"/>
                    </a:cubicBezTo>
                    <a:cubicBezTo>
                      <a:pt x="19" y="20"/>
                      <a:pt x="0" y="12"/>
                      <a:pt x="0" y="0"/>
                    </a:cubicBezTo>
                    <a:close/>
                  </a:path>
                </a:pathLst>
              </a:custGeom>
              <a:grpFill/>
              <a:ln>
                <a:noFill/>
              </a:ln>
            </p:spPr>
            <p:txBody>
              <a:bodyPr anchor="ctr"/>
              <a:lstStyle/>
              <a:p>
                <a:pPr algn="ctr"/>
                <a:endParaRPr/>
              </a:p>
            </p:txBody>
          </p:sp>
          <p:sp>
            <p:nvSpPr>
              <p:cNvPr id="46" name="Freeform: Shape 11"/>
              <p:cNvSpPr/>
              <p:nvPr/>
            </p:nvSpPr>
            <p:spPr bwMode="auto">
              <a:xfrm>
                <a:off x="5740404" y="3781799"/>
                <a:ext cx="841475" cy="1133086"/>
              </a:xfrm>
              <a:custGeom>
                <a:avLst/>
                <a:gdLst>
                  <a:gd name="T0" fmla="*/ 29 w 155"/>
                  <a:gd name="T1" fmla="*/ 200 h 209"/>
                  <a:gd name="T2" fmla="*/ 37 w 155"/>
                  <a:gd name="T3" fmla="*/ 176 h 209"/>
                  <a:gd name="T4" fmla="*/ 44 w 155"/>
                  <a:gd name="T5" fmla="*/ 139 h 209"/>
                  <a:gd name="T6" fmla="*/ 48 w 155"/>
                  <a:gd name="T7" fmla="*/ 52 h 209"/>
                  <a:gd name="T8" fmla="*/ 21 w 155"/>
                  <a:gd name="T9" fmla="*/ 2 h 209"/>
                  <a:gd name="T10" fmla="*/ 1 w 155"/>
                  <a:gd name="T11" fmla="*/ 14 h 209"/>
                  <a:gd name="T12" fmla="*/ 14 w 155"/>
                  <a:gd name="T13" fmla="*/ 46 h 209"/>
                  <a:gd name="T14" fmla="*/ 43 w 155"/>
                  <a:gd name="T15" fmla="*/ 55 h 209"/>
                  <a:gd name="T16" fmla="*/ 79 w 155"/>
                  <a:gd name="T17" fmla="*/ 49 h 209"/>
                  <a:gd name="T18" fmla="*/ 98 w 155"/>
                  <a:gd name="T19" fmla="*/ 26 h 209"/>
                  <a:gd name="T20" fmla="*/ 83 w 155"/>
                  <a:gd name="T21" fmla="*/ 2 h 209"/>
                  <a:gd name="T22" fmla="*/ 64 w 155"/>
                  <a:gd name="T23" fmla="*/ 14 h 209"/>
                  <a:gd name="T24" fmla="*/ 79 w 155"/>
                  <a:gd name="T25" fmla="*/ 52 h 209"/>
                  <a:gd name="T26" fmla="*/ 143 w 155"/>
                  <a:gd name="T27" fmla="*/ 42 h 209"/>
                  <a:gd name="T28" fmla="*/ 143 w 155"/>
                  <a:gd name="T29" fmla="*/ 7 h 209"/>
                  <a:gd name="T30" fmla="*/ 120 w 155"/>
                  <a:gd name="T31" fmla="*/ 26 h 209"/>
                  <a:gd name="T32" fmla="*/ 114 w 155"/>
                  <a:gd name="T33" fmla="*/ 61 h 209"/>
                  <a:gd name="T34" fmla="*/ 112 w 155"/>
                  <a:gd name="T35" fmla="*/ 97 h 209"/>
                  <a:gd name="T36" fmla="*/ 117 w 155"/>
                  <a:gd name="T37" fmla="*/ 170 h 209"/>
                  <a:gd name="T38" fmla="*/ 120 w 155"/>
                  <a:gd name="T39" fmla="*/ 207 h 209"/>
                  <a:gd name="T40" fmla="*/ 128 w 155"/>
                  <a:gd name="T41" fmla="*/ 205 h 209"/>
                  <a:gd name="T42" fmla="*/ 120 w 155"/>
                  <a:gd name="T43" fmla="*/ 85 h 209"/>
                  <a:gd name="T44" fmla="*/ 128 w 155"/>
                  <a:gd name="T45" fmla="*/ 25 h 209"/>
                  <a:gd name="T46" fmla="*/ 137 w 155"/>
                  <a:gd name="T47" fmla="*/ 11 h 209"/>
                  <a:gd name="T48" fmla="*/ 138 w 155"/>
                  <a:gd name="T49" fmla="*/ 11 h 209"/>
                  <a:gd name="T50" fmla="*/ 139 w 155"/>
                  <a:gd name="T51" fmla="*/ 13 h 209"/>
                  <a:gd name="T52" fmla="*/ 140 w 155"/>
                  <a:gd name="T53" fmla="*/ 21 h 209"/>
                  <a:gd name="T54" fmla="*/ 123 w 155"/>
                  <a:gd name="T55" fmla="*/ 56 h 209"/>
                  <a:gd name="T56" fmla="*/ 91 w 155"/>
                  <a:gd name="T57" fmla="*/ 53 h 209"/>
                  <a:gd name="T58" fmla="*/ 72 w 155"/>
                  <a:gd name="T59" fmla="*/ 22 h 209"/>
                  <a:gd name="T60" fmla="*/ 82 w 155"/>
                  <a:gd name="T61" fmla="*/ 7 h 209"/>
                  <a:gd name="T62" fmla="*/ 89 w 155"/>
                  <a:gd name="T63" fmla="*/ 33 h 209"/>
                  <a:gd name="T64" fmla="*/ 67 w 155"/>
                  <a:gd name="T65" fmla="*/ 50 h 209"/>
                  <a:gd name="T66" fmla="*/ 16 w 155"/>
                  <a:gd name="T67" fmla="*/ 35 h 209"/>
                  <a:gd name="T68" fmla="*/ 10 w 155"/>
                  <a:gd name="T69" fmla="*/ 8 h 209"/>
                  <a:gd name="T70" fmla="*/ 20 w 155"/>
                  <a:gd name="T71" fmla="*/ 8 h 209"/>
                  <a:gd name="T72" fmla="*/ 28 w 155"/>
                  <a:gd name="T73" fmla="*/ 14 h 209"/>
                  <a:gd name="T74" fmla="*/ 41 w 155"/>
                  <a:gd name="T75" fmla="*/ 68 h 209"/>
                  <a:gd name="T76" fmla="*/ 35 w 155"/>
                  <a:gd name="T77" fmla="*/ 147 h 209"/>
                  <a:gd name="T78" fmla="*/ 21 w 155"/>
                  <a:gd name="T79" fmla="*/ 201 h 209"/>
                  <a:gd name="T80" fmla="*/ 29 w 155"/>
                  <a:gd name="T81" fmla="*/ 20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209">
                    <a:moveTo>
                      <a:pt x="29" y="200"/>
                    </a:moveTo>
                    <a:cubicBezTo>
                      <a:pt x="33" y="192"/>
                      <a:pt x="35" y="184"/>
                      <a:pt x="37" y="176"/>
                    </a:cubicBezTo>
                    <a:cubicBezTo>
                      <a:pt x="40" y="164"/>
                      <a:pt x="42" y="151"/>
                      <a:pt x="44" y="139"/>
                    </a:cubicBezTo>
                    <a:cubicBezTo>
                      <a:pt x="48" y="110"/>
                      <a:pt x="51" y="81"/>
                      <a:pt x="48" y="52"/>
                    </a:cubicBezTo>
                    <a:cubicBezTo>
                      <a:pt x="46" y="34"/>
                      <a:pt x="42" y="8"/>
                      <a:pt x="21" y="2"/>
                    </a:cubicBezTo>
                    <a:cubicBezTo>
                      <a:pt x="12" y="0"/>
                      <a:pt x="2" y="4"/>
                      <a:pt x="1" y="14"/>
                    </a:cubicBezTo>
                    <a:cubicBezTo>
                      <a:pt x="0" y="25"/>
                      <a:pt x="6" y="38"/>
                      <a:pt x="14" y="46"/>
                    </a:cubicBezTo>
                    <a:cubicBezTo>
                      <a:pt x="22" y="53"/>
                      <a:pt x="33" y="54"/>
                      <a:pt x="43" y="55"/>
                    </a:cubicBezTo>
                    <a:cubicBezTo>
                      <a:pt x="55" y="55"/>
                      <a:pt x="68" y="54"/>
                      <a:pt x="79" y="49"/>
                    </a:cubicBezTo>
                    <a:cubicBezTo>
                      <a:pt x="89" y="45"/>
                      <a:pt x="98" y="38"/>
                      <a:pt x="98" y="26"/>
                    </a:cubicBezTo>
                    <a:cubicBezTo>
                      <a:pt x="99" y="16"/>
                      <a:pt x="94" y="4"/>
                      <a:pt x="83" y="2"/>
                    </a:cubicBezTo>
                    <a:cubicBezTo>
                      <a:pt x="74" y="0"/>
                      <a:pt x="65" y="5"/>
                      <a:pt x="64" y="14"/>
                    </a:cubicBezTo>
                    <a:cubicBezTo>
                      <a:pt x="61" y="27"/>
                      <a:pt x="69" y="44"/>
                      <a:pt x="79" y="52"/>
                    </a:cubicBezTo>
                    <a:cubicBezTo>
                      <a:pt x="98" y="69"/>
                      <a:pt x="131" y="65"/>
                      <a:pt x="143" y="42"/>
                    </a:cubicBezTo>
                    <a:cubicBezTo>
                      <a:pt x="147" y="35"/>
                      <a:pt x="155" y="10"/>
                      <a:pt x="143" y="7"/>
                    </a:cubicBezTo>
                    <a:cubicBezTo>
                      <a:pt x="132" y="4"/>
                      <a:pt x="124" y="18"/>
                      <a:pt x="120" y="26"/>
                    </a:cubicBezTo>
                    <a:cubicBezTo>
                      <a:pt x="116" y="37"/>
                      <a:pt x="115" y="49"/>
                      <a:pt x="114" y="61"/>
                    </a:cubicBezTo>
                    <a:cubicBezTo>
                      <a:pt x="112" y="73"/>
                      <a:pt x="112" y="85"/>
                      <a:pt x="112" y="97"/>
                    </a:cubicBezTo>
                    <a:cubicBezTo>
                      <a:pt x="112" y="121"/>
                      <a:pt x="115" y="146"/>
                      <a:pt x="117" y="170"/>
                    </a:cubicBezTo>
                    <a:cubicBezTo>
                      <a:pt x="118" y="183"/>
                      <a:pt x="119" y="195"/>
                      <a:pt x="120" y="207"/>
                    </a:cubicBezTo>
                    <a:cubicBezTo>
                      <a:pt x="120" y="209"/>
                      <a:pt x="128" y="208"/>
                      <a:pt x="128" y="205"/>
                    </a:cubicBezTo>
                    <a:cubicBezTo>
                      <a:pt x="126" y="165"/>
                      <a:pt x="120" y="125"/>
                      <a:pt x="120" y="85"/>
                    </a:cubicBezTo>
                    <a:cubicBezTo>
                      <a:pt x="121" y="65"/>
                      <a:pt x="121" y="43"/>
                      <a:pt x="128" y="25"/>
                    </a:cubicBezTo>
                    <a:cubicBezTo>
                      <a:pt x="130" y="20"/>
                      <a:pt x="133" y="13"/>
                      <a:pt x="137" y="11"/>
                    </a:cubicBezTo>
                    <a:cubicBezTo>
                      <a:pt x="139" y="10"/>
                      <a:pt x="137" y="10"/>
                      <a:pt x="138" y="11"/>
                    </a:cubicBezTo>
                    <a:cubicBezTo>
                      <a:pt x="138" y="12"/>
                      <a:pt x="139" y="12"/>
                      <a:pt x="139" y="13"/>
                    </a:cubicBezTo>
                    <a:cubicBezTo>
                      <a:pt x="141" y="16"/>
                      <a:pt x="141" y="19"/>
                      <a:pt x="140" y="21"/>
                    </a:cubicBezTo>
                    <a:cubicBezTo>
                      <a:pt x="140" y="34"/>
                      <a:pt x="135" y="49"/>
                      <a:pt x="123" y="56"/>
                    </a:cubicBezTo>
                    <a:cubicBezTo>
                      <a:pt x="113" y="61"/>
                      <a:pt x="100" y="59"/>
                      <a:pt x="91" y="53"/>
                    </a:cubicBezTo>
                    <a:cubicBezTo>
                      <a:pt x="80" y="46"/>
                      <a:pt x="74" y="34"/>
                      <a:pt x="72" y="22"/>
                    </a:cubicBezTo>
                    <a:cubicBezTo>
                      <a:pt x="71" y="15"/>
                      <a:pt x="72" y="1"/>
                      <a:pt x="82" y="7"/>
                    </a:cubicBezTo>
                    <a:cubicBezTo>
                      <a:pt x="90" y="12"/>
                      <a:pt x="92" y="24"/>
                      <a:pt x="89" y="33"/>
                    </a:cubicBezTo>
                    <a:cubicBezTo>
                      <a:pt x="86" y="43"/>
                      <a:pt x="77" y="47"/>
                      <a:pt x="67" y="50"/>
                    </a:cubicBezTo>
                    <a:cubicBezTo>
                      <a:pt x="49" y="53"/>
                      <a:pt x="26" y="52"/>
                      <a:pt x="16" y="35"/>
                    </a:cubicBezTo>
                    <a:cubicBezTo>
                      <a:pt x="11" y="28"/>
                      <a:pt x="7" y="16"/>
                      <a:pt x="10" y="8"/>
                    </a:cubicBezTo>
                    <a:cubicBezTo>
                      <a:pt x="12" y="3"/>
                      <a:pt x="15" y="6"/>
                      <a:pt x="20" y="8"/>
                    </a:cubicBezTo>
                    <a:cubicBezTo>
                      <a:pt x="23" y="9"/>
                      <a:pt x="25" y="11"/>
                      <a:pt x="28" y="14"/>
                    </a:cubicBezTo>
                    <a:cubicBezTo>
                      <a:pt x="39" y="28"/>
                      <a:pt x="40" y="51"/>
                      <a:pt x="41" y="68"/>
                    </a:cubicBezTo>
                    <a:cubicBezTo>
                      <a:pt x="42" y="94"/>
                      <a:pt x="39" y="121"/>
                      <a:pt x="35" y="147"/>
                    </a:cubicBezTo>
                    <a:cubicBezTo>
                      <a:pt x="32" y="165"/>
                      <a:pt x="29" y="185"/>
                      <a:pt x="21" y="201"/>
                    </a:cubicBezTo>
                    <a:cubicBezTo>
                      <a:pt x="20" y="203"/>
                      <a:pt x="28" y="202"/>
                      <a:pt x="29" y="200"/>
                    </a:cubicBezTo>
                    <a:close/>
                  </a:path>
                </a:pathLst>
              </a:custGeom>
              <a:grpFill/>
              <a:ln>
                <a:noFill/>
              </a:ln>
            </p:spPr>
            <p:txBody>
              <a:bodyPr anchor="ctr"/>
              <a:lstStyle/>
              <a:p>
                <a:pPr algn="ctr"/>
                <a:endParaRPr/>
              </a:p>
            </p:txBody>
          </p:sp>
          <p:grpSp>
            <p:nvGrpSpPr>
              <p:cNvPr id="47" name="Group 12"/>
              <p:cNvGrpSpPr/>
              <p:nvPr/>
            </p:nvGrpSpPr>
            <p:grpSpPr>
              <a:xfrm>
                <a:off x="4823608" y="2237050"/>
                <a:ext cx="2653553" cy="2000393"/>
                <a:chOff x="3525061" y="1210682"/>
                <a:chExt cx="2097079" cy="1580888"/>
              </a:xfrm>
              <a:grpFill/>
            </p:grpSpPr>
            <p:sp>
              <p:nvSpPr>
                <p:cNvPr id="49" name="Freeform: Shape 13"/>
                <p:cNvSpPr/>
                <p:nvPr/>
              </p:nvSpPr>
              <p:spPr bwMode="auto">
                <a:xfrm>
                  <a:off x="5347462" y="2255820"/>
                  <a:ext cx="274678" cy="47622"/>
                </a:xfrm>
                <a:custGeom>
                  <a:avLst/>
                  <a:gdLst>
                    <a:gd name="T0" fmla="*/ 58 w 64"/>
                    <a:gd name="T1" fmla="*/ 0 h 11"/>
                    <a:gd name="T2" fmla="*/ 6 w 64"/>
                    <a:gd name="T3" fmla="*/ 0 h 11"/>
                    <a:gd name="T4" fmla="*/ 0 w 64"/>
                    <a:gd name="T5" fmla="*/ 5 h 11"/>
                    <a:gd name="T6" fmla="*/ 6 w 64"/>
                    <a:gd name="T7" fmla="*/ 11 h 11"/>
                    <a:gd name="T8" fmla="*/ 58 w 64"/>
                    <a:gd name="T9" fmla="*/ 11 h 11"/>
                    <a:gd name="T10" fmla="*/ 64 w 64"/>
                    <a:gd name="T11" fmla="*/ 5 h 11"/>
                    <a:gd name="T12" fmla="*/ 58 w 64"/>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58" y="0"/>
                      </a:moveTo>
                      <a:cubicBezTo>
                        <a:pt x="6" y="0"/>
                        <a:pt x="6" y="0"/>
                        <a:pt x="6" y="0"/>
                      </a:cubicBezTo>
                      <a:cubicBezTo>
                        <a:pt x="3" y="0"/>
                        <a:pt x="0" y="2"/>
                        <a:pt x="0" y="5"/>
                      </a:cubicBezTo>
                      <a:cubicBezTo>
                        <a:pt x="0" y="9"/>
                        <a:pt x="3" y="11"/>
                        <a:pt x="6" y="11"/>
                      </a:cubicBezTo>
                      <a:cubicBezTo>
                        <a:pt x="58" y="11"/>
                        <a:pt x="58" y="11"/>
                        <a:pt x="58" y="11"/>
                      </a:cubicBezTo>
                      <a:cubicBezTo>
                        <a:pt x="62" y="11"/>
                        <a:pt x="64" y="9"/>
                        <a:pt x="64" y="5"/>
                      </a:cubicBezTo>
                      <a:cubicBezTo>
                        <a:pt x="64" y="2"/>
                        <a:pt x="62" y="0"/>
                        <a:pt x="58" y="0"/>
                      </a:cubicBezTo>
                      <a:close/>
                    </a:path>
                  </a:pathLst>
                </a:custGeom>
                <a:grpFill/>
                <a:ln>
                  <a:noFill/>
                </a:ln>
              </p:spPr>
              <p:txBody>
                <a:bodyPr anchor="ctr"/>
                <a:lstStyle/>
                <a:p>
                  <a:pPr algn="ctr"/>
                  <a:endParaRPr/>
                </a:p>
              </p:txBody>
            </p:sp>
            <p:sp>
              <p:nvSpPr>
                <p:cNvPr id="50" name="Freeform: Shape 14"/>
                <p:cNvSpPr/>
                <p:nvPr/>
              </p:nvSpPr>
              <p:spPr bwMode="auto">
                <a:xfrm>
                  <a:off x="5275178" y="1763440"/>
                  <a:ext cx="248316" cy="167528"/>
                </a:xfrm>
                <a:custGeom>
                  <a:avLst/>
                  <a:gdLst>
                    <a:gd name="T0" fmla="*/ 6 w 58"/>
                    <a:gd name="T1" fmla="*/ 39 h 39"/>
                    <a:gd name="T2" fmla="*/ 9 w 58"/>
                    <a:gd name="T3" fmla="*/ 38 h 39"/>
                    <a:gd name="T4" fmla="*/ 54 w 58"/>
                    <a:gd name="T5" fmla="*/ 12 h 39"/>
                    <a:gd name="T6" fmla="*/ 56 w 58"/>
                    <a:gd name="T7" fmla="*/ 4 h 39"/>
                    <a:gd name="T8" fmla="*/ 48 w 58"/>
                    <a:gd name="T9" fmla="*/ 2 h 39"/>
                    <a:gd name="T10" fmla="*/ 3 w 58"/>
                    <a:gd name="T11" fmla="*/ 28 h 39"/>
                    <a:gd name="T12" fmla="*/ 1 w 58"/>
                    <a:gd name="T13" fmla="*/ 36 h 39"/>
                    <a:gd name="T14" fmla="*/ 6 w 58"/>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6" y="39"/>
                      </a:moveTo>
                      <a:cubicBezTo>
                        <a:pt x="7" y="39"/>
                        <a:pt x="8" y="38"/>
                        <a:pt x="9" y="38"/>
                      </a:cubicBezTo>
                      <a:cubicBezTo>
                        <a:pt x="54" y="12"/>
                        <a:pt x="54" y="12"/>
                        <a:pt x="54" y="12"/>
                      </a:cubicBezTo>
                      <a:cubicBezTo>
                        <a:pt x="57" y="10"/>
                        <a:pt x="58" y="6"/>
                        <a:pt x="56" y="4"/>
                      </a:cubicBezTo>
                      <a:cubicBezTo>
                        <a:pt x="55" y="1"/>
                        <a:pt x="51" y="0"/>
                        <a:pt x="48" y="2"/>
                      </a:cubicBezTo>
                      <a:cubicBezTo>
                        <a:pt x="3" y="28"/>
                        <a:pt x="3" y="28"/>
                        <a:pt x="3" y="28"/>
                      </a:cubicBezTo>
                      <a:cubicBezTo>
                        <a:pt x="0" y="30"/>
                        <a:pt x="0" y="33"/>
                        <a:pt x="1" y="36"/>
                      </a:cubicBezTo>
                      <a:cubicBezTo>
                        <a:pt x="2" y="38"/>
                        <a:pt x="4" y="39"/>
                        <a:pt x="6" y="39"/>
                      </a:cubicBezTo>
                      <a:close/>
                    </a:path>
                  </a:pathLst>
                </a:custGeom>
                <a:grpFill/>
                <a:ln>
                  <a:noFill/>
                </a:ln>
              </p:spPr>
              <p:txBody>
                <a:bodyPr anchor="ctr"/>
                <a:lstStyle/>
                <a:p>
                  <a:pPr algn="ctr"/>
                  <a:endParaRPr/>
                </a:p>
              </p:txBody>
            </p:sp>
            <p:sp>
              <p:nvSpPr>
                <p:cNvPr id="51" name="Freeform: Shape 15"/>
                <p:cNvSpPr/>
                <p:nvPr/>
              </p:nvSpPr>
              <p:spPr bwMode="auto">
                <a:xfrm>
                  <a:off x="4979240" y="1351848"/>
                  <a:ext cx="166678" cy="249166"/>
                </a:xfrm>
                <a:custGeom>
                  <a:avLst/>
                  <a:gdLst>
                    <a:gd name="T0" fmla="*/ 3 w 39"/>
                    <a:gd name="T1" fmla="*/ 57 h 58"/>
                    <a:gd name="T2" fmla="*/ 6 w 39"/>
                    <a:gd name="T3" fmla="*/ 58 h 58"/>
                    <a:gd name="T4" fmla="*/ 11 w 39"/>
                    <a:gd name="T5" fmla="*/ 55 h 58"/>
                    <a:gd name="T6" fmla="*/ 37 w 39"/>
                    <a:gd name="T7" fmla="*/ 9 h 58"/>
                    <a:gd name="T8" fmla="*/ 35 w 39"/>
                    <a:gd name="T9" fmla="*/ 1 h 58"/>
                    <a:gd name="T10" fmla="*/ 27 w 39"/>
                    <a:gd name="T11" fmla="*/ 3 h 58"/>
                    <a:gd name="T12" fmla="*/ 1 w 39"/>
                    <a:gd name="T13" fmla="*/ 49 h 58"/>
                    <a:gd name="T14" fmla="*/ 3 w 39"/>
                    <a:gd name="T15" fmla="*/ 57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58">
                      <a:moveTo>
                        <a:pt x="3" y="57"/>
                      </a:moveTo>
                      <a:cubicBezTo>
                        <a:pt x="4" y="57"/>
                        <a:pt x="5" y="58"/>
                        <a:pt x="6" y="58"/>
                      </a:cubicBezTo>
                      <a:cubicBezTo>
                        <a:pt x="8" y="58"/>
                        <a:pt x="10" y="56"/>
                        <a:pt x="11" y="55"/>
                      </a:cubicBezTo>
                      <a:cubicBezTo>
                        <a:pt x="37" y="9"/>
                        <a:pt x="37" y="9"/>
                        <a:pt x="37" y="9"/>
                      </a:cubicBezTo>
                      <a:cubicBezTo>
                        <a:pt x="39" y="6"/>
                        <a:pt x="38" y="3"/>
                        <a:pt x="35" y="1"/>
                      </a:cubicBezTo>
                      <a:cubicBezTo>
                        <a:pt x="32" y="0"/>
                        <a:pt x="29" y="1"/>
                        <a:pt x="27" y="3"/>
                      </a:cubicBezTo>
                      <a:cubicBezTo>
                        <a:pt x="1" y="49"/>
                        <a:pt x="1" y="49"/>
                        <a:pt x="1" y="49"/>
                      </a:cubicBezTo>
                      <a:cubicBezTo>
                        <a:pt x="0" y="52"/>
                        <a:pt x="1" y="55"/>
                        <a:pt x="3" y="57"/>
                      </a:cubicBezTo>
                      <a:close/>
                    </a:path>
                  </a:pathLst>
                </a:custGeom>
                <a:grpFill/>
                <a:ln>
                  <a:noFill/>
                </a:ln>
              </p:spPr>
              <p:txBody>
                <a:bodyPr anchor="ctr"/>
                <a:lstStyle/>
                <a:p>
                  <a:pPr algn="ctr"/>
                  <a:endParaRPr/>
                </a:p>
              </p:txBody>
            </p:sp>
            <p:sp>
              <p:nvSpPr>
                <p:cNvPr id="52" name="Freeform: Shape 16"/>
                <p:cNvSpPr/>
                <p:nvPr/>
              </p:nvSpPr>
              <p:spPr bwMode="auto">
                <a:xfrm>
                  <a:off x="3576935" y="1742180"/>
                  <a:ext cx="252568" cy="166678"/>
                </a:xfrm>
                <a:custGeom>
                  <a:avLst/>
                  <a:gdLst>
                    <a:gd name="T0" fmla="*/ 55 w 59"/>
                    <a:gd name="T1" fmla="*/ 28 h 39"/>
                    <a:gd name="T2" fmla="*/ 10 w 59"/>
                    <a:gd name="T3" fmla="*/ 1 h 39"/>
                    <a:gd name="T4" fmla="*/ 2 w 59"/>
                    <a:gd name="T5" fmla="*/ 4 h 39"/>
                    <a:gd name="T6" fmla="*/ 4 w 59"/>
                    <a:gd name="T7" fmla="*/ 11 h 39"/>
                    <a:gd name="T8" fmla="*/ 49 w 59"/>
                    <a:gd name="T9" fmla="*/ 38 h 39"/>
                    <a:gd name="T10" fmla="*/ 52 w 59"/>
                    <a:gd name="T11" fmla="*/ 39 h 39"/>
                    <a:gd name="T12" fmla="*/ 57 w 59"/>
                    <a:gd name="T13" fmla="*/ 36 h 39"/>
                    <a:gd name="T14" fmla="*/ 55 w 59"/>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9">
                      <a:moveTo>
                        <a:pt x="55" y="28"/>
                      </a:moveTo>
                      <a:cubicBezTo>
                        <a:pt x="10" y="1"/>
                        <a:pt x="10" y="1"/>
                        <a:pt x="10" y="1"/>
                      </a:cubicBezTo>
                      <a:cubicBezTo>
                        <a:pt x="7" y="0"/>
                        <a:pt x="4" y="1"/>
                        <a:pt x="2" y="4"/>
                      </a:cubicBezTo>
                      <a:cubicBezTo>
                        <a:pt x="0" y="6"/>
                        <a:pt x="1" y="10"/>
                        <a:pt x="4" y="11"/>
                      </a:cubicBezTo>
                      <a:cubicBezTo>
                        <a:pt x="49" y="38"/>
                        <a:pt x="49" y="38"/>
                        <a:pt x="49" y="38"/>
                      </a:cubicBezTo>
                      <a:cubicBezTo>
                        <a:pt x="50" y="38"/>
                        <a:pt x="51" y="39"/>
                        <a:pt x="52" y="39"/>
                      </a:cubicBezTo>
                      <a:cubicBezTo>
                        <a:pt x="54" y="39"/>
                        <a:pt x="56" y="38"/>
                        <a:pt x="57" y="36"/>
                      </a:cubicBezTo>
                      <a:cubicBezTo>
                        <a:pt x="59" y="33"/>
                        <a:pt x="58" y="29"/>
                        <a:pt x="55" y="28"/>
                      </a:cubicBezTo>
                      <a:close/>
                    </a:path>
                  </a:pathLst>
                </a:custGeom>
                <a:grpFill/>
                <a:ln>
                  <a:noFill/>
                </a:ln>
              </p:spPr>
              <p:txBody>
                <a:bodyPr anchor="ctr"/>
                <a:lstStyle/>
                <a:p>
                  <a:pPr algn="ctr"/>
                  <a:endParaRPr/>
                </a:p>
              </p:txBody>
            </p:sp>
            <p:sp>
              <p:nvSpPr>
                <p:cNvPr id="53" name="Freeform: Shape 17"/>
                <p:cNvSpPr/>
                <p:nvPr/>
              </p:nvSpPr>
              <p:spPr bwMode="auto">
                <a:xfrm>
                  <a:off x="5275178" y="2603632"/>
                  <a:ext cx="248316" cy="166678"/>
                </a:xfrm>
                <a:custGeom>
                  <a:avLst/>
                  <a:gdLst>
                    <a:gd name="T0" fmla="*/ 54 w 58"/>
                    <a:gd name="T1" fmla="*/ 28 h 39"/>
                    <a:gd name="T2" fmla="*/ 9 w 58"/>
                    <a:gd name="T3" fmla="*/ 2 h 39"/>
                    <a:gd name="T4" fmla="*/ 1 w 58"/>
                    <a:gd name="T5" fmla="*/ 4 h 39"/>
                    <a:gd name="T6" fmla="*/ 3 w 58"/>
                    <a:gd name="T7" fmla="*/ 12 h 39"/>
                    <a:gd name="T8" fmla="*/ 48 w 58"/>
                    <a:gd name="T9" fmla="*/ 38 h 39"/>
                    <a:gd name="T10" fmla="*/ 51 w 58"/>
                    <a:gd name="T11" fmla="*/ 39 h 39"/>
                    <a:gd name="T12" fmla="*/ 56 w 58"/>
                    <a:gd name="T13" fmla="*/ 36 h 39"/>
                    <a:gd name="T14" fmla="*/ 54 w 58"/>
                    <a:gd name="T15" fmla="*/ 28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9">
                      <a:moveTo>
                        <a:pt x="54" y="28"/>
                      </a:moveTo>
                      <a:cubicBezTo>
                        <a:pt x="9" y="2"/>
                        <a:pt x="9" y="2"/>
                        <a:pt x="9" y="2"/>
                      </a:cubicBezTo>
                      <a:cubicBezTo>
                        <a:pt x="6" y="0"/>
                        <a:pt x="3" y="1"/>
                        <a:pt x="1" y="4"/>
                      </a:cubicBezTo>
                      <a:cubicBezTo>
                        <a:pt x="0" y="7"/>
                        <a:pt x="0" y="10"/>
                        <a:pt x="3" y="12"/>
                      </a:cubicBezTo>
                      <a:cubicBezTo>
                        <a:pt x="48" y="38"/>
                        <a:pt x="48" y="38"/>
                        <a:pt x="48" y="38"/>
                      </a:cubicBezTo>
                      <a:cubicBezTo>
                        <a:pt x="49" y="39"/>
                        <a:pt x="50" y="39"/>
                        <a:pt x="51" y="39"/>
                      </a:cubicBezTo>
                      <a:cubicBezTo>
                        <a:pt x="53" y="39"/>
                        <a:pt x="55" y="38"/>
                        <a:pt x="56" y="36"/>
                      </a:cubicBezTo>
                      <a:cubicBezTo>
                        <a:pt x="58" y="33"/>
                        <a:pt x="57" y="30"/>
                        <a:pt x="54" y="28"/>
                      </a:cubicBezTo>
                      <a:close/>
                    </a:path>
                  </a:pathLst>
                </a:custGeom>
                <a:grpFill/>
                <a:ln>
                  <a:noFill/>
                </a:ln>
              </p:spPr>
              <p:txBody>
                <a:bodyPr anchor="ctr"/>
                <a:lstStyle/>
                <a:p>
                  <a:pPr algn="ctr"/>
                  <a:endParaRPr/>
                </a:p>
              </p:txBody>
            </p:sp>
            <p:sp>
              <p:nvSpPr>
                <p:cNvPr id="54" name="Freeform: Shape 18"/>
                <p:cNvSpPr/>
                <p:nvPr/>
              </p:nvSpPr>
              <p:spPr bwMode="auto">
                <a:xfrm>
                  <a:off x="3576935" y="2629144"/>
                  <a:ext cx="252568" cy="162426"/>
                </a:xfrm>
                <a:custGeom>
                  <a:avLst/>
                  <a:gdLst>
                    <a:gd name="T0" fmla="*/ 49 w 59"/>
                    <a:gd name="T1" fmla="*/ 1 h 38"/>
                    <a:gd name="T2" fmla="*/ 4 w 59"/>
                    <a:gd name="T3" fmla="*/ 27 h 38"/>
                    <a:gd name="T4" fmla="*/ 2 w 59"/>
                    <a:gd name="T5" fmla="*/ 35 h 38"/>
                    <a:gd name="T6" fmla="*/ 7 w 59"/>
                    <a:gd name="T7" fmla="*/ 38 h 38"/>
                    <a:gd name="T8" fmla="*/ 10 w 59"/>
                    <a:gd name="T9" fmla="*/ 37 h 38"/>
                    <a:gd name="T10" fmla="*/ 55 w 59"/>
                    <a:gd name="T11" fmla="*/ 11 h 38"/>
                    <a:gd name="T12" fmla="*/ 57 w 59"/>
                    <a:gd name="T13" fmla="*/ 3 h 38"/>
                    <a:gd name="T14" fmla="*/ 49 w 59"/>
                    <a:gd name="T15" fmla="*/ 1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38">
                      <a:moveTo>
                        <a:pt x="49" y="1"/>
                      </a:moveTo>
                      <a:cubicBezTo>
                        <a:pt x="4" y="27"/>
                        <a:pt x="4" y="27"/>
                        <a:pt x="4" y="27"/>
                      </a:cubicBezTo>
                      <a:cubicBezTo>
                        <a:pt x="1" y="29"/>
                        <a:pt x="0" y="33"/>
                        <a:pt x="2" y="35"/>
                      </a:cubicBezTo>
                      <a:cubicBezTo>
                        <a:pt x="3" y="37"/>
                        <a:pt x="5" y="38"/>
                        <a:pt x="7" y="38"/>
                      </a:cubicBezTo>
                      <a:cubicBezTo>
                        <a:pt x="8" y="38"/>
                        <a:pt x="9" y="38"/>
                        <a:pt x="10" y="37"/>
                      </a:cubicBezTo>
                      <a:cubicBezTo>
                        <a:pt x="55" y="11"/>
                        <a:pt x="55" y="11"/>
                        <a:pt x="55" y="11"/>
                      </a:cubicBezTo>
                      <a:cubicBezTo>
                        <a:pt x="58" y="9"/>
                        <a:pt x="59" y="6"/>
                        <a:pt x="57" y="3"/>
                      </a:cubicBezTo>
                      <a:cubicBezTo>
                        <a:pt x="56" y="0"/>
                        <a:pt x="52" y="0"/>
                        <a:pt x="49" y="1"/>
                      </a:cubicBezTo>
                      <a:close/>
                    </a:path>
                  </a:pathLst>
                </a:custGeom>
                <a:grpFill/>
                <a:ln>
                  <a:noFill/>
                </a:ln>
              </p:spPr>
              <p:txBody>
                <a:bodyPr anchor="ctr"/>
                <a:lstStyle/>
                <a:p>
                  <a:pPr algn="ctr"/>
                  <a:endParaRPr/>
                </a:p>
              </p:txBody>
            </p:sp>
            <p:sp>
              <p:nvSpPr>
                <p:cNvPr id="55" name="Freeform: Shape 19"/>
                <p:cNvSpPr/>
                <p:nvPr/>
              </p:nvSpPr>
              <p:spPr bwMode="auto">
                <a:xfrm>
                  <a:off x="3953661" y="1330588"/>
                  <a:ext cx="171780" cy="244064"/>
                </a:xfrm>
                <a:custGeom>
                  <a:avLst/>
                  <a:gdLst>
                    <a:gd name="T0" fmla="*/ 28 w 40"/>
                    <a:gd name="T1" fmla="*/ 55 h 57"/>
                    <a:gd name="T2" fmla="*/ 33 w 40"/>
                    <a:gd name="T3" fmla="*/ 57 h 57"/>
                    <a:gd name="T4" fmla="*/ 36 w 40"/>
                    <a:gd name="T5" fmla="*/ 57 h 57"/>
                    <a:gd name="T6" fmla="*/ 38 w 40"/>
                    <a:gd name="T7" fmla="*/ 49 h 57"/>
                    <a:gd name="T8" fmla="*/ 12 w 40"/>
                    <a:gd name="T9" fmla="*/ 3 h 57"/>
                    <a:gd name="T10" fmla="*/ 4 w 40"/>
                    <a:gd name="T11" fmla="*/ 1 h 57"/>
                    <a:gd name="T12" fmla="*/ 2 w 40"/>
                    <a:gd name="T13" fmla="*/ 9 h 57"/>
                    <a:gd name="T14" fmla="*/ 28 w 40"/>
                    <a:gd name="T15" fmla="*/ 55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57">
                      <a:moveTo>
                        <a:pt x="28" y="55"/>
                      </a:moveTo>
                      <a:cubicBezTo>
                        <a:pt x="29" y="56"/>
                        <a:pt x="31" y="57"/>
                        <a:pt x="33" y="57"/>
                      </a:cubicBezTo>
                      <a:cubicBezTo>
                        <a:pt x="34" y="57"/>
                        <a:pt x="35" y="57"/>
                        <a:pt x="36" y="57"/>
                      </a:cubicBezTo>
                      <a:cubicBezTo>
                        <a:pt x="39" y="55"/>
                        <a:pt x="40" y="52"/>
                        <a:pt x="38" y="49"/>
                      </a:cubicBezTo>
                      <a:cubicBezTo>
                        <a:pt x="12" y="3"/>
                        <a:pt x="12" y="3"/>
                        <a:pt x="12" y="3"/>
                      </a:cubicBezTo>
                      <a:cubicBezTo>
                        <a:pt x="10" y="1"/>
                        <a:pt x="7" y="0"/>
                        <a:pt x="4" y="1"/>
                      </a:cubicBezTo>
                      <a:cubicBezTo>
                        <a:pt x="1" y="3"/>
                        <a:pt x="0" y="6"/>
                        <a:pt x="2" y="9"/>
                      </a:cubicBezTo>
                      <a:lnTo>
                        <a:pt x="28" y="55"/>
                      </a:lnTo>
                      <a:close/>
                    </a:path>
                  </a:pathLst>
                </a:custGeom>
                <a:grpFill/>
                <a:ln>
                  <a:noFill/>
                </a:ln>
              </p:spPr>
              <p:txBody>
                <a:bodyPr anchor="ctr"/>
                <a:lstStyle/>
                <a:p>
                  <a:pPr algn="ctr"/>
                  <a:endParaRPr/>
                </a:p>
              </p:txBody>
            </p:sp>
            <p:sp>
              <p:nvSpPr>
                <p:cNvPr id="56" name="Freeform: Shape 20"/>
                <p:cNvSpPr/>
                <p:nvPr/>
              </p:nvSpPr>
              <p:spPr bwMode="auto">
                <a:xfrm>
                  <a:off x="4537033" y="1210682"/>
                  <a:ext cx="47622" cy="274678"/>
                </a:xfrm>
                <a:custGeom>
                  <a:avLst/>
                  <a:gdLst>
                    <a:gd name="T0" fmla="*/ 5 w 11"/>
                    <a:gd name="T1" fmla="*/ 64 h 64"/>
                    <a:gd name="T2" fmla="*/ 11 w 11"/>
                    <a:gd name="T3" fmla="*/ 58 h 64"/>
                    <a:gd name="T4" fmla="*/ 11 w 11"/>
                    <a:gd name="T5" fmla="*/ 6 h 64"/>
                    <a:gd name="T6" fmla="*/ 5 w 11"/>
                    <a:gd name="T7" fmla="*/ 0 h 64"/>
                    <a:gd name="T8" fmla="*/ 0 w 11"/>
                    <a:gd name="T9" fmla="*/ 6 h 64"/>
                    <a:gd name="T10" fmla="*/ 0 w 11"/>
                    <a:gd name="T11" fmla="*/ 58 h 64"/>
                    <a:gd name="T12" fmla="*/ 5 w 11"/>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1" h="64">
                      <a:moveTo>
                        <a:pt x="5" y="64"/>
                      </a:moveTo>
                      <a:cubicBezTo>
                        <a:pt x="8" y="64"/>
                        <a:pt x="11" y="61"/>
                        <a:pt x="11" y="58"/>
                      </a:cubicBezTo>
                      <a:cubicBezTo>
                        <a:pt x="11" y="6"/>
                        <a:pt x="11" y="6"/>
                        <a:pt x="11" y="6"/>
                      </a:cubicBezTo>
                      <a:cubicBezTo>
                        <a:pt x="11" y="3"/>
                        <a:pt x="8" y="0"/>
                        <a:pt x="5" y="0"/>
                      </a:cubicBezTo>
                      <a:cubicBezTo>
                        <a:pt x="2" y="0"/>
                        <a:pt x="0" y="3"/>
                        <a:pt x="0" y="6"/>
                      </a:cubicBezTo>
                      <a:cubicBezTo>
                        <a:pt x="0" y="58"/>
                        <a:pt x="0" y="58"/>
                        <a:pt x="0" y="58"/>
                      </a:cubicBezTo>
                      <a:cubicBezTo>
                        <a:pt x="0" y="61"/>
                        <a:pt x="2" y="64"/>
                        <a:pt x="5" y="64"/>
                      </a:cubicBezTo>
                      <a:close/>
                    </a:path>
                  </a:pathLst>
                </a:custGeom>
                <a:grpFill/>
                <a:ln>
                  <a:noFill/>
                </a:ln>
              </p:spPr>
              <p:txBody>
                <a:bodyPr anchor="ctr"/>
                <a:lstStyle/>
                <a:p>
                  <a:pPr algn="ctr"/>
                  <a:endParaRPr/>
                </a:p>
              </p:txBody>
            </p:sp>
            <p:sp>
              <p:nvSpPr>
                <p:cNvPr id="57" name="Freeform: Shape 21"/>
                <p:cNvSpPr/>
                <p:nvPr/>
              </p:nvSpPr>
              <p:spPr bwMode="auto">
                <a:xfrm>
                  <a:off x="3525061" y="2255820"/>
                  <a:ext cx="274678" cy="47622"/>
                </a:xfrm>
                <a:custGeom>
                  <a:avLst/>
                  <a:gdLst>
                    <a:gd name="T0" fmla="*/ 64 w 64"/>
                    <a:gd name="T1" fmla="*/ 5 h 11"/>
                    <a:gd name="T2" fmla="*/ 58 w 64"/>
                    <a:gd name="T3" fmla="*/ 0 h 11"/>
                    <a:gd name="T4" fmla="*/ 6 w 64"/>
                    <a:gd name="T5" fmla="*/ 0 h 11"/>
                    <a:gd name="T6" fmla="*/ 0 w 64"/>
                    <a:gd name="T7" fmla="*/ 5 h 11"/>
                    <a:gd name="T8" fmla="*/ 6 w 64"/>
                    <a:gd name="T9" fmla="*/ 11 h 11"/>
                    <a:gd name="T10" fmla="*/ 58 w 64"/>
                    <a:gd name="T11" fmla="*/ 11 h 11"/>
                    <a:gd name="T12" fmla="*/ 64 w 64"/>
                    <a:gd name="T13" fmla="*/ 5 h 11"/>
                  </a:gdLst>
                  <a:ahLst/>
                  <a:cxnLst>
                    <a:cxn ang="0">
                      <a:pos x="T0" y="T1"/>
                    </a:cxn>
                    <a:cxn ang="0">
                      <a:pos x="T2" y="T3"/>
                    </a:cxn>
                    <a:cxn ang="0">
                      <a:pos x="T4" y="T5"/>
                    </a:cxn>
                    <a:cxn ang="0">
                      <a:pos x="T6" y="T7"/>
                    </a:cxn>
                    <a:cxn ang="0">
                      <a:pos x="T8" y="T9"/>
                    </a:cxn>
                    <a:cxn ang="0">
                      <a:pos x="T10" y="T11"/>
                    </a:cxn>
                    <a:cxn ang="0">
                      <a:pos x="T12" y="T13"/>
                    </a:cxn>
                  </a:cxnLst>
                  <a:rect l="0" t="0" r="r" b="b"/>
                  <a:pathLst>
                    <a:path w="64" h="11">
                      <a:moveTo>
                        <a:pt x="64" y="5"/>
                      </a:moveTo>
                      <a:cubicBezTo>
                        <a:pt x="64" y="2"/>
                        <a:pt x="61" y="0"/>
                        <a:pt x="58" y="0"/>
                      </a:cubicBezTo>
                      <a:cubicBezTo>
                        <a:pt x="6" y="0"/>
                        <a:pt x="6" y="0"/>
                        <a:pt x="6" y="0"/>
                      </a:cubicBezTo>
                      <a:cubicBezTo>
                        <a:pt x="2" y="0"/>
                        <a:pt x="0" y="2"/>
                        <a:pt x="0" y="5"/>
                      </a:cubicBezTo>
                      <a:cubicBezTo>
                        <a:pt x="0" y="9"/>
                        <a:pt x="2" y="11"/>
                        <a:pt x="6" y="11"/>
                      </a:cubicBezTo>
                      <a:cubicBezTo>
                        <a:pt x="58" y="11"/>
                        <a:pt x="58" y="11"/>
                        <a:pt x="58" y="11"/>
                      </a:cubicBezTo>
                      <a:cubicBezTo>
                        <a:pt x="61" y="11"/>
                        <a:pt x="64" y="9"/>
                        <a:pt x="64" y="5"/>
                      </a:cubicBezTo>
                      <a:close/>
                    </a:path>
                  </a:pathLst>
                </a:custGeom>
                <a:grpFill/>
                <a:ln>
                  <a:noFill/>
                </a:ln>
              </p:spPr>
              <p:txBody>
                <a:bodyPr anchor="ctr"/>
                <a:lstStyle/>
                <a:p>
                  <a:pPr algn="ctr"/>
                  <a:endParaRPr/>
                </a:p>
              </p:txBody>
            </p:sp>
          </p:grpSp>
          <p:sp>
            <p:nvSpPr>
              <p:cNvPr id="48" name="Freeform: Shape 22"/>
              <p:cNvSpPr/>
              <p:nvPr/>
            </p:nvSpPr>
            <p:spPr bwMode="auto">
              <a:xfrm>
                <a:off x="5353024" y="3209502"/>
                <a:ext cx="314208" cy="744655"/>
              </a:xfrm>
              <a:custGeom>
                <a:avLst/>
                <a:gdLst>
                  <a:gd name="T0" fmla="*/ 54 w 58"/>
                  <a:gd name="T1" fmla="*/ 14 h 108"/>
                  <a:gd name="T2" fmla="*/ 50 w 58"/>
                  <a:gd name="T3" fmla="*/ 96 h 108"/>
                  <a:gd name="T4" fmla="*/ 48 w 58"/>
                  <a:gd name="T5" fmla="*/ 107 h 108"/>
                  <a:gd name="T6" fmla="*/ 44 w 58"/>
                  <a:gd name="T7" fmla="*/ 108 h 108"/>
                  <a:gd name="T8" fmla="*/ 38 w 58"/>
                  <a:gd name="T9" fmla="*/ 104 h 108"/>
                  <a:gd name="T10" fmla="*/ 45 w 58"/>
                  <a:gd name="T11" fmla="*/ 3 h 108"/>
                  <a:gd name="T12" fmla="*/ 55 w 58"/>
                  <a:gd name="T13" fmla="*/ 4 h 108"/>
                  <a:gd name="T14" fmla="*/ 54 w 58"/>
                  <a:gd name="T15" fmla="*/ 1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108">
                    <a:moveTo>
                      <a:pt x="54" y="14"/>
                    </a:moveTo>
                    <a:cubicBezTo>
                      <a:pt x="48" y="19"/>
                      <a:pt x="19" y="47"/>
                      <a:pt x="50" y="96"/>
                    </a:cubicBezTo>
                    <a:cubicBezTo>
                      <a:pt x="53" y="100"/>
                      <a:pt x="51" y="104"/>
                      <a:pt x="48" y="107"/>
                    </a:cubicBezTo>
                    <a:cubicBezTo>
                      <a:pt x="47" y="107"/>
                      <a:pt x="45" y="108"/>
                      <a:pt x="44" y="108"/>
                    </a:cubicBezTo>
                    <a:cubicBezTo>
                      <a:pt x="42" y="108"/>
                      <a:pt x="39" y="106"/>
                      <a:pt x="38" y="104"/>
                    </a:cubicBezTo>
                    <a:cubicBezTo>
                      <a:pt x="0" y="45"/>
                      <a:pt x="37" y="9"/>
                      <a:pt x="45" y="3"/>
                    </a:cubicBezTo>
                    <a:cubicBezTo>
                      <a:pt x="48" y="0"/>
                      <a:pt x="53" y="1"/>
                      <a:pt x="55" y="4"/>
                    </a:cubicBezTo>
                    <a:cubicBezTo>
                      <a:pt x="58" y="7"/>
                      <a:pt x="58" y="12"/>
                      <a:pt x="54" y="14"/>
                    </a:cubicBezTo>
                    <a:close/>
                  </a:path>
                </a:pathLst>
              </a:custGeom>
              <a:grpFill/>
              <a:ln>
                <a:noFill/>
              </a:ln>
            </p:spPr>
            <p:txBody>
              <a:bodyPr anchor="ctr"/>
              <a:lstStyle/>
              <a:p>
                <a:pPr algn="ctr"/>
                <a:endParaRPr/>
              </a:p>
            </p:txBody>
          </p:sp>
        </p:grpSp>
        <p:sp>
          <p:nvSpPr>
            <p:cNvPr id="39" name="Oval 26"/>
            <p:cNvSpPr>
              <a:spLocks noChangeAspect="1"/>
            </p:cNvSpPr>
            <p:nvPr/>
          </p:nvSpPr>
          <p:spPr>
            <a:xfrm>
              <a:off x="7231482" y="2093371"/>
              <a:ext cx="680202" cy="680202"/>
            </a:xfrm>
            <a:prstGeom prst="ellipse">
              <a:avLst/>
            </a:prstGeom>
            <a:solidFill>
              <a:srgbClr val="9C9C9C"/>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7" name="Oval 28"/>
            <p:cNvSpPr>
              <a:spLocks noChangeAspect="1"/>
            </p:cNvSpPr>
            <p:nvPr/>
          </p:nvSpPr>
          <p:spPr>
            <a:xfrm>
              <a:off x="7809531" y="3450766"/>
              <a:ext cx="680202" cy="680202"/>
            </a:xfrm>
            <a:prstGeom prst="ellipse">
              <a:avLst/>
            </a:prstGeom>
            <a:solidFill>
              <a:srgbClr val="BE0C2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5" name="Oval 32"/>
            <p:cNvSpPr>
              <a:spLocks noChangeAspect="1"/>
            </p:cNvSpPr>
            <p:nvPr/>
          </p:nvSpPr>
          <p:spPr>
            <a:xfrm>
              <a:off x="3702267" y="3460893"/>
              <a:ext cx="680202" cy="680202"/>
            </a:xfrm>
            <a:prstGeom prst="ellipse">
              <a:avLst/>
            </a:prstGeom>
            <a:solidFill>
              <a:srgbClr val="9C9C9C"/>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3" name="Oval 31"/>
            <p:cNvSpPr>
              <a:spLocks noChangeAspect="1"/>
            </p:cNvSpPr>
            <p:nvPr/>
          </p:nvSpPr>
          <p:spPr>
            <a:xfrm>
              <a:off x="4264833" y="2093371"/>
              <a:ext cx="680202" cy="680202"/>
            </a:xfrm>
            <a:prstGeom prst="ellipse">
              <a:avLst/>
            </a:prstGeom>
            <a:solidFill>
              <a:srgbClr val="BE0C2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1" name="Oval 37"/>
            <p:cNvSpPr>
              <a:spLocks noChangeAspect="1"/>
            </p:cNvSpPr>
            <p:nvPr/>
          </p:nvSpPr>
          <p:spPr>
            <a:xfrm>
              <a:off x="7231482" y="4805153"/>
              <a:ext cx="680202" cy="680202"/>
            </a:xfrm>
            <a:prstGeom prst="ellipse">
              <a:avLst/>
            </a:prstGeom>
            <a:solidFill>
              <a:srgbClr val="9C9C9C"/>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60" name="组合 59"/>
            <p:cNvGrpSpPr/>
            <p:nvPr/>
          </p:nvGrpSpPr>
          <p:grpSpPr>
            <a:xfrm>
              <a:off x="8101885" y="1956166"/>
              <a:ext cx="2775857" cy="972424"/>
              <a:chOff x="8539843" y="2171125"/>
              <a:chExt cx="2775857" cy="972424"/>
            </a:xfrm>
          </p:grpSpPr>
          <p:sp>
            <p:nvSpPr>
              <p:cNvPr id="61" name="矩形 60"/>
              <p:cNvSpPr/>
              <p:nvPr/>
            </p:nvSpPr>
            <p:spPr>
              <a:xfrm>
                <a:off x="8539844" y="2514021"/>
                <a:ext cx="2775856" cy="629528"/>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interaction between components during testing does not give the expected results</a:t>
                </a:r>
              </a:p>
            </p:txBody>
          </p:sp>
          <p:sp>
            <p:nvSpPr>
              <p:cNvPr id="62" name="矩形 61"/>
              <p:cNvSpPr/>
              <p:nvPr/>
            </p:nvSpPr>
            <p:spPr>
              <a:xfrm>
                <a:off x="8539843" y="2171125"/>
                <a:ext cx="2164600" cy="42354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lang="en-US" altLang="zh-CN"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R</a:t>
                </a:r>
                <a:r>
                  <a:rPr lang="zh-CN" altLang="en-US"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unnability</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endParaRPr>
              </a:p>
            </p:txBody>
          </p:sp>
        </p:grpSp>
        <p:grpSp>
          <p:nvGrpSpPr>
            <p:cNvPr id="63" name="组合 62"/>
            <p:cNvGrpSpPr/>
            <p:nvPr/>
          </p:nvGrpSpPr>
          <p:grpSpPr>
            <a:xfrm>
              <a:off x="8679934" y="3275825"/>
              <a:ext cx="2775857" cy="1270976"/>
              <a:chOff x="8539843" y="2171125"/>
              <a:chExt cx="2775857" cy="1270976"/>
            </a:xfrm>
          </p:grpSpPr>
          <p:sp>
            <p:nvSpPr>
              <p:cNvPr id="64" name="矩形 63"/>
              <p:cNvSpPr/>
              <p:nvPr/>
            </p:nvSpPr>
            <p:spPr>
              <a:xfrm>
                <a:off x="8539844" y="2514021"/>
                <a:ext cx="2775856" cy="92808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refer to </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all situations where problems occur</a:t>
                </a:r>
              </a:p>
            </p:txBody>
          </p:sp>
          <p:sp>
            <p:nvSpPr>
              <p:cNvPr id="65" name="矩形 64"/>
              <p:cNvSpPr/>
              <p:nvPr/>
            </p:nvSpPr>
            <p:spPr>
              <a:xfrm>
                <a:off x="8539843" y="2171125"/>
                <a:ext cx="2164600" cy="755650"/>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lang="en-US" altLang="zh-CN"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C</a:t>
                </a:r>
                <a:r>
                  <a:rPr lang="zh-CN" altLang="en-US"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ompleteness</a:t>
                </a:r>
                <a:endParaRPr kumimoji="0" lang="zh-CN" altLang="en-US"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endParaRPr>
              </a:p>
              <a:p>
                <a:pPr marL="0" marR="0" lvl="0" indent="0" defTabSz="914400" rtl="0" eaLnBrk="1" fontAlgn="auto" latinLnBrk="0" hangingPunct="1">
                  <a:lnSpc>
                    <a:spcPct val="12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endParaRPr>
              </a:p>
            </p:txBody>
          </p:sp>
        </p:grpSp>
        <p:grpSp>
          <p:nvGrpSpPr>
            <p:cNvPr id="66" name="组合 65"/>
            <p:cNvGrpSpPr/>
            <p:nvPr/>
          </p:nvGrpSpPr>
          <p:grpSpPr>
            <a:xfrm>
              <a:off x="8101885" y="4669107"/>
              <a:ext cx="2775857" cy="1467481"/>
              <a:chOff x="8539843" y="2171125"/>
              <a:chExt cx="2775857" cy="1467481"/>
            </a:xfrm>
          </p:grpSpPr>
          <p:sp>
            <p:nvSpPr>
              <p:cNvPr id="67" name="矩形 66"/>
              <p:cNvSpPr/>
              <p:nvPr/>
            </p:nvSpPr>
            <p:spPr>
              <a:xfrm>
                <a:off x="8539844" y="2514021"/>
                <a:ext cx="2775856" cy="112458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helps set out how the software will be checked, what specifically will be tested, and who will be performing the test.</a:t>
                </a:r>
              </a:p>
            </p:txBody>
          </p:sp>
          <p:sp>
            <p:nvSpPr>
              <p:cNvPr id="68" name="矩形 67"/>
              <p:cNvSpPr/>
              <p:nvPr/>
            </p:nvSpPr>
            <p:spPr>
              <a:xfrm>
                <a:off x="8539843" y="2171125"/>
                <a:ext cx="2164600" cy="423545"/>
              </a:xfrm>
              <a:prstGeom prst="rect">
                <a:avLst/>
              </a:prstGeom>
            </p:spPr>
            <p:txBody>
              <a:bodyPr wrap="square">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defRPr/>
                </a:pPr>
                <a:r>
                  <a:rPr lang="en-US" altLang="zh-CN"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I</a:t>
                </a:r>
                <a:r>
                  <a:rPr lang="zh-CN" altLang="en-US"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mportance</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endParaRPr>
              </a:p>
            </p:txBody>
          </p:sp>
        </p:grpSp>
        <p:sp>
          <p:nvSpPr>
            <p:cNvPr id="71" name="矩形 70"/>
            <p:cNvSpPr/>
            <p:nvPr/>
          </p:nvSpPr>
          <p:spPr>
            <a:xfrm>
              <a:off x="1737594" y="1956166"/>
              <a:ext cx="2337435" cy="108775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O</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ngoing from </a:t>
              </a: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pre</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development to</a:t>
              </a: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post-development</a:t>
              </a:r>
            </a:p>
          </p:txBody>
        </p:sp>
        <p:sp>
          <p:nvSpPr>
            <p:cNvPr id="77" name="矩形 76"/>
            <p:cNvSpPr/>
            <p:nvPr/>
          </p:nvSpPr>
          <p:spPr>
            <a:xfrm>
              <a:off x="596465" y="3931651"/>
              <a:ext cx="2997200" cy="108775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 </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F</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ocuses on</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 </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runnability,</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 </a:t>
              </a:r>
              <a:r>
                <a:rPr lang="zh-CN" altLang="en-US" b="1" noProof="0" dirty="0">
                  <a:ln>
                    <a:noFill/>
                  </a:ln>
                  <a:solidFill>
                    <a:prstClr val="black">
                      <a:lumMod val="65000"/>
                      <a:lumOff val="35000"/>
                    </a:prstClr>
                  </a:solidFill>
                  <a:effectLst/>
                  <a:uLnTx/>
                  <a:uFillTx/>
                  <a:latin typeface="Arial" panose="020B0604020202020204"/>
                  <a:ea typeface="Microsoft YaHei" panose="020B0503020204020204" charset="-122"/>
                  <a:sym typeface="+mn-ea"/>
                </a:rPr>
                <a:t>completeness,</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 and importance</a:t>
              </a:r>
            </a:p>
          </p:txBody>
        </p:sp>
        <p:grpSp>
          <p:nvGrpSpPr>
            <p:cNvPr id="19" name="Group 19"/>
            <p:cNvGrpSpPr>
              <a:grpSpLocks noChangeAspect="1"/>
            </p:cNvGrpSpPr>
            <p:nvPr/>
          </p:nvGrpSpPr>
          <p:grpSpPr bwMode="auto">
            <a:xfrm>
              <a:off x="4358750" y="2197966"/>
              <a:ext cx="483814" cy="466357"/>
              <a:chOff x="3064" y="1412"/>
              <a:chExt cx="1552" cy="1496"/>
            </a:xfrm>
          </p:grpSpPr>
          <p:sp>
            <p:nvSpPr>
              <p:cNvPr id="20" name="AutoShape 18"/>
              <p:cNvSpPr>
                <a:spLocks noChangeAspect="1" noChangeArrowheads="1" noTextEdit="1"/>
              </p:cNvSpPr>
              <p:nvPr/>
            </p:nvSpPr>
            <p:spPr bwMode="auto">
              <a:xfrm>
                <a:off x="3064" y="1412"/>
                <a:ext cx="1552"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3611" y="1911"/>
                <a:ext cx="485" cy="485"/>
              </a:xfrm>
              <a:custGeom>
                <a:avLst/>
                <a:gdLst>
                  <a:gd name="T0" fmla="*/ 88 w 181"/>
                  <a:gd name="T1" fmla="*/ 1 h 181"/>
                  <a:gd name="T2" fmla="*/ 179 w 181"/>
                  <a:gd name="T3" fmla="*/ 89 h 181"/>
                  <a:gd name="T4" fmla="*/ 91 w 181"/>
                  <a:gd name="T5" fmla="*/ 180 h 181"/>
                  <a:gd name="T6" fmla="*/ 1 w 181"/>
                  <a:gd name="T7" fmla="*/ 93 h 181"/>
                  <a:gd name="T8" fmla="*/ 88 w 181"/>
                  <a:gd name="T9" fmla="*/ 1 h 181"/>
                </a:gdLst>
                <a:ahLst/>
                <a:cxnLst>
                  <a:cxn ang="0">
                    <a:pos x="T0" y="T1"/>
                  </a:cxn>
                  <a:cxn ang="0">
                    <a:pos x="T2" y="T3"/>
                  </a:cxn>
                  <a:cxn ang="0">
                    <a:pos x="T4" y="T5"/>
                  </a:cxn>
                  <a:cxn ang="0">
                    <a:pos x="T6" y="T7"/>
                  </a:cxn>
                  <a:cxn ang="0">
                    <a:pos x="T8" y="T9"/>
                  </a:cxn>
                </a:cxnLst>
                <a:rect l="0" t="0" r="r" b="b"/>
                <a:pathLst>
                  <a:path w="181" h="181">
                    <a:moveTo>
                      <a:pt x="88" y="1"/>
                    </a:moveTo>
                    <a:cubicBezTo>
                      <a:pt x="137" y="0"/>
                      <a:pt x="178" y="39"/>
                      <a:pt x="179" y="89"/>
                    </a:cubicBezTo>
                    <a:cubicBezTo>
                      <a:pt x="181" y="138"/>
                      <a:pt x="141" y="179"/>
                      <a:pt x="91" y="180"/>
                    </a:cubicBezTo>
                    <a:cubicBezTo>
                      <a:pt x="43" y="181"/>
                      <a:pt x="2" y="141"/>
                      <a:pt x="1" y="93"/>
                    </a:cubicBezTo>
                    <a:cubicBezTo>
                      <a:pt x="0" y="44"/>
                      <a:pt x="39" y="3"/>
                      <a:pt x="8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3986" y="1399"/>
                <a:ext cx="375" cy="498"/>
              </a:xfrm>
              <a:custGeom>
                <a:avLst/>
                <a:gdLst>
                  <a:gd name="T0" fmla="*/ 22 w 140"/>
                  <a:gd name="T1" fmla="*/ 186 h 186"/>
                  <a:gd name="T2" fmla="*/ 0 w 140"/>
                  <a:gd name="T3" fmla="*/ 172 h 186"/>
                  <a:gd name="T4" fmla="*/ 40 w 140"/>
                  <a:gd name="T5" fmla="*/ 104 h 186"/>
                  <a:gd name="T6" fmla="*/ 40 w 140"/>
                  <a:gd name="T7" fmla="*/ 86 h 186"/>
                  <a:gd name="T8" fmla="*/ 46 w 140"/>
                  <a:gd name="T9" fmla="*/ 21 h 186"/>
                  <a:gd name="T10" fmla="*/ 111 w 140"/>
                  <a:gd name="T11" fmla="*/ 13 h 186"/>
                  <a:gd name="T12" fmla="*/ 133 w 140"/>
                  <a:gd name="T13" fmla="*/ 74 h 186"/>
                  <a:gd name="T14" fmla="*/ 76 w 140"/>
                  <a:gd name="T15" fmla="*/ 109 h 186"/>
                  <a:gd name="T16" fmla="*/ 65 w 140"/>
                  <a:gd name="T17" fmla="*/ 115 h 186"/>
                  <a:gd name="T18" fmla="*/ 22 w 14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86">
                    <a:moveTo>
                      <a:pt x="22" y="186"/>
                    </a:moveTo>
                    <a:cubicBezTo>
                      <a:pt x="14" y="181"/>
                      <a:pt x="7" y="177"/>
                      <a:pt x="0" y="172"/>
                    </a:cubicBezTo>
                    <a:cubicBezTo>
                      <a:pt x="13" y="149"/>
                      <a:pt x="26" y="127"/>
                      <a:pt x="40" y="104"/>
                    </a:cubicBezTo>
                    <a:cubicBezTo>
                      <a:pt x="44" y="98"/>
                      <a:pt x="45" y="93"/>
                      <a:pt x="40" y="86"/>
                    </a:cubicBezTo>
                    <a:cubicBezTo>
                      <a:pt x="26" y="65"/>
                      <a:pt x="29" y="39"/>
                      <a:pt x="46" y="21"/>
                    </a:cubicBezTo>
                    <a:cubicBezTo>
                      <a:pt x="63" y="3"/>
                      <a:pt x="90" y="0"/>
                      <a:pt x="111" y="13"/>
                    </a:cubicBezTo>
                    <a:cubicBezTo>
                      <a:pt x="131" y="26"/>
                      <a:pt x="140" y="52"/>
                      <a:pt x="133" y="74"/>
                    </a:cubicBezTo>
                    <a:cubicBezTo>
                      <a:pt x="124" y="98"/>
                      <a:pt x="102" y="112"/>
                      <a:pt x="76" y="109"/>
                    </a:cubicBezTo>
                    <a:cubicBezTo>
                      <a:pt x="72" y="109"/>
                      <a:pt x="67" y="112"/>
                      <a:pt x="65" y="115"/>
                    </a:cubicBezTo>
                    <a:cubicBezTo>
                      <a:pt x="50" y="138"/>
                      <a:pt x="37" y="162"/>
                      <a:pt x="22" y="1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3053" y="2216"/>
                <a:ext cx="507" cy="295"/>
              </a:xfrm>
              <a:custGeom>
                <a:avLst/>
                <a:gdLst>
                  <a:gd name="T0" fmla="*/ 181 w 189"/>
                  <a:gd name="T1" fmla="*/ 2 h 110"/>
                  <a:gd name="T2" fmla="*/ 189 w 189"/>
                  <a:gd name="T3" fmla="*/ 27 h 110"/>
                  <a:gd name="T4" fmla="*/ 126 w 189"/>
                  <a:gd name="T5" fmla="*/ 48 h 110"/>
                  <a:gd name="T6" fmla="*/ 107 w 189"/>
                  <a:gd name="T7" fmla="*/ 69 h 110"/>
                  <a:gd name="T8" fmla="*/ 59 w 189"/>
                  <a:gd name="T9" fmla="*/ 109 h 110"/>
                  <a:gd name="T10" fmla="*/ 7 w 189"/>
                  <a:gd name="T11" fmla="*/ 72 h 110"/>
                  <a:gd name="T12" fmla="*/ 29 w 189"/>
                  <a:gd name="T13" fmla="*/ 13 h 110"/>
                  <a:gd name="T14" fmla="*/ 93 w 189"/>
                  <a:gd name="T15" fmla="*/ 20 h 110"/>
                  <a:gd name="T16" fmla="*/ 113 w 189"/>
                  <a:gd name="T17" fmla="*/ 25 h 110"/>
                  <a:gd name="T18" fmla="*/ 181 w 189"/>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10">
                    <a:moveTo>
                      <a:pt x="181" y="2"/>
                    </a:moveTo>
                    <a:cubicBezTo>
                      <a:pt x="184" y="10"/>
                      <a:pt x="186" y="18"/>
                      <a:pt x="189" y="27"/>
                    </a:cubicBezTo>
                    <a:cubicBezTo>
                      <a:pt x="168" y="34"/>
                      <a:pt x="147" y="42"/>
                      <a:pt x="126" y="48"/>
                    </a:cubicBezTo>
                    <a:cubicBezTo>
                      <a:pt x="114" y="51"/>
                      <a:pt x="109" y="55"/>
                      <a:pt x="107" y="69"/>
                    </a:cubicBezTo>
                    <a:cubicBezTo>
                      <a:pt x="105" y="91"/>
                      <a:pt x="82" y="108"/>
                      <a:pt x="59" y="109"/>
                    </a:cubicBezTo>
                    <a:cubicBezTo>
                      <a:pt x="35" y="110"/>
                      <a:pt x="14" y="95"/>
                      <a:pt x="7" y="72"/>
                    </a:cubicBezTo>
                    <a:cubicBezTo>
                      <a:pt x="0" y="50"/>
                      <a:pt x="9" y="25"/>
                      <a:pt x="29" y="13"/>
                    </a:cubicBezTo>
                    <a:cubicBezTo>
                      <a:pt x="50" y="0"/>
                      <a:pt x="77" y="3"/>
                      <a:pt x="93" y="20"/>
                    </a:cubicBezTo>
                    <a:cubicBezTo>
                      <a:pt x="100" y="27"/>
                      <a:pt x="105" y="28"/>
                      <a:pt x="113" y="25"/>
                    </a:cubicBezTo>
                    <a:cubicBezTo>
                      <a:pt x="135" y="17"/>
                      <a:pt x="158" y="10"/>
                      <a:pt x="181"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3839" y="2455"/>
                <a:ext cx="295" cy="461"/>
              </a:xfrm>
              <a:custGeom>
                <a:avLst/>
                <a:gdLst>
                  <a:gd name="T0" fmla="*/ 19 w 110"/>
                  <a:gd name="T1" fmla="*/ 7 h 172"/>
                  <a:gd name="T2" fmla="*/ 44 w 110"/>
                  <a:gd name="T3" fmla="*/ 0 h 172"/>
                  <a:gd name="T4" fmla="*/ 56 w 110"/>
                  <a:gd name="T5" fmla="*/ 53 h 172"/>
                  <a:gd name="T6" fmla="*/ 69 w 110"/>
                  <a:gd name="T7" fmla="*/ 65 h 172"/>
                  <a:gd name="T8" fmla="*/ 110 w 110"/>
                  <a:gd name="T9" fmla="*/ 116 h 172"/>
                  <a:gd name="T10" fmla="*/ 69 w 110"/>
                  <a:gd name="T11" fmla="*/ 166 h 172"/>
                  <a:gd name="T12" fmla="*/ 11 w 110"/>
                  <a:gd name="T13" fmla="*/ 139 h 172"/>
                  <a:gd name="T14" fmla="*/ 25 w 110"/>
                  <a:gd name="T15" fmla="*/ 76 h 172"/>
                  <a:gd name="T16" fmla="*/ 31 w 110"/>
                  <a:gd name="T17" fmla="*/ 57 h 172"/>
                  <a:gd name="T18" fmla="*/ 19 w 110"/>
                  <a:gd name="T19" fmla="*/ 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72">
                    <a:moveTo>
                      <a:pt x="19" y="7"/>
                    </a:moveTo>
                    <a:cubicBezTo>
                      <a:pt x="28" y="5"/>
                      <a:pt x="35" y="3"/>
                      <a:pt x="44" y="0"/>
                    </a:cubicBezTo>
                    <a:cubicBezTo>
                      <a:pt x="48" y="18"/>
                      <a:pt x="53" y="36"/>
                      <a:pt x="56" y="53"/>
                    </a:cubicBezTo>
                    <a:cubicBezTo>
                      <a:pt x="58" y="60"/>
                      <a:pt x="61" y="64"/>
                      <a:pt x="69" y="65"/>
                    </a:cubicBezTo>
                    <a:cubicBezTo>
                      <a:pt x="93" y="70"/>
                      <a:pt x="110" y="91"/>
                      <a:pt x="110" y="116"/>
                    </a:cubicBezTo>
                    <a:cubicBezTo>
                      <a:pt x="110" y="140"/>
                      <a:pt x="93" y="161"/>
                      <a:pt x="69" y="166"/>
                    </a:cubicBezTo>
                    <a:cubicBezTo>
                      <a:pt x="45" y="172"/>
                      <a:pt x="22" y="161"/>
                      <a:pt x="11" y="139"/>
                    </a:cubicBezTo>
                    <a:cubicBezTo>
                      <a:pt x="0" y="117"/>
                      <a:pt x="5" y="91"/>
                      <a:pt x="25" y="76"/>
                    </a:cubicBezTo>
                    <a:cubicBezTo>
                      <a:pt x="32" y="70"/>
                      <a:pt x="33" y="65"/>
                      <a:pt x="31" y="57"/>
                    </a:cubicBezTo>
                    <a:cubicBezTo>
                      <a:pt x="26" y="41"/>
                      <a:pt x="23" y="24"/>
                      <a:pt x="19"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4166" y="2058"/>
                <a:ext cx="458" cy="306"/>
              </a:xfrm>
              <a:custGeom>
                <a:avLst/>
                <a:gdLst>
                  <a:gd name="T0" fmla="*/ 64 w 171"/>
                  <a:gd name="T1" fmla="*/ 67 h 114"/>
                  <a:gd name="T2" fmla="*/ 32 w 171"/>
                  <a:gd name="T3" fmla="*/ 63 h 114"/>
                  <a:gd name="T4" fmla="*/ 0 w 171"/>
                  <a:gd name="T5" fmla="*/ 60 h 114"/>
                  <a:gd name="T6" fmla="*/ 3 w 171"/>
                  <a:gd name="T7" fmla="*/ 34 h 114"/>
                  <a:gd name="T8" fmla="*/ 67 w 171"/>
                  <a:gd name="T9" fmla="*/ 40 h 114"/>
                  <a:gd name="T10" fmla="*/ 133 w 171"/>
                  <a:gd name="T11" fmla="*/ 9 h 114"/>
                  <a:gd name="T12" fmla="*/ 168 w 171"/>
                  <a:gd name="T13" fmla="*/ 63 h 114"/>
                  <a:gd name="T14" fmla="*/ 125 w 171"/>
                  <a:gd name="T15" fmla="*/ 110 h 114"/>
                  <a:gd name="T16" fmla="*/ 64 w 171"/>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4">
                    <a:moveTo>
                      <a:pt x="64" y="67"/>
                    </a:moveTo>
                    <a:cubicBezTo>
                      <a:pt x="53" y="66"/>
                      <a:pt x="43" y="64"/>
                      <a:pt x="32" y="63"/>
                    </a:cubicBezTo>
                    <a:cubicBezTo>
                      <a:pt x="22" y="62"/>
                      <a:pt x="12" y="61"/>
                      <a:pt x="0" y="60"/>
                    </a:cubicBezTo>
                    <a:cubicBezTo>
                      <a:pt x="1" y="51"/>
                      <a:pt x="2" y="44"/>
                      <a:pt x="3" y="34"/>
                    </a:cubicBezTo>
                    <a:cubicBezTo>
                      <a:pt x="25" y="36"/>
                      <a:pt x="46" y="38"/>
                      <a:pt x="67" y="40"/>
                    </a:cubicBezTo>
                    <a:cubicBezTo>
                      <a:pt x="85" y="10"/>
                      <a:pt x="107" y="0"/>
                      <a:pt x="133" y="9"/>
                    </a:cubicBezTo>
                    <a:cubicBezTo>
                      <a:pt x="156" y="17"/>
                      <a:pt x="171" y="39"/>
                      <a:pt x="168" y="63"/>
                    </a:cubicBezTo>
                    <a:cubicBezTo>
                      <a:pt x="166" y="86"/>
                      <a:pt x="148" y="106"/>
                      <a:pt x="125" y="110"/>
                    </a:cubicBezTo>
                    <a:cubicBezTo>
                      <a:pt x="97" y="114"/>
                      <a:pt x="78" y="100"/>
                      <a:pt x="64"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3273" y="1600"/>
                <a:ext cx="373" cy="359"/>
              </a:xfrm>
              <a:custGeom>
                <a:avLst/>
                <a:gdLst>
                  <a:gd name="T0" fmla="*/ 139 w 139"/>
                  <a:gd name="T1" fmla="*/ 115 h 134"/>
                  <a:gd name="T2" fmla="*/ 121 w 139"/>
                  <a:gd name="T3" fmla="*/ 134 h 134"/>
                  <a:gd name="T4" fmla="*/ 94 w 139"/>
                  <a:gd name="T5" fmla="*/ 109 h 134"/>
                  <a:gd name="T6" fmla="*/ 77 w 139"/>
                  <a:gd name="T7" fmla="*/ 105 h 134"/>
                  <a:gd name="T8" fmla="*/ 8 w 139"/>
                  <a:gd name="T9" fmla="*/ 71 h 134"/>
                  <a:gd name="T10" fmla="*/ 48 w 139"/>
                  <a:gd name="T11" fmla="*/ 6 h 134"/>
                  <a:gd name="T12" fmla="*/ 110 w 139"/>
                  <a:gd name="T13" fmla="*/ 50 h 134"/>
                  <a:gd name="T14" fmla="*/ 108 w 139"/>
                  <a:gd name="T15" fmla="*/ 72 h 134"/>
                  <a:gd name="T16" fmla="*/ 113 w 139"/>
                  <a:gd name="T17" fmla="*/ 91 h 134"/>
                  <a:gd name="T18" fmla="*/ 139 w 139"/>
                  <a:gd name="T19"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4">
                    <a:moveTo>
                      <a:pt x="139" y="115"/>
                    </a:moveTo>
                    <a:cubicBezTo>
                      <a:pt x="132" y="122"/>
                      <a:pt x="127" y="128"/>
                      <a:pt x="121" y="134"/>
                    </a:cubicBezTo>
                    <a:cubicBezTo>
                      <a:pt x="112" y="126"/>
                      <a:pt x="103" y="118"/>
                      <a:pt x="94" y="109"/>
                    </a:cubicBezTo>
                    <a:cubicBezTo>
                      <a:pt x="89" y="104"/>
                      <a:pt x="85" y="102"/>
                      <a:pt x="77" y="105"/>
                    </a:cubicBezTo>
                    <a:cubicBezTo>
                      <a:pt x="48" y="117"/>
                      <a:pt x="16" y="101"/>
                      <a:pt x="8" y="71"/>
                    </a:cubicBezTo>
                    <a:cubicBezTo>
                      <a:pt x="0" y="42"/>
                      <a:pt x="18" y="12"/>
                      <a:pt x="48" y="6"/>
                    </a:cubicBezTo>
                    <a:cubicBezTo>
                      <a:pt x="78" y="0"/>
                      <a:pt x="106" y="20"/>
                      <a:pt x="110" y="50"/>
                    </a:cubicBezTo>
                    <a:cubicBezTo>
                      <a:pt x="111" y="57"/>
                      <a:pt x="111" y="66"/>
                      <a:pt x="108" y="72"/>
                    </a:cubicBezTo>
                    <a:cubicBezTo>
                      <a:pt x="104" y="81"/>
                      <a:pt x="107" y="86"/>
                      <a:pt x="113" y="91"/>
                    </a:cubicBezTo>
                    <a:cubicBezTo>
                      <a:pt x="122" y="99"/>
                      <a:pt x="130" y="107"/>
                      <a:pt x="139" y="1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Group 28"/>
            <p:cNvGrpSpPr>
              <a:grpSpLocks noChangeAspect="1"/>
            </p:cNvGrpSpPr>
            <p:nvPr/>
          </p:nvGrpSpPr>
          <p:grpSpPr bwMode="auto">
            <a:xfrm>
              <a:off x="7385563" y="2256949"/>
              <a:ext cx="360424" cy="358547"/>
              <a:chOff x="3072" y="1396"/>
              <a:chExt cx="1536" cy="1528"/>
            </a:xfrm>
          </p:grpSpPr>
          <p:sp>
            <p:nvSpPr>
              <p:cNvPr id="41" name="AutoShape 27"/>
              <p:cNvSpPr>
                <a:spLocks noChangeAspect="1" noChangeArrowheads="1" noTextEdit="1"/>
              </p:cNvSpPr>
              <p:nvPr/>
            </p:nvSpPr>
            <p:spPr bwMode="auto">
              <a:xfrm>
                <a:off x="3072" y="1396"/>
                <a:ext cx="1536"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Freeform 29"/>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0"/>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Group 33"/>
            <p:cNvGrpSpPr>
              <a:grpSpLocks noChangeAspect="1"/>
            </p:cNvGrpSpPr>
            <p:nvPr/>
          </p:nvGrpSpPr>
          <p:grpSpPr bwMode="auto">
            <a:xfrm>
              <a:off x="3876220" y="3586863"/>
              <a:ext cx="320661" cy="399234"/>
              <a:chOff x="3236" y="1408"/>
              <a:chExt cx="1208" cy="1504"/>
            </a:xfrm>
          </p:grpSpPr>
          <p:sp>
            <p:nvSpPr>
              <p:cNvPr id="91" name="AutoShape 32"/>
              <p:cNvSpPr>
                <a:spLocks noChangeAspect="1" noChangeArrowheads="1" noTextEdit="1"/>
              </p:cNvSpPr>
              <p:nvPr/>
            </p:nvSpPr>
            <p:spPr bwMode="auto">
              <a:xfrm>
                <a:off x="3236" y="1408"/>
                <a:ext cx="1208"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Freeform 34"/>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5" name="Group 38"/>
            <p:cNvGrpSpPr>
              <a:grpSpLocks noChangeAspect="1"/>
            </p:cNvGrpSpPr>
            <p:nvPr/>
          </p:nvGrpSpPr>
          <p:grpSpPr bwMode="auto">
            <a:xfrm>
              <a:off x="7926198" y="3569990"/>
              <a:ext cx="413058" cy="413058"/>
              <a:chOff x="3088" y="1408"/>
              <a:chExt cx="1504" cy="1504"/>
            </a:xfrm>
          </p:grpSpPr>
          <p:sp>
            <p:nvSpPr>
              <p:cNvPr id="96" name="AutoShape 37"/>
              <p:cNvSpPr>
                <a:spLocks noChangeAspect="1" noChangeArrowheads="1" noTextEdit="1"/>
              </p:cNvSpPr>
              <p:nvPr/>
            </p:nvSpPr>
            <p:spPr bwMode="auto">
              <a:xfrm>
                <a:off x="3088" y="1408"/>
                <a:ext cx="1504"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7" name="Freeform 39"/>
              <p:cNvSpPr/>
              <p:nvPr/>
            </p:nvSpPr>
            <p:spPr bwMode="auto">
              <a:xfrm>
                <a:off x="4230" y="1622"/>
                <a:ext cx="241" cy="1033"/>
              </a:xfrm>
              <a:custGeom>
                <a:avLst/>
                <a:gdLst>
                  <a:gd name="T0" fmla="*/ 0 w 90"/>
                  <a:gd name="T1" fmla="*/ 193 h 385"/>
                  <a:gd name="T2" fmla="*/ 0 w 90"/>
                  <a:gd name="T3" fmla="*/ 19 h 385"/>
                  <a:gd name="T4" fmla="*/ 19 w 90"/>
                  <a:gd name="T5" fmla="*/ 0 h 385"/>
                  <a:gd name="T6" fmla="*/ 74 w 90"/>
                  <a:gd name="T7" fmla="*/ 0 h 385"/>
                  <a:gd name="T8" fmla="*/ 90 w 90"/>
                  <a:gd name="T9" fmla="*/ 16 h 385"/>
                  <a:gd name="T10" fmla="*/ 90 w 90"/>
                  <a:gd name="T11" fmla="*/ 370 h 385"/>
                  <a:gd name="T12" fmla="*/ 75 w 90"/>
                  <a:gd name="T13" fmla="*/ 385 h 385"/>
                  <a:gd name="T14" fmla="*/ 20 w 90"/>
                  <a:gd name="T15" fmla="*/ 385 h 385"/>
                  <a:gd name="T16" fmla="*/ 0 w 90"/>
                  <a:gd name="T17" fmla="*/ 366 h 385"/>
                  <a:gd name="T18" fmla="*/ 0 w 90"/>
                  <a:gd name="T19" fmla="*/ 19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85">
                    <a:moveTo>
                      <a:pt x="0" y="193"/>
                    </a:moveTo>
                    <a:cubicBezTo>
                      <a:pt x="0" y="135"/>
                      <a:pt x="0" y="77"/>
                      <a:pt x="0" y="19"/>
                    </a:cubicBezTo>
                    <a:cubicBezTo>
                      <a:pt x="0" y="3"/>
                      <a:pt x="3" y="0"/>
                      <a:pt x="19" y="0"/>
                    </a:cubicBezTo>
                    <a:cubicBezTo>
                      <a:pt x="37" y="0"/>
                      <a:pt x="56" y="0"/>
                      <a:pt x="74" y="0"/>
                    </a:cubicBezTo>
                    <a:cubicBezTo>
                      <a:pt x="85" y="0"/>
                      <a:pt x="90" y="5"/>
                      <a:pt x="90" y="16"/>
                    </a:cubicBezTo>
                    <a:cubicBezTo>
                      <a:pt x="90" y="134"/>
                      <a:pt x="90" y="252"/>
                      <a:pt x="90" y="370"/>
                    </a:cubicBezTo>
                    <a:cubicBezTo>
                      <a:pt x="90" y="380"/>
                      <a:pt x="85" y="385"/>
                      <a:pt x="75" y="385"/>
                    </a:cubicBezTo>
                    <a:cubicBezTo>
                      <a:pt x="56" y="385"/>
                      <a:pt x="38" y="385"/>
                      <a:pt x="20" y="385"/>
                    </a:cubicBezTo>
                    <a:cubicBezTo>
                      <a:pt x="2" y="385"/>
                      <a:pt x="0" y="383"/>
                      <a:pt x="0" y="366"/>
                    </a:cubicBezTo>
                    <a:cubicBezTo>
                      <a:pt x="0" y="308"/>
                      <a:pt x="0" y="251"/>
                      <a:pt x="0" y="19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3069" y="2754"/>
                <a:ext cx="1523" cy="155"/>
              </a:xfrm>
              <a:custGeom>
                <a:avLst/>
                <a:gdLst>
                  <a:gd name="T0" fmla="*/ 287 w 568"/>
                  <a:gd name="T1" fmla="*/ 58 h 58"/>
                  <a:gd name="T2" fmla="*/ 39 w 568"/>
                  <a:gd name="T3" fmla="*/ 58 h 58"/>
                  <a:gd name="T4" fmla="*/ 12 w 568"/>
                  <a:gd name="T5" fmla="*/ 16 h 58"/>
                  <a:gd name="T6" fmla="*/ 31 w 568"/>
                  <a:gd name="T7" fmla="*/ 3 h 58"/>
                  <a:gd name="T8" fmla="*/ 49 w 568"/>
                  <a:gd name="T9" fmla="*/ 1 h 58"/>
                  <a:gd name="T10" fmla="*/ 527 w 568"/>
                  <a:gd name="T11" fmla="*/ 1 h 58"/>
                  <a:gd name="T12" fmla="*/ 541 w 568"/>
                  <a:gd name="T13" fmla="*/ 2 h 58"/>
                  <a:gd name="T14" fmla="*/ 568 w 568"/>
                  <a:gd name="T15" fmla="*/ 30 h 58"/>
                  <a:gd name="T16" fmla="*/ 539 w 568"/>
                  <a:gd name="T17" fmla="*/ 58 h 58"/>
                  <a:gd name="T18" fmla="*/ 467 w 568"/>
                  <a:gd name="T19" fmla="*/ 58 h 58"/>
                  <a:gd name="T20" fmla="*/ 287 w 568"/>
                  <a:gd name="T2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58">
                    <a:moveTo>
                      <a:pt x="287" y="58"/>
                    </a:moveTo>
                    <a:cubicBezTo>
                      <a:pt x="205" y="58"/>
                      <a:pt x="122" y="58"/>
                      <a:pt x="39" y="58"/>
                    </a:cubicBezTo>
                    <a:cubicBezTo>
                      <a:pt x="15" y="58"/>
                      <a:pt x="0" y="36"/>
                      <a:pt x="12" y="16"/>
                    </a:cubicBezTo>
                    <a:cubicBezTo>
                      <a:pt x="16" y="10"/>
                      <a:pt x="24" y="6"/>
                      <a:pt x="31" y="3"/>
                    </a:cubicBezTo>
                    <a:cubicBezTo>
                      <a:pt x="36" y="0"/>
                      <a:pt x="43" y="1"/>
                      <a:pt x="49" y="1"/>
                    </a:cubicBezTo>
                    <a:cubicBezTo>
                      <a:pt x="208" y="1"/>
                      <a:pt x="367" y="1"/>
                      <a:pt x="527" y="1"/>
                    </a:cubicBezTo>
                    <a:cubicBezTo>
                      <a:pt x="531" y="1"/>
                      <a:pt x="536" y="1"/>
                      <a:pt x="541" y="2"/>
                    </a:cubicBezTo>
                    <a:cubicBezTo>
                      <a:pt x="557" y="3"/>
                      <a:pt x="568" y="15"/>
                      <a:pt x="568" y="30"/>
                    </a:cubicBezTo>
                    <a:cubicBezTo>
                      <a:pt x="567" y="46"/>
                      <a:pt x="555" y="57"/>
                      <a:pt x="539" y="58"/>
                    </a:cubicBezTo>
                    <a:cubicBezTo>
                      <a:pt x="515" y="58"/>
                      <a:pt x="491" y="58"/>
                      <a:pt x="467" y="58"/>
                    </a:cubicBezTo>
                    <a:cubicBezTo>
                      <a:pt x="407" y="58"/>
                      <a:pt x="347" y="58"/>
                      <a:pt x="287" y="5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3890" y="1883"/>
                <a:ext cx="241" cy="772"/>
              </a:xfrm>
              <a:custGeom>
                <a:avLst/>
                <a:gdLst>
                  <a:gd name="T0" fmla="*/ 90 w 90"/>
                  <a:gd name="T1" fmla="*/ 147 h 288"/>
                  <a:gd name="T2" fmla="*/ 90 w 90"/>
                  <a:gd name="T3" fmla="*/ 271 h 288"/>
                  <a:gd name="T4" fmla="*/ 73 w 90"/>
                  <a:gd name="T5" fmla="*/ 288 h 288"/>
                  <a:gd name="T6" fmla="*/ 20 w 90"/>
                  <a:gd name="T7" fmla="*/ 288 h 288"/>
                  <a:gd name="T8" fmla="*/ 0 w 90"/>
                  <a:gd name="T9" fmla="*/ 268 h 288"/>
                  <a:gd name="T10" fmla="*/ 0 w 90"/>
                  <a:gd name="T11" fmla="*/ 39 h 288"/>
                  <a:gd name="T12" fmla="*/ 35 w 90"/>
                  <a:gd name="T13" fmla="*/ 5 h 288"/>
                  <a:gd name="T14" fmla="*/ 74 w 90"/>
                  <a:gd name="T15" fmla="*/ 4 h 288"/>
                  <a:gd name="T16" fmla="*/ 90 w 90"/>
                  <a:gd name="T17" fmla="*/ 21 h 288"/>
                  <a:gd name="T18" fmla="*/ 90 w 90"/>
                  <a:gd name="T19" fmla="*/ 14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88">
                    <a:moveTo>
                      <a:pt x="90" y="147"/>
                    </a:moveTo>
                    <a:cubicBezTo>
                      <a:pt x="90" y="189"/>
                      <a:pt x="90" y="230"/>
                      <a:pt x="90" y="271"/>
                    </a:cubicBezTo>
                    <a:cubicBezTo>
                      <a:pt x="90" y="286"/>
                      <a:pt x="87" y="288"/>
                      <a:pt x="73" y="288"/>
                    </a:cubicBezTo>
                    <a:cubicBezTo>
                      <a:pt x="55" y="288"/>
                      <a:pt x="38" y="288"/>
                      <a:pt x="20" y="288"/>
                    </a:cubicBezTo>
                    <a:cubicBezTo>
                      <a:pt x="3" y="288"/>
                      <a:pt x="0" y="286"/>
                      <a:pt x="0" y="268"/>
                    </a:cubicBezTo>
                    <a:cubicBezTo>
                      <a:pt x="0" y="192"/>
                      <a:pt x="0" y="115"/>
                      <a:pt x="0" y="39"/>
                    </a:cubicBezTo>
                    <a:cubicBezTo>
                      <a:pt x="0" y="0"/>
                      <a:pt x="0" y="5"/>
                      <a:pt x="35" y="5"/>
                    </a:cubicBezTo>
                    <a:cubicBezTo>
                      <a:pt x="48" y="4"/>
                      <a:pt x="61" y="5"/>
                      <a:pt x="74" y="4"/>
                    </a:cubicBezTo>
                    <a:cubicBezTo>
                      <a:pt x="86" y="4"/>
                      <a:pt x="90" y="9"/>
                      <a:pt x="90" y="21"/>
                    </a:cubicBezTo>
                    <a:cubicBezTo>
                      <a:pt x="90" y="63"/>
                      <a:pt x="90" y="105"/>
                      <a:pt x="90" y="14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3107" y="1408"/>
                <a:ext cx="1153" cy="619"/>
              </a:xfrm>
              <a:custGeom>
                <a:avLst/>
                <a:gdLst>
                  <a:gd name="T0" fmla="*/ 333 w 430"/>
                  <a:gd name="T1" fmla="*/ 121 h 231"/>
                  <a:gd name="T2" fmla="*/ 328 w 430"/>
                  <a:gd name="T3" fmla="*/ 71 h 231"/>
                  <a:gd name="T4" fmla="*/ 284 w 430"/>
                  <a:gd name="T5" fmla="*/ 92 h 231"/>
                  <a:gd name="T6" fmla="*/ 225 w 430"/>
                  <a:gd name="T7" fmla="*/ 124 h 231"/>
                  <a:gd name="T8" fmla="*/ 189 w 430"/>
                  <a:gd name="T9" fmla="*/ 180 h 231"/>
                  <a:gd name="T10" fmla="*/ 168 w 430"/>
                  <a:gd name="T11" fmla="*/ 216 h 231"/>
                  <a:gd name="T12" fmla="*/ 139 w 430"/>
                  <a:gd name="T13" fmla="*/ 225 h 231"/>
                  <a:gd name="T14" fmla="*/ 19 w 430"/>
                  <a:gd name="T15" fmla="*/ 176 h 231"/>
                  <a:gd name="T16" fmla="*/ 5 w 430"/>
                  <a:gd name="T17" fmla="*/ 150 h 231"/>
                  <a:gd name="T18" fmla="*/ 34 w 430"/>
                  <a:gd name="T19" fmla="*/ 141 h 231"/>
                  <a:gd name="T20" fmla="*/ 133 w 430"/>
                  <a:gd name="T21" fmla="*/ 182 h 231"/>
                  <a:gd name="T22" fmla="*/ 147 w 430"/>
                  <a:gd name="T23" fmla="*/ 177 h 231"/>
                  <a:gd name="T24" fmla="*/ 190 w 430"/>
                  <a:gd name="T25" fmla="*/ 105 h 231"/>
                  <a:gd name="T26" fmla="*/ 210 w 430"/>
                  <a:gd name="T27" fmla="*/ 87 h 231"/>
                  <a:gd name="T28" fmla="*/ 300 w 430"/>
                  <a:gd name="T29" fmla="*/ 42 h 231"/>
                  <a:gd name="T30" fmla="*/ 311 w 430"/>
                  <a:gd name="T31" fmla="*/ 36 h 231"/>
                  <a:gd name="T32" fmla="*/ 275 w 430"/>
                  <a:gd name="T33" fmla="*/ 3 h 231"/>
                  <a:gd name="T34" fmla="*/ 276 w 430"/>
                  <a:gd name="T35" fmla="*/ 0 h 231"/>
                  <a:gd name="T36" fmla="*/ 430 w 430"/>
                  <a:gd name="T37" fmla="*/ 0 h 231"/>
                  <a:gd name="T38" fmla="*/ 337 w 430"/>
                  <a:gd name="T39" fmla="*/ 122 h 231"/>
                  <a:gd name="T40" fmla="*/ 333 w 430"/>
                  <a:gd name="T41" fmla="*/ 12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0" h="231">
                    <a:moveTo>
                      <a:pt x="333" y="121"/>
                    </a:moveTo>
                    <a:cubicBezTo>
                      <a:pt x="331" y="105"/>
                      <a:pt x="330" y="88"/>
                      <a:pt x="328" y="71"/>
                    </a:cubicBezTo>
                    <a:cubicBezTo>
                      <a:pt x="313" y="78"/>
                      <a:pt x="298" y="85"/>
                      <a:pt x="284" y="92"/>
                    </a:cubicBezTo>
                    <a:cubicBezTo>
                      <a:pt x="264" y="102"/>
                      <a:pt x="241" y="109"/>
                      <a:pt x="225" y="124"/>
                    </a:cubicBezTo>
                    <a:cubicBezTo>
                      <a:pt x="209" y="138"/>
                      <a:pt x="201" y="161"/>
                      <a:pt x="189" y="180"/>
                    </a:cubicBezTo>
                    <a:cubicBezTo>
                      <a:pt x="182" y="192"/>
                      <a:pt x="175" y="204"/>
                      <a:pt x="168" y="216"/>
                    </a:cubicBezTo>
                    <a:cubicBezTo>
                      <a:pt x="160" y="228"/>
                      <a:pt x="153" y="231"/>
                      <a:pt x="139" y="225"/>
                    </a:cubicBezTo>
                    <a:cubicBezTo>
                      <a:pt x="99" y="209"/>
                      <a:pt x="59" y="192"/>
                      <a:pt x="19" y="176"/>
                    </a:cubicBezTo>
                    <a:cubicBezTo>
                      <a:pt x="6" y="170"/>
                      <a:pt x="0" y="160"/>
                      <a:pt x="5" y="150"/>
                    </a:cubicBezTo>
                    <a:cubicBezTo>
                      <a:pt x="10" y="138"/>
                      <a:pt x="20" y="135"/>
                      <a:pt x="34" y="141"/>
                    </a:cubicBezTo>
                    <a:cubicBezTo>
                      <a:pt x="67" y="155"/>
                      <a:pt x="100" y="168"/>
                      <a:pt x="133" y="182"/>
                    </a:cubicBezTo>
                    <a:cubicBezTo>
                      <a:pt x="140" y="185"/>
                      <a:pt x="143" y="184"/>
                      <a:pt x="147" y="177"/>
                    </a:cubicBezTo>
                    <a:cubicBezTo>
                      <a:pt x="161" y="153"/>
                      <a:pt x="175" y="129"/>
                      <a:pt x="190" y="105"/>
                    </a:cubicBezTo>
                    <a:cubicBezTo>
                      <a:pt x="195" y="98"/>
                      <a:pt x="202" y="91"/>
                      <a:pt x="210" y="87"/>
                    </a:cubicBezTo>
                    <a:cubicBezTo>
                      <a:pt x="240" y="71"/>
                      <a:pt x="270" y="57"/>
                      <a:pt x="300" y="42"/>
                    </a:cubicBezTo>
                    <a:cubicBezTo>
                      <a:pt x="304" y="40"/>
                      <a:pt x="307" y="38"/>
                      <a:pt x="311" y="36"/>
                    </a:cubicBezTo>
                    <a:cubicBezTo>
                      <a:pt x="298" y="24"/>
                      <a:pt x="287" y="14"/>
                      <a:pt x="275" y="3"/>
                    </a:cubicBezTo>
                    <a:cubicBezTo>
                      <a:pt x="275" y="2"/>
                      <a:pt x="276" y="1"/>
                      <a:pt x="276" y="0"/>
                    </a:cubicBezTo>
                    <a:cubicBezTo>
                      <a:pt x="326" y="0"/>
                      <a:pt x="376" y="0"/>
                      <a:pt x="430" y="0"/>
                    </a:cubicBezTo>
                    <a:cubicBezTo>
                      <a:pt x="397" y="42"/>
                      <a:pt x="367" y="82"/>
                      <a:pt x="337" y="122"/>
                    </a:cubicBezTo>
                    <a:cubicBezTo>
                      <a:pt x="335" y="121"/>
                      <a:pt x="334" y="121"/>
                      <a:pt x="333" y="12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p:nvPr/>
            </p:nvSpPr>
            <p:spPr bwMode="auto">
              <a:xfrm>
                <a:off x="3211" y="2140"/>
                <a:ext cx="242" cy="515"/>
              </a:xfrm>
              <a:custGeom>
                <a:avLst/>
                <a:gdLst>
                  <a:gd name="T0" fmla="*/ 90 w 90"/>
                  <a:gd name="T1" fmla="*/ 96 h 192"/>
                  <a:gd name="T2" fmla="*/ 90 w 90"/>
                  <a:gd name="T3" fmla="*/ 175 h 192"/>
                  <a:gd name="T4" fmla="*/ 73 w 90"/>
                  <a:gd name="T5" fmla="*/ 192 h 192"/>
                  <a:gd name="T6" fmla="*/ 15 w 90"/>
                  <a:gd name="T7" fmla="*/ 192 h 192"/>
                  <a:gd name="T8" fmla="*/ 0 w 90"/>
                  <a:gd name="T9" fmla="*/ 176 h 192"/>
                  <a:gd name="T10" fmla="*/ 0 w 90"/>
                  <a:gd name="T11" fmla="*/ 16 h 192"/>
                  <a:gd name="T12" fmla="*/ 15 w 90"/>
                  <a:gd name="T13" fmla="*/ 0 h 192"/>
                  <a:gd name="T14" fmla="*/ 74 w 90"/>
                  <a:gd name="T15" fmla="*/ 0 h 192"/>
                  <a:gd name="T16" fmla="*/ 90 w 90"/>
                  <a:gd name="T17" fmla="*/ 16 h 192"/>
                  <a:gd name="T18" fmla="*/ 90 w 90"/>
                  <a:gd name="T19"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92">
                    <a:moveTo>
                      <a:pt x="90" y="96"/>
                    </a:moveTo>
                    <a:cubicBezTo>
                      <a:pt x="90" y="122"/>
                      <a:pt x="90" y="149"/>
                      <a:pt x="90" y="175"/>
                    </a:cubicBezTo>
                    <a:cubicBezTo>
                      <a:pt x="89" y="189"/>
                      <a:pt x="87" y="192"/>
                      <a:pt x="73" y="192"/>
                    </a:cubicBezTo>
                    <a:cubicBezTo>
                      <a:pt x="54" y="192"/>
                      <a:pt x="35" y="192"/>
                      <a:pt x="15" y="192"/>
                    </a:cubicBezTo>
                    <a:cubicBezTo>
                      <a:pt x="4" y="192"/>
                      <a:pt x="0" y="187"/>
                      <a:pt x="0" y="176"/>
                    </a:cubicBezTo>
                    <a:cubicBezTo>
                      <a:pt x="0" y="123"/>
                      <a:pt x="0" y="69"/>
                      <a:pt x="0" y="16"/>
                    </a:cubicBezTo>
                    <a:cubicBezTo>
                      <a:pt x="0" y="5"/>
                      <a:pt x="4" y="0"/>
                      <a:pt x="15" y="0"/>
                    </a:cubicBezTo>
                    <a:cubicBezTo>
                      <a:pt x="35" y="0"/>
                      <a:pt x="54" y="0"/>
                      <a:pt x="74" y="0"/>
                    </a:cubicBezTo>
                    <a:cubicBezTo>
                      <a:pt x="85" y="0"/>
                      <a:pt x="90" y="5"/>
                      <a:pt x="90" y="16"/>
                    </a:cubicBezTo>
                    <a:cubicBezTo>
                      <a:pt x="89" y="43"/>
                      <a:pt x="90" y="69"/>
                      <a:pt x="90" y="96"/>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3549" y="2274"/>
                <a:ext cx="241" cy="381"/>
              </a:xfrm>
              <a:custGeom>
                <a:avLst/>
                <a:gdLst>
                  <a:gd name="T0" fmla="*/ 1 w 90"/>
                  <a:gd name="T1" fmla="*/ 71 h 142"/>
                  <a:gd name="T2" fmla="*/ 1 w 90"/>
                  <a:gd name="T3" fmla="*/ 16 h 142"/>
                  <a:gd name="T4" fmla="*/ 16 w 90"/>
                  <a:gd name="T5" fmla="*/ 0 h 142"/>
                  <a:gd name="T6" fmla="*/ 76 w 90"/>
                  <a:gd name="T7" fmla="*/ 0 h 142"/>
                  <a:gd name="T8" fmla="*/ 90 w 90"/>
                  <a:gd name="T9" fmla="*/ 15 h 142"/>
                  <a:gd name="T10" fmla="*/ 90 w 90"/>
                  <a:gd name="T11" fmla="*/ 127 h 142"/>
                  <a:gd name="T12" fmla="*/ 75 w 90"/>
                  <a:gd name="T13" fmla="*/ 142 h 142"/>
                  <a:gd name="T14" fmla="*/ 15 w 90"/>
                  <a:gd name="T15" fmla="*/ 142 h 142"/>
                  <a:gd name="T16" fmla="*/ 1 w 90"/>
                  <a:gd name="T17" fmla="*/ 128 h 142"/>
                  <a:gd name="T18" fmla="*/ 1 w 90"/>
                  <a:gd name="T19"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42">
                    <a:moveTo>
                      <a:pt x="1" y="71"/>
                    </a:moveTo>
                    <a:cubicBezTo>
                      <a:pt x="1" y="53"/>
                      <a:pt x="1" y="35"/>
                      <a:pt x="1" y="16"/>
                    </a:cubicBezTo>
                    <a:cubicBezTo>
                      <a:pt x="0" y="5"/>
                      <a:pt x="5" y="0"/>
                      <a:pt x="16" y="0"/>
                    </a:cubicBezTo>
                    <a:cubicBezTo>
                      <a:pt x="36" y="0"/>
                      <a:pt x="56" y="0"/>
                      <a:pt x="76" y="0"/>
                    </a:cubicBezTo>
                    <a:cubicBezTo>
                      <a:pt x="86" y="0"/>
                      <a:pt x="90" y="5"/>
                      <a:pt x="90" y="15"/>
                    </a:cubicBezTo>
                    <a:cubicBezTo>
                      <a:pt x="90" y="52"/>
                      <a:pt x="90" y="90"/>
                      <a:pt x="90" y="127"/>
                    </a:cubicBezTo>
                    <a:cubicBezTo>
                      <a:pt x="90" y="137"/>
                      <a:pt x="86" y="142"/>
                      <a:pt x="75" y="142"/>
                    </a:cubicBezTo>
                    <a:cubicBezTo>
                      <a:pt x="55" y="142"/>
                      <a:pt x="35" y="142"/>
                      <a:pt x="15" y="142"/>
                    </a:cubicBezTo>
                    <a:cubicBezTo>
                      <a:pt x="5" y="142"/>
                      <a:pt x="1" y="137"/>
                      <a:pt x="1" y="128"/>
                    </a:cubicBezTo>
                    <a:cubicBezTo>
                      <a:pt x="1" y="109"/>
                      <a:pt x="1" y="90"/>
                      <a:pt x="1" y="7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4230" y="1622"/>
                <a:ext cx="241" cy="1033"/>
              </a:xfrm>
              <a:custGeom>
                <a:avLst/>
                <a:gdLst>
                  <a:gd name="T0" fmla="*/ 0 w 90"/>
                  <a:gd name="T1" fmla="*/ 193 h 385"/>
                  <a:gd name="T2" fmla="*/ 0 w 90"/>
                  <a:gd name="T3" fmla="*/ 19 h 385"/>
                  <a:gd name="T4" fmla="*/ 19 w 90"/>
                  <a:gd name="T5" fmla="*/ 0 h 385"/>
                  <a:gd name="T6" fmla="*/ 74 w 90"/>
                  <a:gd name="T7" fmla="*/ 0 h 385"/>
                  <a:gd name="T8" fmla="*/ 90 w 90"/>
                  <a:gd name="T9" fmla="*/ 16 h 385"/>
                  <a:gd name="T10" fmla="*/ 90 w 90"/>
                  <a:gd name="T11" fmla="*/ 370 h 385"/>
                  <a:gd name="T12" fmla="*/ 75 w 90"/>
                  <a:gd name="T13" fmla="*/ 385 h 385"/>
                  <a:gd name="T14" fmla="*/ 20 w 90"/>
                  <a:gd name="T15" fmla="*/ 385 h 385"/>
                  <a:gd name="T16" fmla="*/ 0 w 90"/>
                  <a:gd name="T17" fmla="*/ 366 h 385"/>
                  <a:gd name="T18" fmla="*/ 0 w 90"/>
                  <a:gd name="T19" fmla="*/ 193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85">
                    <a:moveTo>
                      <a:pt x="0" y="193"/>
                    </a:moveTo>
                    <a:cubicBezTo>
                      <a:pt x="0" y="135"/>
                      <a:pt x="0" y="77"/>
                      <a:pt x="0" y="19"/>
                    </a:cubicBezTo>
                    <a:cubicBezTo>
                      <a:pt x="0" y="3"/>
                      <a:pt x="3" y="0"/>
                      <a:pt x="19" y="0"/>
                    </a:cubicBezTo>
                    <a:cubicBezTo>
                      <a:pt x="37" y="0"/>
                      <a:pt x="56" y="0"/>
                      <a:pt x="74" y="0"/>
                    </a:cubicBezTo>
                    <a:cubicBezTo>
                      <a:pt x="85" y="0"/>
                      <a:pt x="90" y="5"/>
                      <a:pt x="90" y="16"/>
                    </a:cubicBezTo>
                    <a:cubicBezTo>
                      <a:pt x="90" y="134"/>
                      <a:pt x="90" y="252"/>
                      <a:pt x="90" y="370"/>
                    </a:cubicBezTo>
                    <a:cubicBezTo>
                      <a:pt x="90" y="380"/>
                      <a:pt x="85" y="385"/>
                      <a:pt x="75" y="385"/>
                    </a:cubicBezTo>
                    <a:cubicBezTo>
                      <a:pt x="56" y="385"/>
                      <a:pt x="38" y="385"/>
                      <a:pt x="20" y="385"/>
                    </a:cubicBezTo>
                    <a:cubicBezTo>
                      <a:pt x="2" y="385"/>
                      <a:pt x="0" y="383"/>
                      <a:pt x="0" y="366"/>
                    </a:cubicBezTo>
                    <a:cubicBezTo>
                      <a:pt x="0" y="308"/>
                      <a:pt x="0" y="251"/>
                      <a:pt x="0" y="19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p:nvPr/>
            </p:nvSpPr>
            <p:spPr bwMode="auto">
              <a:xfrm>
                <a:off x="3069" y="2754"/>
                <a:ext cx="1523" cy="155"/>
              </a:xfrm>
              <a:custGeom>
                <a:avLst/>
                <a:gdLst>
                  <a:gd name="T0" fmla="*/ 287 w 568"/>
                  <a:gd name="T1" fmla="*/ 58 h 58"/>
                  <a:gd name="T2" fmla="*/ 39 w 568"/>
                  <a:gd name="T3" fmla="*/ 58 h 58"/>
                  <a:gd name="T4" fmla="*/ 12 w 568"/>
                  <a:gd name="T5" fmla="*/ 16 h 58"/>
                  <a:gd name="T6" fmla="*/ 31 w 568"/>
                  <a:gd name="T7" fmla="*/ 3 h 58"/>
                  <a:gd name="T8" fmla="*/ 49 w 568"/>
                  <a:gd name="T9" fmla="*/ 1 h 58"/>
                  <a:gd name="T10" fmla="*/ 527 w 568"/>
                  <a:gd name="T11" fmla="*/ 1 h 58"/>
                  <a:gd name="T12" fmla="*/ 541 w 568"/>
                  <a:gd name="T13" fmla="*/ 2 h 58"/>
                  <a:gd name="T14" fmla="*/ 568 w 568"/>
                  <a:gd name="T15" fmla="*/ 30 h 58"/>
                  <a:gd name="T16" fmla="*/ 539 w 568"/>
                  <a:gd name="T17" fmla="*/ 58 h 58"/>
                  <a:gd name="T18" fmla="*/ 467 w 568"/>
                  <a:gd name="T19" fmla="*/ 58 h 58"/>
                  <a:gd name="T20" fmla="*/ 287 w 568"/>
                  <a:gd name="T21"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8" h="58">
                    <a:moveTo>
                      <a:pt x="287" y="58"/>
                    </a:moveTo>
                    <a:cubicBezTo>
                      <a:pt x="205" y="58"/>
                      <a:pt x="122" y="58"/>
                      <a:pt x="39" y="58"/>
                    </a:cubicBezTo>
                    <a:cubicBezTo>
                      <a:pt x="15" y="58"/>
                      <a:pt x="0" y="36"/>
                      <a:pt x="12" y="16"/>
                    </a:cubicBezTo>
                    <a:cubicBezTo>
                      <a:pt x="16" y="10"/>
                      <a:pt x="24" y="6"/>
                      <a:pt x="31" y="3"/>
                    </a:cubicBezTo>
                    <a:cubicBezTo>
                      <a:pt x="36" y="0"/>
                      <a:pt x="43" y="1"/>
                      <a:pt x="49" y="1"/>
                    </a:cubicBezTo>
                    <a:cubicBezTo>
                      <a:pt x="208" y="1"/>
                      <a:pt x="367" y="1"/>
                      <a:pt x="527" y="1"/>
                    </a:cubicBezTo>
                    <a:cubicBezTo>
                      <a:pt x="531" y="1"/>
                      <a:pt x="536" y="1"/>
                      <a:pt x="541" y="2"/>
                    </a:cubicBezTo>
                    <a:cubicBezTo>
                      <a:pt x="557" y="3"/>
                      <a:pt x="568" y="15"/>
                      <a:pt x="568" y="30"/>
                    </a:cubicBezTo>
                    <a:cubicBezTo>
                      <a:pt x="567" y="46"/>
                      <a:pt x="555" y="57"/>
                      <a:pt x="539" y="58"/>
                    </a:cubicBezTo>
                    <a:cubicBezTo>
                      <a:pt x="515" y="58"/>
                      <a:pt x="491" y="58"/>
                      <a:pt x="467" y="58"/>
                    </a:cubicBezTo>
                    <a:cubicBezTo>
                      <a:pt x="407" y="58"/>
                      <a:pt x="347" y="58"/>
                      <a:pt x="287" y="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47"/>
              <p:cNvSpPr/>
              <p:nvPr/>
            </p:nvSpPr>
            <p:spPr bwMode="auto">
              <a:xfrm>
                <a:off x="3890" y="1883"/>
                <a:ext cx="241" cy="772"/>
              </a:xfrm>
              <a:custGeom>
                <a:avLst/>
                <a:gdLst>
                  <a:gd name="T0" fmla="*/ 90 w 90"/>
                  <a:gd name="T1" fmla="*/ 147 h 288"/>
                  <a:gd name="T2" fmla="*/ 90 w 90"/>
                  <a:gd name="T3" fmla="*/ 271 h 288"/>
                  <a:gd name="T4" fmla="*/ 73 w 90"/>
                  <a:gd name="T5" fmla="*/ 288 h 288"/>
                  <a:gd name="T6" fmla="*/ 20 w 90"/>
                  <a:gd name="T7" fmla="*/ 288 h 288"/>
                  <a:gd name="T8" fmla="*/ 0 w 90"/>
                  <a:gd name="T9" fmla="*/ 268 h 288"/>
                  <a:gd name="T10" fmla="*/ 0 w 90"/>
                  <a:gd name="T11" fmla="*/ 39 h 288"/>
                  <a:gd name="T12" fmla="*/ 35 w 90"/>
                  <a:gd name="T13" fmla="*/ 5 h 288"/>
                  <a:gd name="T14" fmla="*/ 74 w 90"/>
                  <a:gd name="T15" fmla="*/ 4 h 288"/>
                  <a:gd name="T16" fmla="*/ 90 w 90"/>
                  <a:gd name="T17" fmla="*/ 21 h 288"/>
                  <a:gd name="T18" fmla="*/ 90 w 90"/>
                  <a:gd name="T19" fmla="*/ 147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88">
                    <a:moveTo>
                      <a:pt x="90" y="147"/>
                    </a:moveTo>
                    <a:cubicBezTo>
                      <a:pt x="90" y="189"/>
                      <a:pt x="90" y="230"/>
                      <a:pt x="90" y="271"/>
                    </a:cubicBezTo>
                    <a:cubicBezTo>
                      <a:pt x="90" y="286"/>
                      <a:pt x="87" y="288"/>
                      <a:pt x="73" y="288"/>
                    </a:cubicBezTo>
                    <a:cubicBezTo>
                      <a:pt x="55" y="288"/>
                      <a:pt x="38" y="288"/>
                      <a:pt x="20" y="288"/>
                    </a:cubicBezTo>
                    <a:cubicBezTo>
                      <a:pt x="3" y="288"/>
                      <a:pt x="0" y="286"/>
                      <a:pt x="0" y="268"/>
                    </a:cubicBezTo>
                    <a:cubicBezTo>
                      <a:pt x="0" y="192"/>
                      <a:pt x="0" y="115"/>
                      <a:pt x="0" y="39"/>
                    </a:cubicBezTo>
                    <a:cubicBezTo>
                      <a:pt x="0" y="0"/>
                      <a:pt x="0" y="5"/>
                      <a:pt x="35" y="5"/>
                    </a:cubicBezTo>
                    <a:cubicBezTo>
                      <a:pt x="48" y="4"/>
                      <a:pt x="61" y="5"/>
                      <a:pt x="74" y="4"/>
                    </a:cubicBezTo>
                    <a:cubicBezTo>
                      <a:pt x="86" y="4"/>
                      <a:pt x="90" y="9"/>
                      <a:pt x="90" y="21"/>
                    </a:cubicBezTo>
                    <a:cubicBezTo>
                      <a:pt x="90" y="63"/>
                      <a:pt x="90" y="105"/>
                      <a:pt x="90" y="1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48"/>
              <p:cNvSpPr/>
              <p:nvPr/>
            </p:nvSpPr>
            <p:spPr bwMode="auto">
              <a:xfrm>
                <a:off x="3107" y="1408"/>
                <a:ext cx="1153" cy="619"/>
              </a:xfrm>
              <a:custGeom>
                <a:avLst/>
                <a:gdLst>
                  <a:gd name="T0" fmla="*/ 333 w 430"/>
                  <a:gd name="T1" fmla="*/ 121 h 231"/>
                  <a:gd name="T2" fmla="*/ 328 w 430"/>
                  <a:gd name="T3" fmla="*/ 71 h 231"/>
                  <a:gd name="T4" fmla="*/ 284 w 430"/>
                  <a:gd name="T5" fmla="*/ 92 h 231"/>
                  <a:gd name="T6" fmla="*/ 225 w 430"/>
                  <a:gd name="T7" fmla="*/ 124 h 231"/>
                  <a:gd name="T8" fmla="*/ 189 w 430"/>
                  <a:gd name="T9" fmla="*/ 180 h 231"/>
                  <a:gd name="T10" fmla="*/ 168 w 430"/>
                  <a:gd name="T11" fmla="*/ 216 h 231"/>
                  <a:gd name="T12" fmla="*/ 139 w 430"/>
                  <a:gd name="T13" fmla="*/ 225 h 231"/>
                  <a:gd name="T14" fmla="*/ 19 w 430"/>
                  <a:gd name="T15" fmla="*/ 176 h 231"/>
                  <a:gd name="T16" fmla="*/ 5 w 430"/>
                  <a:gd name="T17" fmla="*/ 150 h 231"/>
                  <a:gd name="T18" fmla="*/ 34 w 430"/>
                  <a:gd name="T19" fmla="*/ 141 h 231"/>
                  <a:gd name="T20" fmla="*/ 133 w 430"/>
                  <a:gd name="T21" fmla="*/ 182 h 231"/>
                  <a:gd name="T22" fmla="*/ 147 w 430"/>
                  <a:gd name="T23" fmla="*/ 177 h 231"/>
                  <a:gd name="T24" fmla="*/ 190 w 430"/>
                  <a:gd name="T25" fmla="*/ 105 h 231"/>
                  <a:gd name="T26" fmla="*/ 210 w 430"/>
                  <a:gd name="T27" fmla="*/ 87 h 231"/>
                  <a:gd name="T28" fmla="*/ 300 w 430"/>
                  <a:gd name="T29" fmla="*/ 42 h 231"/>
                  <a:gd name="T30" fmla="*/ 311 w 430"/>
                  <a:gd name="T31" fmla="*/ 36 h 231"/>
                  <a:gd name="T32" fmla="*/ 275 w 430"/>
                  <a:gd name="T33" fmla="*/ 3 h 231"/>
                  <a:gd name="T34" fmla="*/ 276 w 430"/>
                  <a:gd name="T35" fmla="*/ 0 h 231"/>
                  <a:gd name="T36" fmla="*/ 430 w 430"/>
                  <a:gd name="T37" fmla="*/ 0 h 231"/>
                  <a:gd name="T38" fmla="*/ 337 w 430"/>
                  <a:gd name="T39" fmla="*/ 122 h 231"/>
                  <a:gd name="T40" fmla="*/ 333 w 430"/>
                  <a:gd name="T41" fmla="*/ 121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0" h="231">
                    <a:moveTo>
                      <a:pt x="333" y="121"/>
                    </a:moveTo>
                    <a:cubicBezTo>
                      <a:pt x="331" y="105"/>
                      <a:pt x="330" y="88"/>
                      <a:pt x="328" y="71"/>
                    </a:cubicBezTo>
                    <a:cubicBezTo>
                      <a:pt x="313" y="78"/>
                      <a:pt x="298" y="85"/>
                      <a:pt x="284" y="92"/>
                    </a:cubicBezTo>
                    <a:cubicBezTo>
                      <a:pt x="264" y="102"/>
                      <a:pt x="241" y="109"/>
                      <a:pt x="225" y="124"/>
                    </a:cubicBezTo>
                    <a:cubicBezTo>
                      <a:pt x="209" y="138"/>
                      <a:pt x="201" y="161"/>
                      <a:pt x="189" y="180"/>
                    </a:cubicBezTo>
                    <a:cubicBezTo>
                      <a:pt x="182" y="192"/>
                      <a:pt x="175" y="204"/>
                      <a:pt x="168" y="216"/>
                    </a:cubicBezTo>
                    <a:cubicBezTo>
                      <a:pt x="160" y="228"/>
                      <a:pt x="153" y="231"/>
                      <a:pt x="139" y="225"/>
                    </a:cubicBezTo>
                    <a:cubicBezTo>
                      <a:pt x="99" y="209"/>
                      <a:pt x="59" y="192"/>
                      <a:pt x="19" y="176"/>
                    </a:cubicBezTo>
                    <a:cubicBezTo>
                      <a:pt x="6" y="170"/>
                      <a:pt x="0" y="160"/>
                      <a:pt x="5" y="150"/>
                    </a:cubicBezTo>
                    <a:cubicBezTo>
                      <a:pt x="10" y="138"/>
                      <a:pt x="20" y="135"/>
                      <a:pt x="34" y="141"/>
                    </a:cubicBezTo>
                    <a:cubicBezTo>
                      <a:pt x="67" y="155"/>
                      <a:pt x="100" y="168"/>
                      <a:pt x="133" y="182"/>
                    </a:cubicBezTo>
                    <a:cubicBezTo>
                      <a:pt x="140" y="185"/>
                      <a:pt x="143" y="184"/>
                      <a:pt x="147" y="177"/>
                    </a:cubicBezTo>
                    <a:cubicBezTo>
                      <a:pt x="161" y="153"/>
                      <a:pt x="175" y="129"/>
                      <a:pt x="190" y="105"/>
                    </a:cubicBezTo>
                    <a:cubicBezTo>
                      <a:pt x="195" y="98"/>
                      <a:pt x="202" y="91"/>
                      <a:pt x="210" y="87"/>
                    </a:cubicBezTo>
                    <a:cubicBezTo>
                      <a:pt x="240" y="71"/>
                      <a:pt x="270" y="57"/>
                      <a:pt x="300" y="42"/>
                    </a:cubicBezTo>
                    <a:cubicBezTo>
                      <a:pt x="304" y="40"/>
                      <a:pt x="307" y="38"/>
                      <a:pt x="311" y="36"/>
                    </a:cubicBezTo>
                    <a:cubicBezTo>
                      <a:pt x="298" y="24"/>
                      <a:pt x="287" y="14"/>
                      <a:pt x="275" y="3"/>
                    </a:cubicBezTo>
                    <a:cubicBezTo>
                      <a:pt x="275" y="2"/>
                      <a:pt x="276" y="1"/>
                      <a:pt x="276" y="0"/>
                    </a:cubicBezTo>
                    <a:cubicBezTo>
                      <a:pt x="326" y="0"/>
                      <a:pt x="376" y="0"/>
                      <a:pt x="430" y="0"/>
                    </a:cubicBezTo>
                    <a:cubicBezTo>
                      <a:pt x="397" y="42"/>
                      <a:pt x="367" y="82"/>
                      <a:pt x="337" y="122"/>
                    </a:cubicBezTo>
                    <a:cubicBezTo>
                      <a:pt x="335" y="121"/>
                      <a:pt x="334" y="121"/>
                      <a:pt x="333" y="12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49"/>
              <p:cNvSpPr/>
              <p:nvPr/>
            </p:nvSpPr>
            <p:spPr bwMode="auto">
              <a:xfrm>
                <a:off x="3211" y="2140"/>
                <a:ext cx="242" cy="515"/>
              </a:xfrm>
              <a:custGeom>
                <a:avLst/>
                <a:gdLst>
                  <a:gd name="T0" fmla="*/ 90 w 90"/>
                  <a:gd name="T1" fmla="*/ 96 h 192"/>
                  <a:gd name="T2" fmla="*/ 90 w 90"/>
                  <a:gd name="T3" fmla="*/ 175 h 192"/>
                  <a:gd name="T4" fmla="*/ 73 w 90"/>
                  <a:gd name="T5" fmla="*/ 192 h 192"/>
                  <a:gd name="T6" fmla="*/ 15 w 90"/>
                  <a:gd name="T7" fmla="*/ 192 h 192"/>
                  <a:gd name="T8" fmla="*/ 0 w 90"/>
                  <a:gd name="T9" fmla="*/ 176 h 192"/>
                  <a:gd name="T10" fmla="*/ 0 w 90"/>
                  <a:gd name="T11" fmla="*/ 16 h 192"/>
                  <a:gd name="T12" fmla="*/ 15 w 90"/>
                  <a:gd name="T13" fmla="*/ 0 h 192"/>
                  <a:gd name="T14" fmla="*/ 74 w 90"/>
                  <a:gd name="T15" fmla="*/ 0 h 192"/>
                  <a:gd name="T16" fmla="*/ 90 w 90"/>
                  <a:gd name="T17" fmla="*/ 16 h 192"/>
                  <a:gd name="T18" fmla="*/ 90 w 90"/>
                  <a:gd name="T19"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92">
                    <a:moveTo>
                      <a:pt x="90" y="96"/>
                    </a:moveTo>
                    <a:cubicBezTo>
                      <a:pt x="90" y="122"/>
                      <a:pt x="90" y="149"/>
                      <a:pt x="90" y="175"/>
                    </a:cubicBezTo>
                    <a:cubicBezTo>
                      <a:pt x="89" y="189"/>
                      <a:pt x="87" y="192"/>
                      <a:pt x="73" y="192"/>
                    </a:cubicBezTo>
                    <a:cubicBezTo>
                      <a:pt x="54" y="192"/>
                      <a:pt x="35" y="192"/>
                      <a:pt x="15" y="192"/>
                    </a:cubicBezTo>
                    <a:cubicBezTo>
                      <a:pt x="4" y="192"/>
                      <a:pt x="0" y="187"/>
                      <a:pt x="0" y="176"/>
                    </a:cubicBezTo>
                    <a:cubicBezTo>
                      <a:pt x="0" y="123"/>
                      <a:pt x="0" y="69"/>
                      <a:pt x="0" y="16"/>
                    </a:cubicBezTo>
                    <a:cubicBezTo>
                      <a:pt x="0" y="5"/>
                      <a:pt x="4" y="0"/>
                      <a:pt x="15" y="0"/>
                    </a:cubicBezTo>
                    <a:cubicBezTo>
                      <a:pt x="35" y="0"/>
                      <a:pt x="54" y="0"/>
                      <a:pt x="74" y="0"/>
                    </a:cubicBezTo>
                    <a:cubicBezTo>
                      <a:pt x="85" y="0"/>
                      <a:pt x="90" y="5"/>
                      <a:pt x="90" y="16"/>
                    </a:cubicBezTo>
                    <a:cubicBezTo>
                      <a:pt x="89" y="43"/>
                      <a:pt x="90" y="69"/>
                      <a:pt x="90" y="9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50"/>
              <p:cNvSpPr/>
              <p:nvPr/>
            </p:nvSpPr>
            <p:spPr bwMode="auto">
              <a:xfrm>
                <a:off x="3549" y="2274"/>
                <a:ext cx="241" cy="381"/>
              </a:xfrm>
              <a:custGeom>
                <a:avLst/>
                <a:gdLst>
                  <a:gd name="T0" fmla="*/ 1 w 90"/>
                  <a:gd name="T1" fmla="*/ 71 h 142"/>
                  <a:gd name="T2" fmla="*/ 1 w 90"/>
                  <a:gd name="T3" fmla="*/ 16 h 142"/>
                  <a:gd name="T4" fmla="*/ 16 w 90"/>
                  <a:gd name="T5" fmla="*/ 0 h 142"/>
                  <a:gd name="T6" fmla="*/ 76 w 90"/>
                  <a:gd name="T7" fmla="*/ 0 h 142"/>
                  <a:gd name="T8" fmla="*/ 90 w 90"/>
                  <a:gd name="T9" fmla="*/ 15 h 142"/>
                  <a:gd name="T10" fmla="*/ 90 w 90"/>
                  <a:gd name="T11" fmla="*/ 127 h 142"/>
                  <a:gd name="T12" fmla="*/ 75 w 90"/>
                  <a:gd name="T13" fmla="*/ 142 h 142"/>
                  <a:gd name="T14" fmla="*/ 15 w 90"/>
                  <a:gd name="T15" fmla="*/ 142 h 142"/>
                  <a:gd name="T16" fmla="*/ 1 w 90"/>
                  <a:gd name="T17" fmla="*/ 128 h 142"/>
                  <a:gd name="T18" fmla="*/ 1 w 90"/>
                  <a:gd name="T19" fmla="*/ 7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142">
                    <a:moveTo>
                      <a:pt x="1" y="71"/>
                    </a:moveTo>
                    <a:cubicBezTo>
                      <a:pt x="1" y="53"/>
                      <a:pt x="1" y="35"/>
                      <a:pt x="1" y="16"/>
                    </a:cubicBezTo>
                    <a:cubicBezTo>
                      <a:pt x="0" y="5"/>
                      <a:pt x="5" y="0"/>
                      <a:pt x="16" y="0"/>
                    </a:cubicBezTo>
                    <a:cubicBezTo>
                      <a:pt x="36" y="0"/>
                      <a:pt x="56" y="0"/>
                      <a:pt x="76" y="0"/>
                    </a:cubicBezTo>
                    <a:cubicBezTo>
                      <a:pt x="86" y="0"/>
                      <a:pt x="90" y="5"/>
                      <a:pt x="90" y="15"/>
                    </a:cubicBezTo>
                    <a:cubicBezTo>
                      <a:pt x="90" y="52"/>
                      <a:pt x="90" y="90"/>
                      <a:pt x="90" y="127"/>
                    </a:cubicBezTo>
                    <a:cubicBezTo>
                      <a:pt x="90" y="137"/>
                      <a:pt x="86" y="142"/>
                      <a:pt x="75" y="142"/>
                    </a:cubicBezTo>
                    <a:cubicBezTo>
                      <a:pt x="55" y="142"/>
                      <a:pt x="35" y="142"/>
                      <a:pt x="15" y="142"/>
                    </a:cubicBezTo>
                    <a:cubicBezTo>
                      <a:pt x="5" y="142"/>
                      <a:pt x="1" y="137"/>
                      <a:pt x="1" y="128"/>
                    </a:cubicBezTo>
                    <a:cubicBezTo>
                      <a:pt x="1" y="109"/>
                      <a:pt x="1" y="90"/>
                      <a:pt x="1" y="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1" name="Group 64"/>
            <p:cNvGrpSpPr>
              <a:grpSpLocks noChangeAspect="1"/>
            </p:cNvGrpSpPr>
            <p:nvPr/>
          </p:nvGrpSpPr>
          <p:grpSpPr bwMode="auto">
            <a:xfrm>
              <a:off x="7404586" y="4966332"/>
              <a:ext cx="337776" cy="335989"/>
              <a:chOff x="3084" y="1408"/>
              <a:chExt cx="1512" cy="1504"/>
            </a:xfrm>
          </p:grpSpPr>
          <p:sp>
            <p:nvSpPr>
              <p:cNvPr id="122" name="AutoShape 63"/>
              <p:cNvSpPr>
                <a:spLocks noChangeAspect="1" noChangeArrowheads="1" noTextEdit="1"/>
              </p:cNvSpPr>
              <p:nvPr/>
            </p:nvSpPr>
            <p:spPr bwMode="auto">
              <a:xfrm>
                <a:off x="3084" y="1408"/>
                <a:ext cx="1512"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3" name="Freeform 65"/>
              <p:cNvSpPr/>
              <p:nvPr/>
            </p:nvSpPr>
            <p:spPr bwMode="auto">
              <a:xfrm>
                <a:off x="3971" y="1907"/>
                <a:ext cx="606" cy="1005"/>
              </a:xfrm>
              <a:custGeom>
                <a:avLst/>
                <a:gdLst>
                  <a:gd name="T0" fmla="*/ 98 w 226"/>
                  <a:gd name="T1" fmla="*/ 263 h 375"/>
                  <a:gd name="T2" fmla="*/ 98 w 226"/>
                  <a:gd name="T3" fmla="*/ 351 h 375"/>
                  <a:gd name="T4" fmla="*/ 75 w 226"/>
                  <a:gd name="T5" fmla="*/ 375 h 375"/>
                  <a:gd name="T6" fmla="*/ 21 w 226"/>
                  <a:gd name="T7" fmla="*/ 375 h 375"/>
                  <a:gd name="T8" fmla="*/ 1 w 226"/>
                  <a:gd name="T9" fmla="*/ 355 h 375"/>
                  <a:gd name="T10" fmla="*/ 1 w 226"/>
                  <a:gd name="T11" fmla="*/ 216 h 375"/>
                  <a:gd name="T12" fmla="*/ 51 w 226"/>
                  <a:gd name="T13" fmla="*/ 167 h 375"/>
                  <a:gd name="T14" fmla="*/ 103 w 226"/>
                  <a:gd name="T15" fmla="*/ 167 h 375"/>
                  <a:gd name="T16" fmla="*/ 104 w 226"/>
                  <a:gd name="T17" fmla="*/ 153 h 375"/>
                  <a:gd name="T18" fmla="*/ 104 w 226"/>
                  <a:gd name="T19" fmla="*/ 64 h 375"/>
                  <a:gd name="T20" fmla="*/ 162 w 226"/>
                  <a:gd name="T21" fmla="*/ 0 h 375"/>
                  <a:gd name="T22" fmla="*/ 225 w 226"/>
                  <a:gd name="T23" fmla="*/ 61 h 375"/>
                  <a:gd name="T24" fmla="*/ 225 w 226"/>
                  <a:gd name="T25" fmla="*/ 204 h 375"/>
                  <a:gd name="T26" fmla="*/ 165 w 226"/>
                  <a:gd name="T27" fmla="*/ 263 h 375"/>
                  <a:gd name="T28" fmla="*/ 98 w 226"/>
                  <a:gd name="T29" fmla="*/ 26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375">
                    <a:moveTo>
                      <a:pt x="98" y="263"/>
                    </a:moveTo>
                    <a:cubicBezTo>
                      <a:pt x="98" y="294"/>
                      <a:pt x="98" y="323"/>
                      <a:pt x="98" y="351"/>
                    </a:cubicBezTo>
                    <a:cubicBezTo>
                      <a:pt x="98" y="369"/>
                      <a:pt x="93" y="375"/>
                      <a:pt x="75" y="375"/>
                    </a:cubicBezTo>
                    <a:cubicBezTo>
                      <a:pt x="57" y="375"/>
                      <a:pt x="39" y="375"/>
                      <a:pt x="21" y="375"/>
                    </a:cubicBezTo>
                    <a:cubicBezTo>
                      <a:pt x="7" y="374"/>
                      <a:pt x="1" y="369"/>
                      <a:pt x="1" y="355"/>
                    </a:cubicBezTo>
                    <a:cubicBezTo>
                      <a:pt x="1" y="308"/>
                      <a:pt x="0" y="262"/>
                      <a:pt x="1" y="216"/>
                    </a:cubicBezTo>
                    <a:cubicBezTo>
                      <a:pt x="1" y="187"/>
                      <a:pt x="22" y="167"/>
                      <a:pt x="51" y="167"/>
                    </a:cubicBezTo>
                    <a:cubicBezTo>
                      <a:pt x="68" y="166"/>
                      <a:pt x="85" y="167"/>
                      <a:pt x="103" y="167"/>
                    </a:cubicBezTo>
                    <a:cubicBezTo>
                      <a:pt x="103" y="162"/>
                      <a:pt x="104" y="157"/>
                      <a:pt x="104" y="153"/>
                    </a:cubicBezTo>
                    <a:cubicBezTo>
                      <a:pt x="104" y="123"/>
                      <a:pt x="104" y="93"/>
                      <a:pt x="104" y="64"/>
                    </a:cubicBezTo>
                    <a:cubicBezTo>
                      <a:pt x="104" y="28"/>
                      <a:pt x="129" y="1"/>
                      <a:pt x="162" y="0"/>
                    </a:cubicBezTo>
                    <a:cubicBezTo>
                      <a:pt x="198" y="0"/>
                      <a:pt x="225" y="24"/>
                      <a:pt x="225" y="61"/>
                    </a:cubicBezTo>
                    <a:cubicBezTo>
                      <a:pt x="226" y="109"/>
                      <a:pt x="226" y="156"/>
                      <a:pt x="225" y="204"/>
                    </a:cubicBezTo>
                    <a:cubicBezTo>
                      <a:pt x="225" y="239"/>
                      <a:pt x="200" y="262"/>
                      <a:pt x="165" y="263"/>
                    </a:cubicBezTo>
                    <a:cubicBezTo>
                      <a:pt x="143" y="263"/>
                      <a:pt x="121" y="263"/>
                      <a:pt x="98" y="26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66"/>
              <p:cNvSpPr/>
              <p:nvPr/>
            </p:nvSpPr>
            <p:spPr bwMode="auto">
              <a:xfrm>
                <a:off x="3097" y="1893"/>
                <a:ext cx="606" cy="1019"/>
              </a:xfrm>
              <a:custGeom>
                <a:avLst/>
                <a:gdLst>
                  <a:gd name="T0" fmla="*/ 122 w 226"/>
                  <a:gd name="T1" fmla="*/ 172 h 380"/>
                  <a:gd name="T2" fmla="*/ 174 w 226"/>
                  <a:gd name="T3" fmla="*/ 172 h 380"/>
                  <a:gd name="T4" fmla="*/ 225 w 226"/>
                  <a:gd name="T5" fmla="*/ 222 h 380"/>
                  <a:gd name="T6" fmla="*/ 225 w 226"/>
                  <a:gd name="T7" fmla="*/ 359 h 380"/>
                  <a:gd name="T8" fmla="*/ 205 w 226"/>
                  <a:gd name="T9" fmla="*/ 380 h 380"/>
                  <a:gd name="T10" fmla="*/ 148 w 226"/>
                  <a:gd name="T11" fmla="*/ 380 h 380"/>
                  <a:gd name="T12" fmla="*/ 128 w 226"/>
                  <a:gd name="T13" fmla="*/ 359 h 380"/>
                  <a:gd name="T14" fmla="*/ 128 w 226"/>
                  <a:gd name="T15" fmla="*/ 282 h 380"/>
                  <a:gd name="T16" fmla="*/ 128 w 226"/>
                  <a:gd name="T17" fmla="*/ 268 h 380"/>
                  <a:gd name="T18" fmla="*/ 65 w 226"/>
                  <a:gd name="T19" fmla="*/ 268 h 380"/>
                  <a:gd name="T20" fmla="*/ 0 w 226"/>
                  <a:gd name="T21" fmla="*/ 203 h 380"/>
                  <a:gd name="T22" fmla="*/ 1 w 226"/>
                  <a:gd name="T23" fmla="*/ 67 h 380"/>
                  <a:gd name="T24" fmla="*/ 47 w 226"/>
                  <a:gd name="T25" fmla="*/ 7 h 380"/>
                  <a:gd name="T26" fmla="*/ 115 w 226"/>
                  <a:gd name="T27" fmla="*/ 38 h 380"/>
                  <a:gd name="T28" fmla="*/ 122 w 226"/>
                  <a:gd name="T29" fmla="*/ 70 h 380"/>
                  <a:gd name="T30" fmla="*/ 122 w 226"/>
                  <a:gd name="T31" fmla="*/ 17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380">
                    <a:moveTo>
                      <a:pt x="122" y="172"/>
                    </a:moveTo>
                    <a:cubicBezTo>
                      <a:pt x="141" y="172"/>
                      <a:pt x="158" y="171"/>
                      <a:pt x="174" y="172"/>
                    </a:cubicBezTo>
                    <a:cubicBezTo>
                      <a:pt x="204" y="172"/>
                      <a:pt x="225" y="193"/>
                      <a:pt x="225" y="222"/>
                    </a:cubicBezTo>
                    <a:cubicBezTo>
                      <a:pt x="226" y="268"/>
                      <a:pt x="225" y="314"/>
                      <a:pt x="225" y="359"/>
                    </a:cubicBezTo>
                    <a:cubicBezTo>
                      <a:pt x="225" y="373"/>
                      <a:pt x="219" y="379"/>
                      <a:pt x="205" y="380"/>
                    </a:cubicBezTo>
                    <a:cubicBezTo>
                      <a:pt x="186" y="380"/>
                      <a:pt x="167" y="380"/>
                      <a:pt x="148" y="380"/>
                    </a:cubicBezTo>
                    <a:cubicBezTo>
                      <a:pt x="134" y="379"/>
                      <a:pt x="128" y="373"/>
                      <a:pt x="128" y="359"/>
                    </a:cubicBezTo>
                    <a:cubicBezTo>
                      <a:pt x="128" y="334"/>
                      <a:pt x="128" y="308"/>
                      <a:pt x="128" y="282"/>
                    </a:cubicBezTo>
                    <a:cubicBezTo>
                      <a:pt x="128" y="278"/>
                      <a:pt x="128" y="273"/>
                      <a:pt x="128" y="268"/>
                    </a:cubicBezTo>
                    <a:cubicBezTo>
                      <a:pt x="106" y="268"/>
                      <a:pt x="86" y="268"/>
                      <a:pt x="65" y="268"/>
                    </a:cubicBezTo>
                    <a:cubicBezTo>
                      <a:pt x="24" y="268"/>
                      <a:pt x="0" y="244"/>
                      <a:pt x="0" y="203"/>
                    </a:cubicBezTo>
                    <a:cubicBezTo>
                      <a:pt x="0" y="158"/>
                      <a:pt x="0" y="113"/>
                      <a:pt x="1" y="67"/>
                    </a:cubicBezTo>
                    <a:cubicBezTo>
                      <a:pt x="1" y="37"/>
                      <a:pt x="19" y="13"/>
                      <a:pt x="47" y="7"/>
                    </a:cubicBezTo>
                    <a:cubicBezTo>
                      <a:pt x="74" y="0"/>
                      <a:pt x="103" y="13"/>
                      <a:pt x="115" y="38"/>
                    </a:cubicBezTo>
                    <a:cubicBezTo>
                      <a:pt x="119" y="48"/>
                      <a:pt x="122" y="59"/>
                      <a:pt x="122" y="70"/>
                    </a:cubicBezTo>
                    <a:cubicBezTo>
                      <a:pt x="123" y="103"/>
                      <a:pt x="122" y="136"/>
                      <a:pt x="122" y="17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7"/>
              <p:cNvSpPr/>
              <p:nvPr/>
            </p:nvSpPr>
            <p:spPr bwMode="auto">
              <a:xfrm>
                <a:off x="3534" y="1818"/>
                <a:ext cx="606" cy="421"/>
              </a:xfrm>
              <a:custGeom>
                <a:avLst/>
                <a:gdLst>
                  <a:gd name="T0" fmla="*/ 113 w 226"/>
                  <a:gd name="T1" fmla="*/ 127 h 157"/>
                  <a:gd name="T2" fmla="*/ 135 w 226"/>
                  <a:gd name="T3" fmla="*/ 68 h 157"/>
                  <a:gd name="T4" fmla="*/ 156 w 226"/>
                  <a:gd name="T5" fmla="*/ 10 h 157"/>
                  <a:gd name="T6" fmla="*/ 171 w 226"/>
                  <a:gd name="T7" fmla="*/ 2 h 157"/>
                  <a:gd name="T8" fmla="*/ 226 w 226"/>
                  <a:gd name="T9" fmla="*/ 72 h 157"/>
                  <a:gd name="T10" fmla="*/ 226 w 226"/>
                  <a:gd name="T11" fmla="*/ 142 h 157"/>
                  <a:gd name="T12" fmla="*/ 211 w 226"/>
                  <a:gd name="T13" fmla="*/ 157 h 157"/>
                  <a:gd name="T14" fmla="*/ 15 w 226"/>
                  <a:gd name="T15" fmla="*/ 157 h 157"/>
                  <a:gd name="T16" fmla="*/ 0 w 226"/>
                  <a:gd name="T17" fmla="*/ 142 h 157"/>
                  <a:gd name="T18" fmla="*/ 0 w 226"/>
                  <a:gd name="T19" fmla="*/ 62 h 157"/>
                  <a:gd name="T20" fmla="*/ 59 w 226"/>
                  <a:gd name="T21" fmla="*/ 1 h 157"/>
                  <a:gd name="T22" fmla="*/ 70 w 226"/>
                  <a:gd name="T23" fmla="*/ 11 h 157"/>
                  <a:gd name="T24" fmla="*/ 108 w 226"/>
                  <a:gd name="T25" fmla="*/ 113 h 157"/>
                  <a:gd name="T26" fmla="*/ 113 w 226"/>
                  <a:gd name="T27"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57">
                    <a:moveTo>
                      <a:pt x="113" y="127"/>
                    </a:moveTo>
                    <a:cubicBezTo>
                      <a:pt x="121" y="106"/>
                      <a:pt x="128" y="87"/>
                      <a:pt x="135" y="68"/>
                    </a:cubicBezTo>
                    <a:cubicBezTo>
                      <a:pt x="142" y="48"/>
                      <a:pt x="149" y="29"/>
                      <a:pt x="156" y="10"/>
                    </a:cubicBezTo>
                    <a:cubicBezTo>
                      <a:pt x="159" y="2"/>
                      <a:pt x="163" y="0"/>
                      <a:pt x="171" y="2"/>
                    </a:cubicBezTo>
                    <a:cubicBezTo>
                      <a:pt x="210" y="12"/>
                      <a:pt x="226" y="32"/>
                      <a:pt x="226" y="72"/>
                    </a:cubicBezTo>
                    <a:cubicBezTo>
                      <a:pt x="226" y="95"/>
                      <a:pt x="226" y="119"/>
                      <a:pt x="226" y="142"/>
                    </a:cubicBezTo>
                    <a:cubicBezTo>
                      <a:pt x="226" y="153"/>
                      <a:pt x="222" y="157"/>
                      <a:pt x="211" y="157"/>
                    </a:cubicBezTo>
                    <a:cubicBezTo>
                      <a:pt x="146" y="157"/>
                      <a:pt x="80" y="157"/>
                      <a:pt x="15" y="157"/>
                    </a:cubicBezTo>
                    <a:cubicBezTo>
                      <a:pt x="4" y="157"/>
                      <a:pt x="0" y="153"/>
                      <a:pt x="0" y="142"/>
                    </a:cubicBezTo>
                    <a:cubicBezTo>
                      <a:pt x="0" y="116"/>
                      <a:pt x="0" y="89"/>
                      <a:pt x="0" y="62"/>
                    </a:cubicBezTo>
                    <a:cubicBezTo>
                      <a:pt x="1" y="30"/>
                      <a:pt x="28" y="2"/>
                      <a:pt x="59" y="1"/>
                    </a:cubicBezTo>
                    <a:cubicBezTo>
                      <a:pt x="63" y="1"/>
                      <a:pt x="68" y="7"/>
                      <a:pt x="70" y="11"/>
                    </a:cubicBezTo>
                    <a:cubicBezTo>
                      <a:pt x="83" y="45"/>
                      <a:pt x="95" y="79"/>
                      <a:pt x="108" y="113"/>
                    </a:cubicBezTo>
                    <a:cubicBezTo>
                      <a:pt x="109" y="117"/>
                      <a:pt x="111" y="121"/>
                      <a:pt x="113" y="12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68"/>
              <p:cNvSpPr/>
              <p:nvPr/>
            </p:nvSpPr>
            <p:spPr bwMode="auto">
              <a:xfrm>
                <a:off x="3658" y="1405"/>
                <a:ext cx="359" cy="362"/>
              </a:xfrm>
              <a:custGeom>
                <a:avLst/>
                <a:gdLst>
                  <a:gd name="T0" fmla="*/ 67 w 134"/>
                  <a:gd name="T1" fmla="*/ 135 h 135"/>
                  <a:gd name="T2" fmla="*/ 0 w 134"/>
                  <a:gd name="T3" fmla="*/ 67 h 135"/>
                  <a:gd name="T4" fmla="*/ 67 w 134"/>
                  <a:gd name="T5" fmla="*/ 0 h 135"/>
                  <a:gd name="T6" fmla="*/ 134 w 134"/>
                  <a:gd name="T7" fmla="*/ 68 h 135"/>
                  <a:gd name="T8" fmla="*/ 67 w 134"/>
                  <a:gd name="T9" fmla="*/ 135 h 135"/>
                </a:gdLst>
                <a:ahLst/>
                <a:cxnLst>
                  <a:cxn ang="0">
                    <a:pos x="T0" y="T1"/>
                  </a:cxn>
                  <a:cxn ang="0">
                    <a:pos x="T2" y="T3"/>
                  </a:cxn>
                  <a:cxn ang="0">
                    <a:pos x="T4" y="T5"/>
                  </a:cxn>
                  <a:cxn ang="0">
                    <a:pos x="T6" y="T7"/>
                  </a:cxn>
                  <a:cxn ang="0">
                    <a:pos x="T8" y="T9"/>
                  </a:cxn>
                </a:cxnLst>
                <a:rect l="0" t="0" r="r" b="b"/>
                <a:pathLst>
                  <a:path w="134" h="135">
                    <a:moveTo>
                      <a:pt x="67" y="135"/>
                    </a:moveTo>
                    <a:cubicBezTo>
                      <a:pt x="30" y="135"/>
                      <a:pt x="0" y="104"/>
                      <a:pt x="0" y="67"/>
                    </a:cubicBezTo>
                    <a:cubicBezTo>
                      <a:pt x="0" y="30"/>
                      <a:pt x="30" y="0"/>
                      <a:pt x="67" y="0"/>
                    </a:cubicBezTo>
                    <a:cubicBezTo>
                      <a:pt x="104" y="0"/>
                      <a:pt x="134" y="31"/>
                      <a:pt x="134" y="68"/>
                    </a:cubicBezTo>
                    <a:cubicBezTo>
                      <a:pt x="134" y="104"/>
                      <a:pt x="104" y="135"/>
                      <a:pt x="67" y="13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9"/>
              <p:cNvSpPr/>
              <p:nvPr/>
            </p:nvSpPr>
            <p:spPr bwMode="auto">
              <a:xfrm>
                <a:off x="4234" y="1499"/>
                <a:ext cx="359" cy="359"/>
              </a:xfrm>
              <a:custGeom>
                <a:avLst/>
                <a:gdLst>
                  <a:gd name="T0" fmla="*/ 0 w 134"/>
                  <a:gd name="T1" fmla="*/ 67 h 134"/>
                  <a:gd name="T2" fmla="*/ 67 w 134"/>
                  <a:gd name="T3" fmla="*/ 0 h 134"/>
                  <a:gd name="T4" fmla="*/ 134 w 134"/>
                  <a:gd name="T5" fmla="*/ 67 h 134"/>
                  <a:gd name="T6" fmla="*/ 67 w 134"/>
                  <a:gd name="T7" fmla="*/ 134 h 134"/>
                  <a:gd name="T8" fmla="*/ 0 w 134"/>
                  <a:gd name="T9" fmla="*/ 67 h 134"/>
                </a:gdLst>
                <a:ahLst/>
                <a:cxnLst>
                  <a:cxn ang="0">
                    <a:pos x="T0" y="T1"/>
                  </a:cxn>
                  <a:cxn ang="0">
                    <a:pos x="T2" y="T3"/>
                  </a:cxn>
                  <a:cxn ang="0">
                    <a:pos x="T4" y="T5"/>
                  </a:cxn>
                  <a:cxn ang="0">
                    <a:pos x="T6" y="T7"/>
                  </a:cxn>
                  <a:cxn ang="0">
                    <a:pos x="T8" y="T9"/>
                  </a:cxn>
                </a:cxnLst>
                <a:rect l="0" t="0" r="r" b="b"/>
                <a:pathLst>
                  <a:path w="134" h="134">
                    <a:moveTo>
                      <a:pt x="0" y="67"/>
                    </a:moveTo>
                    <a:cubicBezTo>
                      <a:pt x="0" y="29"/>
                      <a:pt x="30" y="0"/>
                      <a:pt x="67" y="0"/>
                    </a:cubicBezTo>
                    <a:cubicBezTo>
                      <a:pt x="104" y="0"/>
                      <a:pt x="134" y="30"/>
                      <a:pt x="134" y="67"/>
                    </a:cubicBezTo>
                    <a:cubicBezTo>
                      <a:pt x="134" y="104"/>
                      <a:pt x="103" y="134"/>
                      <a:pt x="67" y="134"/>
                    </a:cubicBezTo>
                    <a:cubicBezTo>
                      <a:pt x="29" y="134"/>
                      <a:pt x="0" y="104"/>
                      <a:pt x="0" y="6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70"/>
              <p:cNvSpPr/>
              <p:nvPr/>
            </p:nvSpPr>
            <p:spPr bwMode="auto">
              <a:xfrm>
                <a:off x="3079" y="1497"/>
                <a:ext cx="364" cy="364"/>
              </a:xfrm>
              <a:custGeom>
                <a:avLst/>
                <a:gdLst>
                  <a:gd name="T0" fmla="*/ 135 w 136"/>
                  <a:gd name="T1" fmla="*/ 70 h 136"/>
                  <a:gd name="T2" fmla="*/ 68 w 136"/>
                  <a:gd name="T3" fmla="*/ 135 h 136"/>
                  <a:gd name="T4" fmla="*/ 1 w 136"/>
                  <a:gd name="T5" fmla="*/ 66 h 136"/>
                  <a:gd name="T6" fmla="*/ 70 w 136"/>
                  <a:gd name="T7" fmla="*/ 1 h 136"/>
                  <a:gd name="T8" fmla="*/ 135 w 136"/>
                  <a:gd name="T9" fmla="*/ 70 h 136"/>
                </a:gdLst>
                <a:ahLst/>
                <a:cxnLst>
                  <a:cxn ang="0">
                    <a:pos x="T0" y="T1"/>
                  </a:cxn>
                  <a:cxn ang="0">
                    <a:pos x="T2" y="T3"/>
                  </a:cxn>
                  <a:cxn ang="0">
                    <a:pos x="T4" y="T5"/>
                  </a:cxn>
                  <a:cxn ang="0">
                    <a:pos x="T6" y="T7"/>
                  </a:cxn>
                  <a:cxn ang="0">
                    <a:pos x="T8" y="T9"/>
                  </a:cxn>
                </a:cxnLst>
                <a:rect l="0" t="0" r="r" b="b"/>
                <a:pathLst>
                  <a:path w="136" h="136">
                    <a:moveTo>
                      <a:pt x="135" y="70"/>
                    </a:moveTo>
                    <a:cubicBezTo>
                      <a:pt x="134" y="106"/>
                      <a:pt x="104" y="136"/>
                      <a:pt x="68" y="135"/>
                    </a:cubicBezTo>
                    <a:cubicBezTo>
                      <a:pt x="30" y="134"/>
                      <a:pt x="0" y="103"/>
                      <a:pt x="1" y="66"/>
                    </a:cubicBezTo>
                    <a:cubicBezTo>
                      <a:pt x="2" y="30"/>
                      <a:pt x="33" y="0"/>
                      <a:pt x="70" y="1"/>
                    </a:cubicBezTo>
                    <a:cubicBezTo>
                      <a:pt x="106" y="2"/>
                      <a:pt x="136" y="32"/>
                      <a:pt x="135" y="7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71"/>
              <p:cNvSpPr/>
              <p:nvPr/>
            </p:nvSpPr>
            <p:spPr bwMode="auto">
              <a:xfrm>
                <a:off x="3786" y="1818"/>
                <a:ext cx="102" cy="225"/>
              </a:xfrm>
              <a:custGeom>
                <a:avLst/>
                <a:gdLst>
                  <a:gd name="T0" fmla="*/ 19 w 38"/>
                  <a:gd name="T1" fmla="*/ 84 h 84"/>
                  <a:gd name="T2" fmla="*/ 10 w 38"/>
                  <a:gd name="T3" fmla="*/ 47 h 84"/>
                  <a:gd name="T4" fmla="*/ 6 w 38"/>
                  <a:gd name="T5" fmla="*/ 13 h 84"/>
                  <a:gd name="T6" fmla="*/ 13 w 38"/>
                  <a:gd name="T7" fmla="*/ 0 h 84"/>
                  <a:gd name="T8" fmla="*/ 25 w 38"/>
                  <a:gd name="T9" fmla="*/ 0 h 84"/>
                  <a:gd name="T10" fmla="*/ 32 w 38"/>
                  <a:gd name="T11" fmla="*/ 14 h 84"/>
                  <a:gd name="T12" fmla="*/ 28 w 38"/>
                  <a:gd name="T13" fmla="*/ 43 h 84"/>
                  <a:gd name="T14" fmla="*/ 19 w 3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4">
                    <a:moveTo>
                      <a:pt x="19" y="84"/>
                    </a:moveTo>
                    <a:cubicBezTo>
                      <a:pt x="12" y="71"/>
                      <a:pt x="7" y="60"/>
                      <a:pt x="10" y="47"/>
                    </a:cubicBezTo>
                    <a:cubicBezTo>
                      <a:pt x="12" y="35"/>
                      <a:pt x="14" y="24"/>
                      <a:pt x="6" y="13"/>
                    </a:cubicBezTo>
                    <a:cubicBezTo>
                      <a:pt x="0" y="6"/>
                      <a:pt x="4" y="1"/>
                      <a:pt x="13" y="0"/>
                    </a:cubicBezTo>
                    <a:cubicBezTo>
                      <a:pt x="17" y="0"/>
                      <a:pt x="21" y="0"/>
                      <a:pt x="25" y="0"/>
                    </a:cubicBezTo>
                    <a:cubicBezTo>
                      <a:pt x="35" y="1"/>
                      <a:pt x="38" y="7"/>
                      <a:pt x="32" y="14"/>
                    </a:cubicBezTo>
                    <a:cubicBezTo>
                      <a:pt x="25" y="23"/>
                      <a:pt x="25" y="33"/>
                      <a:pt x="28" y="43"/>
                    </a:cubicBezTo>
                    <a:cubicBezTo>
                      <a:pt x="31" y="58"/>
                      <a:pt x="27" y="70"/>
                      <a:pt x="19" y="84"/>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72"/>
              <p:cNvSpPr/>
              <p:nvPr/>
            </p:nvSpPr>
            <p:spPr bwMode="auto">
              <a:xfrm>
                <a:off x="3971" y="1907"/>
                <a:ext cx="606" cy="1005"/>
              </a:xfrm>
              <a:custGeom>
                <a:avLst/>
                <a:gdLst>
                  <a:gd name="T0" fmla="*/ 98 w 226"/>
                  <a:gd name="T1" fmla="*/ 263 h 375"/>
                  <a:gd name="T2" fmla="*/ 98 w 226"/>
                  <a:gd name="T3" fmla="*/ 351 h 375"/>
                  <a:gd name="T4" fmla="*/ 75 w 226"/>
                  <a:gd name="T5" fmla="*/ 375 h 375"/>
                  <a:gd name="T6" fmla="*/ 21 w 226"/>
                  <a:gd name="T7" fmla="*/ 375 h 375"/>
                  <a:gd name="T8" fmla="*/ 1 w 226"/>
                  <a:gd name="T9" fmla="*/ 355 h 375"/>
                  <a:gd name="T10" fmla="*/ 1 w 226"/>
                  <a:gd name="T11" fmla="*/ 216 h 375"/>
                  <a:gd name="T12" fmla="*/ 51 w 226"/>
                  <a:gd name="T13" fmla="*/ 167 h 375"/>
                  <a:gd name="T14" fmla="*/ 103 w 226"/>
                  <a:gd name="T15" fmla="*/ 167 h 375"/>
                  <a:gd name="T16" fmla="*/ 104 w 226"/>
                  <a:gd name="T17" fmla="*/ 153 h 375"/>
                  <a:gd name="T18" fmla="*/ 104 w 226"/>
                  <a:gd name="T19" fmla="*/ 64 h 375"/>
                  <a:gd name="T20" fmla="*/ 162 w 226"/>
                  <a:gd name="T21" fmla="*/ 0 h 375"/>
                  <a:gd name="T22" fmla="*/ 225 w 226"/>
                  <a:gd name="T23" fmla="*/ 61 h 375"/>
                  <a:gd name="T24" fmla="*/ 225 w 226"/>
                  <a:gd name="T25" fmla="*/ 204 h 375"/>
                  <a:gd name="T26" fmla="*/ 165 w 226"/>
                  <a:gd name="T27" fmla="*/ 263 h 375"/>
                  <a:gd name="T28" fmla="*/ 98 w 226"/>
                  <a:gd name="T29" fmla="*/ 26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375">
                    <a:moveTo>
                      <a:pt x="98" y="263"/>
                    </a:moveTo>
                    <a:cubicBezTo>
                      <a:pt x="98" y="294"/>
                      <a:pt x="98" y="323"/>
                      <a:pt x="98" y="351"/>
                    </a:cubicBezTo>
                    <a:cubicBezTo>
                      <a:pt x="98" y="369"/>
                      <a:pt x="93" y="375"/>
                      <a:pt x="75" y="375"/>
                    </a:cubicBezTo>
                    <a:cubicBezTo>
                      <a:pt x="57" y="375"/>
                      <a:pt x="39" y="375"/>
                      <a:pt x="21" y="375"/>
                    </a:cubicBezTo>
                    <a:cubicBezTo>
                      <a:pt x="7" y="374"/>
                      <a:pt x="1" y="369"/>
                      <a:pt x="1" y="355"/>
                    </a:cubicBezTo>
                    <a:cubicBezTo>
                      <a:pt x="1" y="308"/>
                      <a:pt x="0" y="262"/>
                      <a:pt x="1" y="216"/>
                    </a:cubicBezTo>
                    <a:cubicBezTo>
                      <a:pt x="1" y="187"/>
                      <a:pt x="22" y="167"/>
                      <a:pt x="51" y="167"/>
                    </a:cubicBezTo>
                    <a:cubicBezTo>
                      <a:pt x="68" y="166"/>
                      <a:pt x="85" y="167"/>
                      <a:pt x="103" y="167"/>
                    </a:cubicBezTo>
                    <a:cubicBezTo>
                      <a:pt x="103" y="162"/>
                      <a:pt x="104" y="157"/>
                      <a:pt x="104" y="153"/>
                    </a:cubicBezTo>
                    <a:cubicBezTo>
                      <a:pt x="104" y="123"/>
                      <a:pt x="104" y="93"/>
                      <a:pt x="104" y="64"/>
                    </a:cubicBezTo>
                    <a:cubicBezTo>
                      <a:pt x="104" y="28"/>
                      <a:pt x="129" y="1"/>
                      <a:pt x="162" y="0"/>
                    </a:cubicBezTo>
                    <a:cubicBezTo>
                      <a:pt x="198" y="0"/>
                      <a:pt x="225" y="24"/>
                      <a:pt x="225" y="61"/>
                    </a:cubicBezTo>
                    <a:cubicBezTo>
                      <a:pt x="226" y="109"/>
                      <a:pt x="226" y="156"/>
                      <a:pt x="225" y="204"/>
                    </a:cubicBezTo>
                    <a:cubicBezTo>
                      <a:pt x="225" y="239"/>
                      <a:pt x="200" y="262"/>
                      <a:pt x="165" y="263"/>
                    </a:cubicBezTo>
                    <a:cubicBezTo>
                      <a:pt x="143" y="263"/>
                      <a:pt x="121" y="263"/>
                      <a:pt x="98" y="263"/>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31" name="Freeform 73"/>
              <p:cNvSpPr/>
              <p:nvPr/>
            </p:nvSpPr>
            <p:spPr bwMode="auto">
              <a:xfrm>
                <a:off x="3097" y="1893"/>
                <a:ext cx="606" cy="1019"/>
              </a:xfrm>
              <a:custGeom>
                <a:avLst/>
                <a:gdLst>
                  <a:gd name="T0" fmla="*/ 122 w 226"/>
                  <a:gd name="T1" fmla="*/ 172 h 380"/>
                  <a:gd name="T2" fmla="*/ 174 w 226"/>
                  <a:gd name="T3" fmla="*/ 172 h 380"/>
                  <a:gd name="T4" fmla="*/ 225 w 226"/>
                  <a:gd name="T5" fmla="*/ 222 h 380"/>
                  <a:gd name="T6" fmla="*/ 225 w 226"/>
                  <a:gd name="T7" fmla="*/ 359 h 380"/>
                  <a:gd name="T8" fmla="*/ 205 w 226"/>
                  <a:gd name="T9" fmla="*/ 380 h 380"/>
                  <a:gd name="T10" fmla="*/ 148 w 226"/>
                  <a:gd name="T11" fmla="*/ 380 h 380"/>
                  <a:gd name="T12" fmla="*/ 128 w 226"/>
                  <a:gd name="T13" fmla="*/ 359 h 380"/>
                  <a:gd name="T14" fmla="*/ 128 w 226"/>
                  <a:gd name="T15" fmla="*/ 282 h 380"/>
                  <a:gd name="T16" fmla="*/ 128 w 226"/>
                  <a:gd name="T17" fmla="*/ 268 h 380"/>
                  <a:gd name="T18" fmla="*/ 65 w 226"/>
                  <a:gd name="T19" fmla="*/ 268 h 380"/>
                  <a:gd name="T20" fmla="*/ 0 w 226"/>
                  <a:gd name="T21" fmla="*/ 203 h 380"/>
                  <a:gd name="T22" fmla="*/ 1 w 226"/>
                  <a:gd name="T23" fmla="*/ 67 h 380"/>
                  <a:gd name="T24" fmla="*/ 47 w 226"/>
                  <a:gd name="T25" fmla="*/ 7 h 380"/>
                  <a:gd name="T26" fmla="*/ 115 w 226"/>
                  <a:gd name="T27" fmla="*/ 38 h 380"/>
                  <a:gd name="T28" fmla="*/ 122 w 226"/>
                  <a:gd name="T29" fmla="*/ 70 h 380"/>
                  <a:gd name="T30" fmla="*/ 122 w 226"/>
                  <a:gd name="T31" fmla="*/ 17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380">
                    <a:moveTo>
                      <a:pt x="122" y="172"/>
                    </a:moveTo>
                    <a:cubicBezTo>
                      <a:pt x="141" y="172"/>
                      <a:pt x="158" y="171"/>
                      <a:pt x="174" y="172"/>
                    </a:cubicBezTo>
                    <a:cubicBezTo>
                      <a:pt x="204" y="172"/>
                      <a:pt x="225" y="193"/>
                      <a:pt x="225" y="222"/>
                    </a:cubicBezTo>
                    <a:cubicBezTo>
                      <a:pt x="226" y="268"/>
                      <a:pt x="225" y="314"/>
                      <a:pt x="225" y="359"/>
                    </a:cubicBezTo>
                    <a:cubicBezTo>
                      <a:pt x="225" y="373"/>
                      <a:pt x="219" y="379"/>
                      <a:pt x="205" y="380"/>
                    </a:cubicBezTo>
                    <a:cubicBezTo>
                      <a:pt x="186" y="380"/>
                      <a:pt x="167" y="380"/>
                      <a:pt x="148" y="380"/>
                    </a:cubicBezTo>
                    <a:cubicBezTo>
                      <a:pt x="134" y="379"/>
                      <a:pt x="128" y="373"/>
                      <a:pt x="128" y="359"/>
                    </a:cubicBezTo>
                    <a:cubicBezTo>
                      <a:pt x="128" y="334"/>
                      <a:pt x="128" y="308"/>
                      <a:pt x="128" y="282"/>
                    </a:cubicBezTo>
                    <a:cubicBezTo>
                      <a:pt x="128" y="278"/>
                      <a:pt x="128" y="273"/>
                      <a:pt x="128" y="268"/>
                    </a:cubicBezTo>
                    <a:cubicBezTo>
                      <a:pt x="106" y="268"/>
                      <a:pt x="86" y="268"/>
                      <a:pt x="65" y="268"/>
                    </a:cubicBezTo>
                    <a:cubicBezTo>
                      <a:pt x="24" y="268"/>
                      <a:pt x="0" y="244"/>
                      <a:pt x="0" y="203"/>
                    </a:cubicBezTo>
                    <a:cubicBezTo>
                      <a:pt x="0" y="158"/>
                      <a:pt x="0" y="113"/>
                      <a:pt x="1" y="67"/>
                    </a:cubicBezTo>
                    <a:cubicBezTo>
                      <a:pt x="1" y="37"/>
                      <a:pt x="19" y="13"/>
                      <a:pt x="47" y="7"/>
                    </a:cubicBezTo>
                    <a:cubicBezTo>
                      <a:pt x="74" y="0"/>
                      <a:pt x="103" y="13"/>
                      <a:pt x="115" y="38"/>
                    </a:cubicBezTo>
                    <a:cubicBezTo>
                      <a:pt x="119" y="48"/>
                      <a:pt x="122" y="59"/>
                      <a:pt x="122" y="70"/>
                    </a:cubicBezTo>
                    <a:cubicBezTo>
                      <a:pt x="123" y="103"/>
                      <a:pt x="122" y="136"/>
                      <a:pt x="122" y="172"/>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32" name="Freeform 74"/>
              <p:cNvSpPr/>
              <p:nvPr/>
            </p:nvSpPr>
            <p:spPr bwMode="auto">
              <a:xfrm>
                <a:off x="3534" y="1818"/>
                <a:ext cx="606" cy="421"/>
              </a:xfrm>
              <a:custGeom>
                <a:avLst/>
                <a:gdLst>
                  <a:gd name="T0" fmla="*/ 113 w 226"/>
                  <a:gd name="T1" fmla="*/ 127 h 157"/>
                  <a:gd name="T2" fmla="*/ 135 w 226"/>
                  <a:gd name="T3" fmla="*/ 68 h 157"/>
                  <a:gd name="T4" fmla="*/ 156 w 226"/>
                  <a:gd name="T5" fmla="*/ 10 h 157"/>
                  <a:gd name="T6" fmla="*/ 171 w 226"/>
                  <a:gd name="T7" fmla="*/ 2 h 157"/>
                  <a:gd name="T8" fmla="*/ 226 w 226"/>
                  <a:gd name="T9" fmla="*/ 72 h 157"/>
                  <a:gd name="T10" fmla="*/ 226 w 226"/>
                  <a:gd name="T11" fmla="*/ 142 h 157"/>
                  <a:gd name="T12" fmla="*/ 211 w 226"/>
                  <a:gd name="T13" fmla="*/ 157 h 157"/>
                  <a:gd name="T14" fmla="*/ 15 w 226"/>
                  <a:gd name="T15" fmla="*/ 157 h 157"/>
                  <a:gd name="T16" fmla="*/ 0 w 226"/>
                  <a:gd name="T17" fmla="*/ 142 h 157"/>
                  <a:gd name="T18" fmla="*/ 0 w 226"/>
                  <a:gd name="T19" fmla="*/ 62 h 157"/>
                  <a:gd name="T20" fmla="*/ 59 w 226"/>
                  <a:gd name="T21" fmla="*/ 1 h 157"/>
                  <a:gd name="T22" fmla="*/ 70 w 226"/>
                  <a:gd name="T23" fmla="*/ 11 h 157"/>
                  <a:gd name="T24" fmla="*/ 108 w 226"/>
                  <a:gd name="T25" fmla="*/ 113 h 157"/>
                  <a:gd name="T26" fmla="*/ 113 w 226"/>
                  <a:gd name="T27"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57">
                    <a:moveTo>
                      <a:pt x="113" y="127"/>
                    </a:moveTo>
                    <a:cubicBezTo>
                      <a:pt x="121" y="106"/>
                      <a:pt x="128" y="87"/>
                      <a:pt x="135" y="68"/>
                    </a:cubicBezTo>
                    <a:cubicBezTo>
                      <a:pt x="142" y="48"/>
                      <a:pt x="149" y="29"/>
                      <a:pt x="156" y="10"/>
                    </a:cubicBezTo>
                    <a:cubicBezTo>
                      <a:pt x="159" y="2"/>
                      <a:pt x="163" y="0"/>
                      <a:pt x="171" y="2"/>
                    </a:cubicBezTo>
                    <a:cubicBezTo>
                      <a:pt x="210" y="12"/>
                      <a:pt x="226" y="32"/>
                      <a:pt x="226" y="72"/>
                    </a:cubicBezTo>
                    <a:cubicBezTo>
                      <a:pt x="226" y="95"/>
                      <a:pt x="226" y="119"/>
                      <a:pt x="226" y="142"/>
                    </a:cubicBezTo>
                    <a:cubicBezTo>
                      <a:pt x="226" y="153"/>
                      <a:pt x="222" y="157"/>
                      <a:pt x="211" y="157"/>
                    </a:cubicBezTo>
                    <a:cubicBezTo>
                      <a:pt x="146" y="157"/>
                      <a:pt x="80" y="157"/>
                      <a:pt x="15" y="157"/>
                    </a:cubicBezTo>
                    <a:cubicBezTo>
                      <a:pt x="4" y="157"/>
                      <a:pt x="0" y="153"/>
                      <a:pt x="0" y="142"/>
                    </a:cubicBezTo>
                    <a:cubicBezTo>
                      <a:pt x="0" y="116"/>
                      <a:pt x="0" y="89"/>
                      <a:pt x="0" y="62"/>
                    </a:cubicBezTo>
                    <a:cubicBezTo>
                      <a:pt x="1" y="30"/>
                      <a:pt x="28" y="2"/>
                      <a:pt x="59" y="1"/>
                    </a:cubicBezTo>
                    <a:cubicBezTo>
                      <a:pt x="63" y="1"/>
                      <a:pt x="68" y="7"/>
                      <a:pt x="70" y="11"/>
                    </a:cubicBezTo>
                    <a:cubicBezTo>
                      <a:pt x="83" y="45"/>
                      <a:pt x="95" y="79"/>
                      <a:pt x="108" y="113"/>
                    </a:cubicBezTo>
                    <a:cubicBezTo>
                      <a:pt x="109" y="117"/>
                      <a:pt x="111" y="121"/>
                      <a:pt x="113" y="127"/>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33" name="Freeform 75"/>
              <p:cNvSpPr/>
              <p:nvPr/>
            </p:nvSpPr>
            <p:spPr bwMode="auto">
              <a:xfrm>
                <a:off x="3658" y="1405"/>
                <a:ext cx="359" cy="362"/>
              </a:xfrm>
              <a:custGeom>
                <a:avLst/>
                <a:gdLst>
                  <a:gd name="T0" fmla="*/ 67 w 134"/>
                  <a:gd name="T1" fmla="*/ 135 h 135"/>
                  <a:gd name="T2" fmla="*/ 0 w 134"/>
                  <a:gd name="T3" fmla="*/ 67 h 135"/>
                  <a:gd name="T4" fmla="*/ 67 w 134"/>
                  <a:gd name="T5" fmla="*/ 0 h 135"/>
                  <a:gd name="T6" fmla="*/ 134 w 134"/>
                  <a:gd name="T7" fmla="*/ 68 h 135"/>
                  <a:gd name="T8" fmla="*/ 67 w 134"/>
                  <a:gd name="T9" fmla="*/ 135 h 135"/>
                </a:gdLst>
                <a:ahLst/>
                <a:cxnLst>
                  <a:cxn ang="0">
                    <a:pos x="T0" y="T1"/>
                  </a:cxn>
                  <a:cxn ang="0">
                    <a:pos x="T2" y="T3"/>
                  </a:cxn>
                  <a:cxn ang="0">
                    <a:pos x="T4" y="T5"/>
                  </a:cxn>
                  <a:cxn ang="0">
                    <a:pos x="T6" y="T7"/>
                  </a:cxn>
                  <a:cxn ang="0">
                    <a:pos x="T8" y="T9"/>
                  </a:cxn>
                </a:cxnLst>
                <a:rect l="0" t="0" r="r" b="b"/>
                <a:pathLst>
                  <a:path w="134" h="135">
                    <a:moveTo>
                      <a:pt x="67" y="135"/>
                    </a:moveTo>
                    <a:cubicBezTo>
                      <a:pt x="30" y="135"/>
                      <a:pt x="0" y="104"/>
                      <a:pt x="0" y="67"/>
                    </a:cubicBezTo>
                    <a:cubicBezTo>
                      <a:pt x="0" y="30"/>
                      <a:pt x="30" y="0"/>
                      <a:pt x="67" y="0"/>
                    </a:cubicBezTo>
                    <a:cubicBezTo>
                      <a:pt x="104" y="0"/>
                      <a:pt x="134" y="31"/>
                      <a:pt x="134" y="68"/>
                    </a:cubicBezTo>
                    <a:cubicBezTo>
                      <a:pt x="134" y="104"/>
                      <a:pt x="104" y="135"/>
                      <a:pt x="67" y="135"/>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34" name="Freeform 76"/>
              <p:cNvSpPr/>
              <p:nvPr/>
            </p:nvSpPr>
            <p:spPr bwMode="auto">
              <a:xfrm>
                <a:off x="4234" y="1499"/>
                <a:ext cx="359" cy="359"/>
              </a:xfrm>
              <a:custGeom>
                <a:avLst/>
                <a:gdLst>
                  <a:gd name="T0" fmla="*/ 0 w 134"/>
                  <a:gd name="T1" fmla="*/ 67 h 134"/>
                  <a:gd name="T2" fmla="*/ 67 w 134"/>
                  <a:gd name="T3" fmla="*/ 0 h 134"/>
                  <a:gd name="T4" fmla="*/ 134 w 134"/>
                  <a:gd name="T5" fmla="*/ 67 h 134"/>
                  <a:gd name="T6" fmla="*/ 67 w 134"/>
                  <a:gd name="T7" fmla="*/ 134 h 134"/>
                  <a:gd name="T8" fmla="*/ 0 w 134"/>
                  <a:gd name="T9" fmla="*/ 67 h 134"/>
                </a:gdLst>
                <a:ahLst/>
                <a:cxnLst>
                  <a:cxn ang="0">
                    <a:pos x="T0" y="T1"/>
                  </a:cxn>
                  <a:cxn ang="0">
                    <a:pos x="T2" y="T3"/>
                  </a:cxn>
                  <a:cxn ang="0">
                    <a:pos x="T4" y="T5"/>
                  </a:cxn>
                  <a:cxn ang="0">
                    <a:pos x="T6" y="T7"/>
                  </a:cxn>
                  <a:cxn ang="0">
                    <a:pos x="T8" y="T9"/>
                  </a:cxn>
                </a:cxnLst>
                <a:rect l="0" t="0" r="r" b="b"/>
                <a:pathLst>
                  <a:path w="134" h="134">
                    <a:moveTo>
                      <a:pt x="0" y="67"/>
                    </a:moveTo>
                    <a:cubicBezTo>
                      <a:pt x="0" y="29"/>
                      <a:pt x="30" y="0"/>
                      <a:pt x="67" y="0"/>
                    </a:cubicBezTo>
                    <a:cubicBezTo>
                      <a:pt x="104" y="0"/>
                      <a:pt x="134" y="30"/>
                      <a:pt x="134" y="67"/>
                    </a:cubicBezTo>
                    <a:cubicBezTo>
                      <a:pt x="134" y="104"/>
                      <a:pt x="103" y="134"/>
                      <a:pt x="67" y="134"/>
                    </a:cubicBezTo>
                    <a:cubicBezTo>
                      <a:pt x="29" y="134"/>
                      <a:pt x="0" y="104"/>
                      <a:pt x="0" y="67"/>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35" name="Freeform 77"/>
              <p:cNvSpPr/>
              <p:nvPr/>
            </p:nvSpPr>
            <p:spPr bwMode="auto">
              <a:xfrm>
                <a:off x="3079" y="1497"/>
                <a:ext cx="364" cy="364"/>
              </a:xfrm>
              <a:custGeom>
                <a:avLst/>
                <a:gdLst>
                  <a:gd name="T0" fmla="*/ 135 w 136"/>
                  <a:gd name="T1" fmla="*/ 70 h 136"/>
                  <a:gd name="T2" fmla="*/ 68 w 136"/>
                  <a:gd name="T3" fmla="*/ 135 h 136"/>
                  <a:gd name="T4" fmla="*/ 1 w 136"/>
                  <a:gd name="T5" fmla="*/ 66 h 136"/>
                  <a:gd name="T6" fmla="*/ 70 w 136"/>
                  <a:gd name="T7" fmla="*/ 1 h 136"/>
                  <a:gd name="T8" fmla="*/ 135 w 136"/>
                  <a:gd name="T9" fmla="*/ 70 h 136"/>
                </a:gdLst>
                <a:ahLst/>
                <a:cxnLst>
                  <a:cxn ang="0">
                    <a:pos x="T0" y="T1"/>
                  </a:cxn>
                  <a:cxn ang="0">
                    <a:pos x="T2" y="T3"/>
                  </a:cxn>
                  <a:cxn ang="0">
                    <a:pos x="T4" y="T5"/>
                  </a:cxn>
                  <a:cxn ang="0">
                    <a:pos x="T6" y="T7"/>
                  </a:cxn>
                  <a:cxn ang="0">
                    <a:pos x="T8" y="T9"/>
                  </a:cxn>
                </a:cxnLst>
                <a:rect l="0" t="0" r="r" b="b"/>
                <a:pathLst>
                  <a:path w="136" h="136">
                    <a:moveTo>
                      <a:pt x="135" y="70"/>
                    </a:moveTo>
                    <a:cubicBezTo>
                      <a:pt x="134" y="106"/>
                      <a:pt x="104" y="136"/>
                      <a:pt x="68" y="135"/>
                    </a:cubicBezTo>
                    <a:cubicBezTo>
                      <a:pt x="30" y="134"/>
                      <a:pt x="0" y="103"/>
                      <a:pt x="1" y="66"/>
                    </a:cubicBezTo>
                    <a:cubicBezTo>
                      <a:pt x="2" y="30"/>
                      <a:pt x="33" y="0"/>
                      <a:pt x="70" y="1"/>
                    </a:cubicBezTo>
                    <a:cubicBezTo>
                      <a:pt x="106" y="2"/>
                      <a:pt x="136" y="32"/>
                      <a:pt x="135" y="70"/>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136" name="Freeform 78"/>
              <p:cNvSpPr/>
              <p:nvPr/>
            </p:nvSpPr>
            <p:spPr bwMode="auto">
              <a:xfrm>
                <a:off x="3786" y="1818"/>
                <a:ext cx="102" cy="225"/>
              </a:xfrm>
              <a:custGeom>
                <a:avLst/>
                <a:gdLst>
                  <a:gd name="T0" fmla="*/ 19 w 38"/>
                  <a:gd name="T1" fmla="*/ 84 h 84"/>
                  <a:gd name="T2" fmla="*/ 10 w 38"/>
                  <a:gd name="T3" fmla="*/ 47 h 84"/>
                  <a:gd name="T4" fmla="*/ 6 w 38"/>
                  <a:gd name="T5" fmla="*/ 13 h 84"/>
                  <a:gd name="T6" fmla="*/ 13 w 38"/>
                  <a:gd name="T7" fmla="*/ 0 h 84"/>
                  <a:gd name="T8" fmla="*/ 25 w 38"/>
                  <a:gd name="T9" fmla="*/ 0 h 84"/>
                  <a:gd name="T10" fmla="*/ 32 w 38"/>
                  <a:gd name="T11" fmla="*/ 14 h 84"/>
                  <a:gd name="T12" fmla="*/ 28 w 38"/>
                  <a:gd name="T13" fmla="*/ 43 h 84"/>
                  <a:gd name="T14" fmla="*/ 19 w 3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4">
                    <a:moveTo>
                      <a:pt x="19" y="84"/>
                    </a:moveTo>
                    <a:cubicBezTo>
                      <a:pt x="12" y="71"/>
                      <a:pt x="7" y="60"/>
                      <a:pt x="10" y="47"/>
                    </a:cubicBezTo>
                    <a:cubicBezTo>
                      <a:pt x="12" y="35"/>
                      <a:pt x="14" y="24"/>
                      <a:pt x="6" y="13"/>
                    </a:cubicBezTo>
                    <a:cubicBezTo>
                      <a:pt x="0" y="6"/>
                      <a:pt x="4" y="1"/>
                      <a:pt x="13" y="0"/>
                    </a:cubicBezTo>
                    <a:cubicBezTo>
                      <a:pt x="17" y="0"/>
                      <a:pt x="21" y="0"/>
                      <a:pt x="25" y="0"/>
                    </a:cubicBezTo>
                    <a:cubicBezTo>
                      <a:pt x="35" y="1"/>
                      <a:pt x="38" y="7"/>
                      <a:pt x="32" y="14"/>
                    </a:cubicBezTo>
                    <a:cubicBezTo>
                      <a:pt x="25" y="23"/>
                      <a:pt x="25" y="33"/>
                      <a:pt x="28" y="43"/>
                    </a:cubicBezTo>
                    <a:cubicBezTo>
                      <a:pt x="31" y="58"/>
                      <a:pt x="27" y="70"/>
                      <a:pt x="19"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文本框 1"/>
          <p:cNvSpPr txBox="1"/>
          <p:nvPr/>
        </p:nvSpPr>
        <p:spPr>
          <a:xfrm>
            <a:off x="953770" y="5670550"/>
            <a:ext cx="4907280" cy="460375"/>
          </a:xfrm>
          <a:prstGeom prst="rect">
            <a:avLst/>
          </a:prstGeom>
          <a:noFill/>
        </p:spPr>
        <p:txBody>
          <a:bodyPr wrap="square" rtlCol="0">
            <a:spAutoFit/>
          </a:bodyPr>
          <a:lstStyle/>
          <a:p>
            <a:r>
              <a:rPr lang="en-US" altLang="zh-CN" sz="2400">
                <a:solidFill>
                  <a:srgbClr val="C00000"/>
                </a:solidFill>
                <a:latin typeface="Arial Black" panose="020B0A04020102020204" charset="0"/>
                <a:cs typeface="Arial Black" panose="020B0A04020102020204" charset="0"/>
              </a:rPr>
              <a:t>What should be considered?</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ppt_x"/>
                                          </p:val>
                                        </p:tav>
                                        <p:tav tm="100000">
                                          <p:val>
                                            <p:strVal val="#ppt_x"/>
                                          </p:val>
                                        </p:tav>
                                      </p:tavLst>
                                    </p:anim>
                                    <p:anim calcmode="lin" valueType="num">
                                      <p:cBhvr additive="base">
                                        <p:cTn id="8" dur="500" fill="hold"/>
                                        <p:tgtEl>
                                          <p:spTgt spid="1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734175" y="2684145"/>
            <a:ext cx="6082665" cy="1364615"/>
            <a:chOff x="-325463" y="2912926"/>
            <a:chExt cx="5557805" cy="1364603"/>
          </a:xfrm>
        </p:grpSpPr>
        <p:sp>
          <p:nvSpPr>
            <p:cNvPr id="15" name="矩形: 圆角 14"/>
            <p:cNvSpPr/>
            <p:nvPr/>
          </p:nvSpPr>
          <p:spPr>
            <a:xfrm rot="16200000">
              <a:off x="1771138" y="816325"/>
              <a:ext cx="1364603" cy="5557805"/>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2659" y="2966901"/>
              <a:ext cx="4337234" cy="1198869"/>
            </a:xfrm>
            <a:prstGeom prst="rect">
              <a:avLst/>
            </a:prstGeom>
            <a:noFill/>
          </p:spPr>
          <p:txBody>
            <a:bodyPr wrap="square" rtlCol="0">
              <a:spAutoFit/>
            </a:bodyPr>
            <a:lstStyle/>
            <a:p>
              <a:r>
                <a:rPr lang="en-US" altLang="zh-CN" sz="7200" b="1" dirty="0">
                  <a:solidFill>
                    <a:schemeClr val="bg1"/>
                  </a:solidFill>
                  <a:latin typeface="Impact" panose="020B0806030902050204" charset="0"/>
                  <a:cs typeface="Impact" panose="020B0806030902050204" charset="0"/>
                </a:rPr>
                <a:t>CONTENTS</a:t>
              </a:r>
            </a:p>
          </p:txBody>
        </p:sp>
      </p:grpSp>
      <p:grpSp>
        <p:nvGrpSpPr>
          <p:cNvPr id="6" name="组合 5"/>
          <p:cNvGrpSpPr/>
          <p:nvPr/>
        </p:nvGrpSpPr>
        <p:grpSpPr>
          <a:xfrm>
            <a:off x="1921315" y="1663382"/>
            <a:ext cx="4514215" cy="3495040"/>
            <a:chOff x="11291" y="2667"/>
            <a:chExt cx="7109" cy="5504"/>
          </a:xfrm>
        </p:grpSpPr>
        <p:sp>
          <p:nvSpPr>
            <p:cNvPr id="69" name="MH_Number_1"/>
            <p:cNvSpPr/>
            <p:nvPr>
              <p:custDataLst>
                <p:tags r:id="rId2"/>
              </p:custDataLst>
            </p:nvPr>
          </p:nvSpPr>
          <p:spPr>
            <a:xfrm>
              <a:off x="11291" y="2980"/>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1</a:t>
              </a:r>
            </a:p>
          </p:txBody>
        </p:sp>
        <p:sp>
          <p:nvSpPr>
            <p:cNvPr id="70" name="MH_Entry_1"/>
            <p:cNvSpPr/>
            <p:nvPr>
              <p:custDataLst>
                <p:tags r:id="rId3"/>
              </p:custDataLst>
            </p:nvPr>
          </p:nvSpPr>
          <p:spPr>
            <a:xfrm>
              <a:off x="12263" y="2667"/>
              <a:ext cx="5999" cy="1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Benefits of the Proposed Enhancement</a:t>
              </a:r>
            </a:p>
          </p:txBody>
        </p:sp>
        <p:sp>
          <p:nvSpPr>
            <p:cNvPr id="71" name="MH_Number_2"/>
            <p:cNvSpPr/>
            <p:nvPr>
              <p:custDataLst>
                <p:tags r:id="rId4"/>
              </p:custDataLst>
            </p:nvPr>
          </p:nvSpPr>
          <p:spPr>
            <a:xfrm>
              <a:off x="11291" y="4387"/>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2</a:t>
              </a:r>
            </a:p>
          </p:txBody>
        </p:sp>
        <p:sp>
          <p:nvSpPr>
            <p:cNvPr id="72" name="MH_Entry_2"/>
            <p:cNvSpPr/>
            <p:nvPr>
              <p:custDataLst>
                <p:tags r:id="rId5"/>
              </p:custDataLst>
            </p:nvPr>
          </p:nvSpPr>
          <p:spPr>
            <a:xfrm>
              <a:off x="12263" y="4133"/>
              <a:ext cx="6137" cy="1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en-US" altLang="zh-CN"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Styles &amp; </a:t>
              </a:r>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Concrete Architecture</a:t>
              </a:r>
            </a:p>
          </p:txBody>
        </p:sp>
        <p:sp>
          <p:nvSpPr>
            <p:cNvPr id="73" name="MH_Number_3"/>
            <p:cNvSpPr/>
            <p:nvPr>
              <p:custDataLst>
                <p:tags r:id="rId6"/>
              </p:custDataLst>
            </p:nvPr>
          </p:nvSpPr>
          <p:spPr>
            <a:xfrm>
              <a:off x="11291" y="5794"/>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3</a:t>
              </a:r>
              <a:endPar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endParaRPr>
            </a:p>
          </p:txBody>
        </p:sp>
        <p:sp>
          <p:nvSpPr>
            <p:cNvPr id="74" name="MH_Entry_3"/>
            <p:cNvSpPr/>
            <p:nvPr>
              <p:custDataLst>
                <p:tags r:id="rId7"/>
              </p:custDataLst>
            </p:nvPr>
          </p:nvSpPr>
          <p:spPr>
            <a:xfrm>
              <a:off x="12263" y="5539"/>
              <a:ext cx="6137" cy="1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Monitor (Alternative) Implementation</a:t>
              </a:r>
            </a:p>
          </p:txBody>
        </p:sp>
        <p:sp>
          <p:nvSpPr>
            <p:cNvPr id="75" name="MH_Number_4"/>
            <p:cNvSpPr/>
            <p:nvPr>
              <p:custDataLst>
                <p:tags r:id="rId8"/>
              </p:custDataLst>
            </p:nvPr>
          </p:nvSpPr>
          <p:spPr>
            <a:xfrm>
              <a:off x="11291" y="7201"/>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4</a:t>
              </a:r>
            </a:p>
          </p:txBody>
        </p:sp>
        <p:sp>
          <p:nvSpPr>
            <p:cNvPr id="76" name="MH_Entry_4"/>
            <p:cNvSpPr/>
            <p:nvPr>
              <p:custDataLst>
                <p:tags r:id="rId9"/>
              </p:custDataLst>
            </p:nvPr>
          </p:nvSpPr>
          <p:spPr>
            <a:xfrm>
              <a:off x="12263" y="6946"/>
              <a:ext cx="6137" cy="1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CANBus  (Actual) Implementation</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1+#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3739" y="1993156"/>
            <a:ext cx="11125244" cy="3592414"/>
            <a:chOff x="693739" y="1993156"/>
            <a:chExt cx="11125244" cy="3592414"/>
          </a:xfrm>
        </p:grpSpPr>
        <p:grpSp>
          <p:nvGrpSpPr>
            <p:cNvPr id="139" name="组合 138"/>
            <p:cNvGrpSpPr/>
            <p:nvPr/>
          </p:nvGrpSpPr>
          <p:grpSpPr>
            <a:xfrm>
              <a:off x="4300326" y="1993156"/>
              <a:ext cx="3591348" cy="3592414"/>
              <a:chOff x="4674737" y="2106204"/>
              <a:chExt cx="2829891" cy="2830733"/>
            </a:xfrm>
          </p:grpSpPr>
          <p:sp>
            <p:nvSpPr>
              <p:cNvPr id="140" name="任意多边形 77"/>
              <p:cNvSpPr/>
              <p:nvPr/>
            </p:nvSpPr>
            <p:spPr>
              <a:xfrm>
                <a:off x="5404214" y="2835194"/>
                <a:ext cx="1502516" cy="1352263"/>
              </a:xfrm>
              <a:custGeom>
                <a:avLst/>
                <a:gdLst>
                  <a:gd name="T0" fmla="*/ 116 w 257"/>
                  <a:gd name="T1" fmla="*/ 232 h 232"/>
                  <a:gd name="T2" fmla="*/ 124 w 257"/>
                  <a:gd name="T3" fmla="*/ 224 h 232"/>
                  <a:gd name="T4" fmla="*/ 116 w 257"/>
                  <a:gd name="T5" fmla="*/ 216 h 232"/>
                  <a:gd name="T6" fmla="*/ 16 w 257"/>
                  <a:gd name="T7" fmla="*/ 116 h 232"/>
                  <a:gd name="T8" fmla="*/ 116 w 257"/>
                  <a:gd name="T9" fmla="*/ 16 h 232"/>
                  <a:gd name="T10" fmla="*/ 216 w 257"/>
                  <a:gd name="T11" fmla="*/ 116 h 232"/>
                  <a:gd name="T12" fmla="*/ 212 w 257"/>
                  <a:gd name="T13" fmla="*/ 150 h 232"/>
                  <a:gd name="T14" fmla="*/ 204 w 257"/>
                  <a:gd name="T15" fmla="*/ 132 h 232"/>
                  <a:gd name="T16" fmla="*/ 194 w 257"/>
                  <a:gd name="T17" fmla="*/ 127 h 232"/>
                  <a:gd name="T18" fmla="*/ 189 w 257"/>
                  <a:gd name="T19" fmla="*/ 138 h 232"/>
                  <a:gd name="T20" fmla="*/ 204 w 257"/>
                  <a:gd name="T21" fmla="*/ 174 h 232"/>
                  <a:gd name="T22" fmla="*/ 204 w 257"/>
                  <a:gd name="T23" fmla="*/ 175 h 232"/>
                  <a:gd name="T24" fmla="*/ 204 w 257"/>
                  <a:gd name="T25" fmla="*/ 175 h 232"/>
                  <a:gd name="T26" fmla="*/ 205 w 257"/>
                  <a:gd name="T27" fmla="*/ 176 h 232"/>
                  <a:gd name="T28" fmla="*/ 205 w 257"/>
                  <a:gd name="T29" fmla="*/ 176 h 232"/>
                  <a:gd name="T30" fmla="*/ 206 w 257"/>
                  <a:gd name="T31" fmla="*/ 177 h 232"/>
                  <a:gd name="T32" fmla="*/ 207 w 257"/>
                  <a:gd name="T33" fmla="*/ 178 h 232"/>
                  <a:gd name="T34" fmla="*/ 208 w 257"/>
                  <a:gd name="T35" fmla="*/ 178 h 232"/>
                  <a:gd name="T36" fmla="*/ 209 w 257"/>
                  <a:gd name="T37" fmla="*/ 179 h 232"/>
                  <a:gd name="T38" fmla="*/ 210 w 257"/>
                  <a:gd name="T39" fmla="*/ 179 h 232"/>
                  <a:gd name="T40" fmla="*/ 210 w 257"/>
                  <a:gd name="T41" fmla="*/ 179 h 232"/>
                  <a:gd name="T42" fmla="*/ 211 w 257"/>
                  <a:gd name="T43" fmla="*/ 179 h 232"/>
                  <a:gd name="T44" fmla="*/ 211 w 257"/>
                  <a:gd name="T45" fmla="*/ 179 h 232"/>
                  <a:gd name="T46" fmla="*/ 212 w 257"/>
                  <a:gd name="T47" fmla="*/ 179 h 232"/>
                  <a:gd name="T48" fmla="*/ 213 w 257"/>
                  <a:gd name="T49" fmla="*/ 179 h 232"/>
                  <a:gd name="T50" fmla="*/ 214 w 257"/>
                  <a:gd name="T51" fmla="*/ 179 h 232"/>
                  <a:gd name="T52" fmla="*/ 215 w 257"/>
                  <a:gd name="T53" fmla="*/ 178 h 232"/>
                  <a:gd name="T54" fmla="*/ 215 w 257"/>
                  <a:gd name="T55" fmla="*/ 178 h 232"/>
                  <a:gd name="T56" fmla="*/ 252 w 257"/>
                  <a:gd name="T57" fmla="*/ 157 h 232"/>
                  <a:gd name="T58" fmla="*/ 255 w 257"/>
                  <a:gd name="T59" fmla="*/ 146 h 232"/>
                  <a:gd name="T60" fmla="*/ 244 w 257"/>
                  <a:gd name="T61" fmla="*/ 143 h 232"/>
                  <a:gd name="T62" fmla="*/ 228 w 257"/>
                  <a:gd name="T63" fmla="*/ 152 h 232"/>
                  <a:gd name="T64" fmla="*/ 232 w 257"/>
                  <a:gd name="T65" fmla="*/ 116 h 232"/>
                  <a:gd name="T66" fmla="*/ 116 w 257"/>
                  <a:gd name="T67" fmla="*/ 0 h 232"/>
                  <a:gd name="T68" fmla="*/ 0 w 257"/>
                  <a:gd name="T69" fmla="*/ 116 h 232"/>
                  <a:gd name="T70" fmla="*/ 116 w 257"/>
                  <a:gd name="T7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 h="232">
                    <a:moveTo>
                      <a:pt x="116" y="232"/>
                    </a:moveTo>
                    <a:cubicBezTo>
                      <a:pt x="121" y="232"/>
                      <a:pt x="124" y="229"/>
                      <a:pt x="124" y="224"/>
                    </a:cubicBezTo>
                    <a:cubicBezTo>
                      <a:pt x="124" y="220"/>
                      <a:pt x="121" y="216"/>
                      <a:pt x="116" y="216"/>
                    </a:cubicBezTo>
                    <a:cubicBezTo>
                      <a:pt x="61" y="216"/>
                      <a:pt x="16" y="171"/>
                      <a:pt x="16" y="116"/>
                    </a:cubicBezTo>
                    <a:cubicBezTo>
                      <a:pt x="16" y="61"/>
                      <a:pt x="61" y="16"/>
                      <a:pt x="116" y="16"/>
                    </a:cubicBezTo>
                    <a:cubicBezTo>
                      <a:pt x="171" y="16"/>
                      <a:pt x="216" y="61"/>
                      <a:pt x="216" y="116"/>
                    </a:cubicBezTo>
                    <a:cubicBezTo>
                      <a:pt x="216" y="117"/>
                      <a:pt x="217" y="134"/>
                      <a:pt x="212" y="150"/>
                    </a:cubicBezTo>
                    <a:cubicBezTo>
                      <a:pt x="204" y="132"/>
                      <a:pt x="204" y="132"/>
                      <a:pt x="204" y="132"/>
                    </a:cubicBezTo>
                    <a:cubicBezTo>
                      <a:pt x="202" y="128"/>
                      <a:pt x="198" y="126"/>
                      <a:pt x="194" y="127"/>
                    </a:cubicBezTo>
                    <a:cubicBezTo>
                      <a:pt x="189" y="129"/>
                      <a:pt x="187" y="134"/>
                      <a:pt x="189" y="138"/>
                    </a:cubicBezTo>
                    <a:cubicBezTo>
                      <a:pt x="204" y="174"/>
                      <a:pt x="204" y="174"/>
                      <a:pt x="204" y="174"/>
                    </a:cubicBezTo>
                    <a:cubicBezTo>
                      <a:pt x="204" y="174"/>
                      <a:pt x="204" y="174"/>
                      <a:pt x="204" y="175"/>
                    </a:cubicBezTo>
                    <a:cubicBezTo>
                      <a:pt x="204" y="175"/>
                      <a:pt x="204" y="175"/>
                      <a:pt x="204" y="175"/>
                    </a:cubicBezTo>
                    <a:cubicBezTo>
                      <a:pt x="204" y="175"/>
                      <a:pt x="204" y="175"/>
                      <a:pt x="205" y="176"/>
                    </a:cubicBezTo>
                    <a:cubicBezTo>
                      <a:pt x="205" y="176"/>
                      <a:pt x="205" y="176"/>
                      <a:pt x="205" y="176"/>
                    </a:cubicBezTo>
                    <a:cubicBezTo>
                      <a:pt x="205" y="177"/>
                      <a:pt x="206" y="177"/>
                      <a:pt x="206" y="177"/>
                    </a:cubicBezTo>
                    <a:cubicBezTo>
                      <a:pt x="206" y="177"/>
                      <a:pt x="207" y="178"/>
                      <a:pt x="207" y="178"/>
                    </a:cubicBezTo>
                    <a:cubicBezTo>
                      <a:pt x="207" y="178"/>
                      <a:pt x="207" y="178"/>
                      <a:pt x="208" y="178"/>
                    </a:cubicBezTo>
                    <a:cubicBezTo>
                      <a:pt x="208" y="178"/>
                      <a:pt x="208" y="179"/>
                      <a:pt x="209" y="179"/>
                    </a:cubicBezTo>
                    <a:cubicBezTo>
                      <a:pt x="209" y="179"/>
                      <a:pt x="209" y="179"/>
                      <a:pt x="210" y="179"/>
                    </a:cubicBezTo>
                    <a:cubicBezTo>
                      <a:pt x="210" y="179"/>
                      <a:pt x="210" y="179"/>
                      <a:pt x="210" y="179"/>
                    </a:cubicBezTo>
                    <a:cubicBezTo>
                      <a:pt x="211" y="179"/>
                      <a:pt x="211" y="179"/>
                      <a:pt x="211" y="179"/>
                    </a:cubicBezTo>
                    <a:cubicBezTo>
                      <a:pt x="211" y="179"/>
                      <a:pt x="211" y="179"/>
                      <a:pt x="211" y="179"/>
                    </a:cubicBezTo>
                    <a:cubicBezTo>
                      <a:pt x="211" y="179"/>
                      <a:pt x="212" y="179"/>
                      <a:pt x="212" y="179"/>
                    </a:cubicBezTo>
                    <a:cubicBezTo>
                      <a:pt x="212" y="179"/>
                      <a:pt x="213" y="179"/>
                      <a:pt x="213" y="179"/>
                    </a:cubicBezTo>
                    <a:cubicBezTo>
                      <a:pt x="213" y="179"/>
                      <a:pt x="214" y="179"/>
                      <a:pt x="214" y="179"/>
                    </a:cubicBezTo>
                    <a:cubicBezTo>
                      <a:pt x="214" y="178"/>
                      <a:pt x="215" y="178"/>
                      <a:pt x="215" y="178"/>
                    </a:cubicBezTo>
                    <a:cubicBezTo>
                      <a:pt x="215" y="178"/>
                      <a:pt x="215" y="178"/>
                      <a:pt x="215" y="178"/>
                    </a:cubicBezTo>
                    <a:cubicBezTo>
                      <a:pt x="252" y="157"/>
                      <a:pt x="252" y="157"/>
                      <a:pt x="252" y="157"/>
                    </a:cubicBezTo>
                    <a:cubicBezTo>
                      <a:pt x="256" y="154"/>
                      <a:pt x="257" y="149"/>
                      <a:pt x="255" y="146"/>
                    </a:cubicBezTo>
                    <a:cubicBezTo>
                      <a:pt x="253" y="142"/>
                      <a:pt x="248" y="140"/>
                      <a:pt x="244" y="143"/>
                    </a:cubicBezTo>
                    <a:cubicBezTo>
                      <a:pt x="228" y="152"/>
                      <a:pt x="228" y="152"/>
                      <a:pt x="228" y="152"/>
                    </a:cubicBezTo>
                    <a:cubicBezTo>
                      <a:pt x="233" y="134"/>
                      <a:pt x="232" y="117"/>
                      <a:pt x="232" y="116"/>
                    </a:cubicBezTo>
                    <a:cubicBezTo>
                      <a:pt x="232" y="52"/>
                      <a:pt x="180" y="0"/>
                      <a:pt x="116" y="0"/>
                    </a:cubicBezTo>
                    <a:cubicBezTo>
                      <a:pt x="52" y="0"/>
                      <a:pt x="0" y="52"/>
                      <a:pt x="0" y="116"/>
                    </a:cubicBezTo>
                    <a:cubicBezTo>
                      <a:pt x="0" y="180"/>
                      <a:pt x="52" y="232"/>
                      <a:pt x="116" y="23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1" name="任意多边形 2"/>
              <p:cNvSpPr/>
              <p:nvPr/>
            </p:nvSpPr>
            <p:spPr>
              <a:xfrm rot="10800000">
                <a:off x="4674737" y="2106204"/>
                <a:ext cx="1664820" cy="1398714"/>
              </a:xfrm>
              <a:custGeom>
                <a:avLst/>
                <a:gdLst>
                  <a:gd name="connsiteX0" fmla="*/ 370825 w 2466521"/>
                  <a:gd name="connsiteY0" fmla="*/ 2072270 h 2072270"/>
                  <a:gd name="connsiteX1" fmla="*/ 303147 w 2466521"/>
                  <a:gd name="connsiteY1" fmla="*/ 2068853 h 2072270"/>
                  <a:gd name="connsiteX2" fmla="*/ 284239 w 2466521"/>
                  <a:gd name="connsiteY2" fmla="*/ 2066281 h 2072270"/>
                  <a:gd name="connsiteX3" fmla="*/ 47099 w 2466521"/>
                  <a:gd name="connsiteY3" fmla="*/ 1877727 h 2072270"/>
                  <a:gd name="connsiteX4" fmla="*/ 62381 w 2466521"/>
                  <a:gd name="connsiteY4" fmla="*/ 1481505 h 2072270"/>
                  <a:gd name="connsiteX5" fmla="*/ 215929 w 2466521"/>
                  <a:gd name="connsiteY5" fmla="*/ 1344762 h 2072270"/>
                  <a:gd name="connsiteX6" fmla="*/ 307716 w 2466521"/>
                  <a:gd name="connsiteY6" fmla="*/ 1313682 h 2072270"/>
                  <a:gd name="connsiteX7" fmla="*/ 370825 w 2466521"/>
                  <a:gd name="connsiteY7" fmla="*/ 1316868 h 2072270"/>
                  <a:gd name="connsiteX8" fmla="*/ 1705439 w 2466521"/>
                  <a:gd name="connsiteY8" fmla="*/ 112493 h 2072270"/>
                  <a:gd name="connsiteX9" fmla="*/ 1709142 w 2466521"/>
                  <a:gd name="connsiteY9" fmla="*/ 39163 h 2072270"/>
                  <a:gd name="connsiteX10" fmla="*/ 1718451 w 2466521"/>
                  <a:gd name="connsiteY10" fmla="*/ 53001 h 2072270"/>
                  <a:gd name="connsiteX11" fmla="*/ 1815545 w 2466521"/>
                  <a:gd name="connsiteY11" fmla="*/ 136486 h 2072270"/>
                  <a:gd name="connsiteX12" fmla="*/ 2300446 w 2466521"/>
                  <a:gd name="connsiteY12" fmla="*/ 155189 h 2072270"/>
                  <a:gd name="connsiteX13" fmla="*/ 2403682 w 2466521"/>
                  <a:gd name="connsiteY13" fmla="*/ 79431 h 2072270"/>
                  <a:gd name="connsiteX14" fmla="*/ 2466521 w 2466521"/>
                  <a:gd name="connsiteY14" fmla="*/ 0 h 2072270"/>
                  <a:gd name="connsiteX15" fmla="*/ 2456941 w 2466521"/>
                  <a:gd name="connsiteY15" fmla="*/ 189728 h 2072270"/>
                  <a:gd name="connsiteX16" fmla="*/ 370825 w 2466521"/>
                  <a:gd name="connsiteY16" fmla="*/ 2072270 h 20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6521" h="2072270">
                    <a:moveTo>
                      <a:pt x="370825" y="2072270"/>
                    </a:moveTo>
                    <a:lnTo>
                      <a:pt x="303147" y="2068853"/>
                    </a:lnTo>
                    <a:lnTo>
                      <a:pt x="284239" y="2066281"/>
                    </a:lnTo>
                    <a:cubicBezTo>
                      <a:pt x="184305" y="2038557"/>
                      <a:pt x="98017" y="1971400"/>
                      <a:pt x="47099" y="1877727"/>
                    </a:cubicBezTo>
                    <a:cubicBezTo>
                      <a:pt x="-20793" y="1752830"/>
                      <a:pt x="-14929" y="1600802"/>
                      <a:pt x="62381" y="1481505"/>
                    </a:cubicBezTo>
                    <a:cubicBezTo>
                      <a:pt x="101036" y="1421857"/>
                      <a:pt x="154456" y="1375169"/>
                      <a:pt x="215929" y="1344762"/>
                    </a:cubicBezTo>
                    <a:lnTo>
                      <a:pt x="307716" y="1313682"/>
                    </a:lnTo>
                    <a:lnTo>
                      <a:pt x="370825" y="1316868"/>
                    </a:lnTo>
                    <a:cubicBezTo>
                      <a:pt x="1065430" y="1316868"/>
                      <a:pt x="1636739" y="788972"/>
                      <a:pt x="1705439" y="112493"/>
                    </a:cubicBezTo>
                    <a:lnTo>
                      <a:pt x="1709142" y="39163"/>
                    </a:lnTo>
                    <a:lnTo>
                      <a:pt x="1718451" y="53001"/>
                    </a:lnTo>
                    <a:cubicBezTo>
                      <a:pt x="1746512" y="84662"/>
                      <a:pt x="1779046" y="112833"/>
                      <a:pt x="1815545" y="136486"/>
                    </a:cubicBezTo>
                    <a:cubicBezTo>
                      <a:pt x="1961542" y="231099"/>
                      <a:pt x="2147595" y="238275"/>
                      <a:pt x="2300446" y="155189"/>
                    </a:cubicBezTo>
                    <a:cubicBezTo>
                      <a:pt x="2338659" y="134418"/>
                      <a:pt x="2373266" y="108837"/>
                      <a:pt x="2403682" y="79431"/>
                    </a:cubicBezTo>
                    <a:lnTo>
                      <a:pt x="2466521" y="0"/>
                    </a:lnTo>
                    <a:lnTo>
                      <a:pt x="2456941" y="189728"/>
                    </a:lnTo>
                    <a:cubicBezTo>
                      <a:pt x="2349556" y="1247124"/>
                      <a:pt x="1456552" y="2072270"/>
                      <a:pt x="370825" y="2072270"/>
                    </a:cubicBezTo>
                    <a:close/>
                  </a:path>
                </a:pathLst>
              </a:custGeom>
              <a:solidFill>
                <a:srgbClr val="BE0C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2" name="任意多边形 3"/>
              <p:cNvSpPr/>
              <p:nvPr/>
            </p:nvSpPr>
            <p:spPr>
              <a:xfrm rot="10800000">
                <a:off x="6247940" y="2121237"/>
                <a:ext cx="1256688" cy="1620066"/>
              </a:xfrm>
              <a:custGeom>
                <a:avLst/>
                <a:gdLst>
                  <a:gd name="connsiteX0" fmla="*/ 1807547 w 1861852"/>
                  <a:gd name="connsiteY0" fmla="*/ 2400216 h 2400216"/>
                  <a:gd name="connsiteX1" fmla="*/ 1674335 w 1861852"/>
                  <a:gd name="connsiteY1" fmla="*/ 2379885 h 2400216"/>
                  <a:gd name="connsiteX2" fmla="*/ 0 w 1861852"/>
                  <a:gd name="connsiteY2" fmla="*/ 325545 h 2400216"/>
                  <a:gd name="connsiteX3" fmla="*/ 1464 w 1861852"/>
                  <a:gd name="connsiteY3" fmla="*/ 296556 h 2400216"/>
                  <a:gd name="connsiteX4" fmla="*/ 3139 w 1861852"/>
                  <a:gd name="connsiteY4" fmla="*/ 284239 h 2400216"/>
                  <a:gd name="connsiteX5" fmla="*/ 191693 w 1861852"/>
                  <a:gd name="connsiteY5" fmla="*/ 47099 h 2400216"/>
                  <a:gd name="connsiteX6" fmla="*/ 587915 w 1861852"/>
                  <a:gd name="connsiteY6" fmla="*/ 62381 h 2400216"/>
                  <a:gd name="connsiteX7" fmla="*/ 724658 w 1861852"/>
                  <a:gd name="connsiteY7" fmla="*/ 215929 h 2400216"/>
                  <a:gd name="connsiteX8" fmla="*/ 756229 w 1861852"/>
                  <a:gd name="connsiteY8" fmla="*/ 309165 h 2400216"/>
                  <a:gd name="connsiteX9" fmla="*/ 755402 w 1861852"/>
                  <a:gd name="connsiteY9" fmla="*/ 325545 h 2400216"/>
                  <a:gd name="connsiteX10" fmla="*/ 1826575 w 1861852"/>
                  <a:gd name="connsiteY10" fmla="*/ 1639830 h 2400216"/>
                  <a:gd name="connsiteX11" fmla="*/ 1861852 w 1861852"/>
                  <a:gd name="connsiteY11" fmla="*/ 1645214 h 2400216"/>
                  <a:gd name="connsiteX12" fmla="*/ 1799125 w 1861852"/>
                  <a:gd name="connsiteY12" fmla="*/ 1687413 h 2400216"/>
                  <a:gd name="connsiteX13" fmla="*/ 1715640 w 1861852"/>
                  <a:gd name="connsiteY13" fmla="*/ 1784507 h 2400216"/>
                  <a:gd name="connsiteX14" fmla="*/ 1696937 w 1861852"/>
                  <a:gd name="connsiteY14" fmla="*/ 2269408 h 2400216"/>
                  <a:gd name="connsiteX15" fmla="*/ 1772695 w 1861852"/>
                  <a:gd name="connsiteY15" fmla="*/ 2372644 h 2400216"/>
                  <a:gd name="connsiteX16" fmla="*/ 1807547 w 1861852"/>
                  <a:gd name="connsiteY16" fmla="*/ 2400216 h 240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1852" h="2400216">
                    <a:moveTo>
                      <a:pt x="1807547" y="2400216"/>
                    </a:moveTo>
                    <a:lnTo>
                      <a:pt x="1674335" y="2379885"/>
                    </a:lnTo>
                    <a:cubicBezTo>
                      <a:pt x="718794" y="2184353"/>
                      <a:pt x="0" y="1338891"/>
                      <a:pt x="0" y="325545"/>
                    </a:cubicBezTo>
                    <a:lnTo>
                      <a:pt x="1464" y="296556"/>
                    </a:lnTo>
                    <a:lnTo>
                      <a:pt x="3139" y="284239"/>
                    </a:lnTo>
                    <a:cubicBezTo>
                      <a:pt x="30863" y="184305"/>
                      <a:pt x="98020" y="98017"/>
                      <a:pt x="191693" y="47099"/>
                    </a:cubicBezTo>
                    <a:cubicBezTo>
                      <a:pt x="316590" y="-20793"/>
                      <a:pt x="468618" y="-14929"/>
                      <a:pt x="587915" y="62381"/>
                    </a:cubicBezTo>
                    <a:cubicBezTo>
                      <a:pt x="647564" y="101036"/>
                      <a:pt x="694251" y="154456"/>
                      <a:pt x="724658" y="215929"/>
                    </a:cubicBezTo>
                    <a:lnTo>
                      <a:pt x="756229" y="309165"/>
                    </a:lnTo>
                    <a:lnTo>
                      <a:pt x="755402" y="325545"/>
                    </a:lnTo>
                    <a:cubicBezTo>
                      <a:pt x="755402" y="973843"/>
                      <a:pt x="1215258" y="1514736"/>
                      <a:pt x="1826575" y="1639830"/>
                    </a:cubicBezTo>
                    <a:lnTo>
                      <a:pt x="1861852" y="1645214"/>
                    </a:lnTo>
                    <a:lnTo>
                      <a:pt x="1799125" y="1687413"/>
                    </a:lnTo>
                    <a:cubicBezTo>
                      <a:pt x="1767464" y="1715474"/>
                      <a:pt x="1739293" y="1748008"/>
                      <a:pt x="1715640" y="1784507"/>
                    </a:cubicBezTo>
                    <a:cubicBezTo>
                      <a:pt x="1621027" y="1930504"/>
                      <a:pt x="1613851" y="2116557"/>
                      <a:pt x="1696937" y="2269408"/>
                    </a:cubicBezTo>
                    <a:cubicBezTo>
                      <a:pt x="1717709" y="2307621"/>
                      <a:pt x="1743290" y="2342228"/>
                      <a:pt x="1772695" y="2372644"/>
                    </a:cubicBezTo>
                    <a:lnTo>
                      <a:pt x="1807547" y="2400216"/>
                    </a:lnTo>
                    <a:close/>
                  </a:path>
                </a:pathLst>
              </a:custGeom>
              <a:solidFill>
                <a:srgbClr val="9C9C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3" name="任意多边形 4"/>
              <p:cNvSpPr/>
              <p:nvPr/>
            </p:nvSpPr>
            <p:spPr>
              <a:xfrm rot="10800000">
                <a:off x="4680913" y="3419867"/>
                <a:ext cx="1243855" cy="1499149"/>
              </a:xfrm>
              <a:custGeom>
                <a:avLst/>
                <a:gdLst>
                  <a:gd name="connsiteX0" fmla="*/ 1444238 w 1842839"/>
                  <a:gd name="connsiteY0" fmla="*/ 2220782 h 2221070"/>
                  <a:gd name="connsiteX1" fmla="*/ 1248227 w 1842839"/>
                  <a:gd name="connsiteY1" fmla="*/ 2158690 h 2221070"/>
                  <a:gd name="connsiteX2" fmla="*/ 1111484 w 1842839"/>
                  <a:gd name="connsiteY2" fmla="*/ 2005141 h 2221070"/>
                  <a:gd name="connsiteX3" fmla="*/ 1091568 w 1842839"/>
                  <a:gd name="connsiteY3" fmla="*/ 1946324 h 2221070"/>
                  <a:gd name="connsiteX4" fmla="*/ 1090906 w 1842839"/>
                  <a:gd name="connsiteY4" fmla="*/ 1933225 h 2221070"/>
                  <a:gd name="connsiteX5" fmla="*/ 1073259 w 1842839"/>
                  <a:gd name="connsiteY5" fmla="*/ 1817593 h 2221070"/>
                  <a:gd name="connsiteX6" fmla="*/ 1072426 w 1842839"/>
                  <a:gd name="connsiteY6" fmla="*/ 1803275 h 2221070"/>
                  <a:gd name="connsiteX7" fmla="*/ 1071057 w 1842839"/>
                  <a:gd name="connsiteY7" fmla="*/ 1803169 h 2221070"/>
                  <a:gd name="connsiteX8" fmla="*/ 1070577 w 1842839"/>
                  <a:gd name="connsiteY8" fmla="*/ 1800023 h 2221070"/>
                  <a:gd name="connsiteX9" fmla="*/ 26659 w 1842839"/>
                  <a:gd name="connsiteY9" fmla="*/ 756105 h 2221070"/>
                  <a:gd name="connsiteX10" fmla="*/ 0 w 1842839"/>
                  <a:gd name="connsiteY10" fmla="*/ 752036 h 2221070"/>
                  <a:gd name="connsiteX11" fmla="*/ 71201 w 1842839"/>
                  <a:gd name="connsiteY11" fmla="*/ 704136 h 2221070"/>
                  <a:gd name="connsiteX12" fmla="*/ 154686 w 1842839"/>
                  <a:gd name="connsiteY12" fmla="*/ 607042 h 2221070"/>
                  <a:gd name="connsiteX13" fmla="*/ 173389 w 1842839"/>
                  <a:gd name="connsiteY13" fmla="*/ 122141 h 2221070"/>
                  <a:gd name="connsiteX14" fmla="*/ 97631 w 1842839"/>
                  <a:gd name="connsiteY14" fmla="*/ 18905 h 2221070"/>
                  <a:gd name="connsiteX15" fmla="*/ 73735 w 1842839"/>
                  <a:gd name="connsiteY15" fmla="*/ 0 h 2221070"/>
                  <a:gd name="connsiteX16" fmla="*/ 178899 w 1842839"/>
                  <a:gd name="connsiteY16" fmla="*/ 16050 h 2221070"/>
                  <a:gd name="connsiteX17" fmla="*/ 1842408 w 1842839"/>
                  <a:gd name="connsiteY17" fmla="*/ 1855990 h 2221070"/>
                  <a:gd name="connsiteX18" fmla="*/ 1842839 w 1842839"/>
                  <a:gd name="connsiteY18" fmla="*/ 1864516 h 2221070"/>
                  <a:gd name="connsiteX19" fmla="*/ 1833003 w 1842839"/>
                  <a:gd name="connsiteY19" fmla="*/ 1936832 h 2221070"/>
                  <a:gd name="connsiteX20" fmla="*/ 1644449 w 1842839"/>
                  <a:gd name="connsiteY20" fmla="*/ 2173972 h 2221070"/>
                  <a:gd name="connsiteX21" fmla="*/ 1444238 w 1842839"/>
                  <a:gd name="connsiteY21" fmla="*/ 2220782 h 222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2839" h="2221070">
                    <a:moveTo>
                      <a:pt x="1444238" y="2220782"/>
                    </a:moveTo>
                    <a:cubicBezTo>
                      <a:pt x="1375707" y="2218139"/>
                      <a:pt x="1307876" y="2197345"/>
                      <a:pt x="1248227" y="2158690"/>
                    </a:cubicBezTo>
                    <a:cubicBezTo>
                      <a:pt x="1188579" y="2120035"/>
                      <a:pt x="1141891" y="2066615"/>
                      <a:pt x="1111484" y="2005141"/>
                    </a:cubicBezTo>
                    <a:lnTo>
                      <a:pt x="1091568" y="1946324"/>
                    </a:lnTo>
                    <a:lnTo>
                      <a:pt x="1090906" y="1933225"/>
                    </a:lnTo>
                    <a:lnTo>
                      <a:pt x="1073259" y="1817593"/>
                    </a:lnTo>
                    <a:lnTo>
                      <a:pt x="1072426" y="1803275"/>
                    </a:lnTo>
                    <a:lnTo>
                      <a:pt x="1071057" y="1803169"/>
                    </a:lnTo>
                    <a:lnTo>
                      <a:pt x="1070577" y="1800023"/>
                    </a:lnTo>
                    <a:cubicBezTo>
                      <a:pt x="963354" y="1276037"/>
                      <a:pt x="550645" y="863328"/>
                      <a:pt x="26659" y="756105"/>
                    </a:cubicBezTo>
                    <a:lnTo>
                      <a:pt x="0" y="752036"/>
                    </a:lnTo>
                    <a:lnTo>
                      <a:pt x="71201" y="704136"/>
                    </a:lnTo>
                    <a:cubicBezTo>
                      <a:pt x="102862" y="676075"/>
                      <a:pt x="131033" y="643541"/>
                      <a:pt x="154686" y="607042"/>
                    </a:cubicBezTo>
                    <a:cubicBezTo>
                      <a:pt x="249299" y="461045"/>
                      <a:pt x="256475" y="274992"/>
                      <a:pt x="173389" y="122141"/>
                    </a:cubicBezTo>
                    <a:cubicBezTo>
                      <a:pt x="152618" y="83928"/>
                      <a:pt x="127037" y="49321"/>
                      <a:pt x="97631" y="18905"/>
                    </a:cubicBezTo>
                    <a:lnTo>
                      <a:pt x="73735" y="0"/>
                    </a:lnTo>
                    <a:lnTo>
                      <a:pt x="178899" y="16050"/>
                    </a:lnTo>
                    <a:cubicBezTo>
                      <a:pt x="1066187" y="197616"/>
                      <a:pt x="1749341" y="939580"/>
                      <a:pt x="1842408" y="1855990"/>
                    </a:cubicBezTo>
                    <a:lnTo>
                      <a:pt x="1842839" y="1864516"/>
                    </a:lnTo>
                    <a:lnTo>
                      <a:pt x="1833003" y="1936832"/>
                    </a:lnTo>
                    <a:cubicBezTo>
                      <a:pt x="1805279" y="2036766"/>
                      <a:pt x="1738122" y="2123054"/>
                      <a:pt x="1644449" y="2173972"/>
                    </a:cubicBezTo>
                    <a:cubicBezTo>
                      <a:pt x="1582001" y="2207918"/>
                      <a:pt x="1512769" y="2223425"/>
                      <a:pt x="1444238" y="2220782"/>
                    </a:cubicBezTo>
                    <a:close/>
                  </a:path>
                </a:pathLst>
              </a:custGeom>
              <a:solidFill>
                <a:srgbClr val="9C9C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144" name="任意多边形 5"/>
              <p:cNvSpPr/>
              <p:nvPr/>
            </p:nvSpPr>
            <p:spPr>
              <a:xfrm rot="10800000">
                <a:off x="5827432" y="3653007"/>
                <a:ext cx="1667483" cy="1283930"/>
              </a:xfrm>
              <a:custGeom>
                <a:avLst/>
                <a:gdLst>
                  <a:gd name="connsiteX0" fmla="*/ 756723 w 2470467"/>
                  <a:gd name="connsiteY0" fmla="*/ 1902212 h 1902212"/>
                  <a:gd name="connsiteX1" fmla="*/ 717833 w 2470467"/>
                  <a:gd name="connsiteY1" fmla="*/ 1844405 h 1902212"/>
                  <a:gd name="connsiteX2" fmla="*/ 620739 w 2470467"/>
                  <a:gd name="connsiteY2" fmla="*/ 1760920 h 1902212"/>
                  <a:gd name="connsiteX3" fmla="*/ 135838 w 2470467"/>
                  <a:gd name="connsiteY3" fmla="*/ 1742217 h 1902212"/>
                  <a:gd name="connsiteX4" fmla="*/ 32602 w 2470467"/>
                  <a:gd name="connsiteY4" fmla="*/ 1817975 h 1902212"/>
                  <a:gd name="connsiteX5" fmla="*/ 0 w 2470467"/>
                  <a:gd name="connsiteY5" fmla="*/ 1859186 h 1902212"/>
                  <a:gd name="connsiteX6" fmla="*/ 28211 w 2470467"/>
                  <a:gd name="connsiteY6" fmla="*/ 1674335 h 1902212"/>
                  <a:gd name="connsiteX7" fmla="*/ 2082551 w 2470467"/>
                  <a:gd name="connsiteY7" fmla="*/ 0 h 1902212"/>
                  <a:gd name="connsiteX8" fmla="*/ 2195875 w 2470467"/>
                  <a:gd name="connsiteY8" fmla="*/ 5722 h 1902212"/>
                  <a:gd name="connsiteX9" fmla="*/ 2280810 w 2470467"/>
                  <a:gd name="connsiteY9" fmla="*/ 41993 h 1902212"/>
                  <a:gd name="connsiteX10" fmla="*/ 2423369 w 2470467"/>
                  <a:gd name="connsiteY10" fmla="*/ 190157 h 1902212"/>
                  <a:gd name="connsiteX11" fmla="*/ 2408087 w 2470467"/>
                  <a:gd name="connsiteY11" fmla="*/ 586379 h 1902212"/>
                  <a:gd name="connsiteX12" fmla="*/ 2157128 w 2470467"/>
                  <a:gd name="connsiteY12" fmla="*/ 756107 h 1902212"/>
                  <a:gd name="connsiteX13" fmla="*/ 2128954 w 2470467"/>
                  <a:gd name="connsiteY13" fmla="*/ 757745 h 1902212"/>
                  <a:gd name="connsiteX14" fmla="*/ 2082551 w 2470467"/>
                  <a:gd name="connsiteY14" fmla="*/ 755402 h 1902212"/>
                  <a:gd name="connsiteX15" fmla="*/ 768266 w 2470467"/>
                  <a:gd name="connsiteY15" fmla="*/ 1826575 h 1902212"/>
                  <a:gd name="connsiteX16" fmla="*/ 756723 w 2470467"/>
                  <a:gd name="connsiteY16" fmla="*/ 1902212 h 190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0467" h="1902212">
                    <a:moveTo>
                      <a:pt x="756723" y="1902212"/>
                    </a:moveTo>
                    <a:lnTo>
                      <a:pt x="717833" y="1844405"/>
                    </a:lnTo>
                    <a:cubicBezTo>
                      <a:pt x="689772" y="1812744"/>
                      <a:pt x="657238" y="1784573"/>
                      <a:pt x="620739" y="1760920"/>
                    </a:cubicBezTo>
                    <a:cubicBezTo>
                      <a:pt x="474742" y="1666307"/>
                      <a:pt x="288689" y="1659131"/>
                      <a:pt x="135838" y="1742217"/>
                    </a:cubicBezTo>
                    <a:cubicBezTo>
                      <a:pt x="97625" y="1762989"/>
                      <a:pt x="63018" y="1788570"/>
                      <a:pt x="32602" y="1817975"/>
                    </a:cubicBezTo>
                    <a:lnTo>
                      <a:pt x="0" y="1859186"/>
                    </a:lnTo>
                    <a:lnTo>
                      <a:pt x="28211" y="1674335"/>
                    </a:lnTo>
                    <a:cubicBezTo>
                      <a:pt x="223744" y="718794"/>
                      <a:pt x="1069206" y="0"/>
                      <a:pt x="2082551" y="0"/>
                    </a:cubicBezTo>
                    <a:lnTo>
                      <a:pt x="2195875" y="5722"/>
                    </a:lnTo>
                    <a:lnTo>
                      <a:pt x="2280810" y="41993"/>
                    </a:lnTo>
                    <a:cubicBezTo>
                      <a:pt x="2339758" y="77045"/>
                      <a:pt x="2389424" y="127708"/>
                      <a:pt x="2423369" y="190157"/>
                    </a:cubicBezTo>
                    <a:cubicBezTo>
                      <a:pt x="2491261" y="315054"/>
                      <a:pt x="2485397" y="467082"/>
                      <a:pt x="2408087" y="586379"/>
                    </a:cubicBezTo>
                    <a:cubicBezTo>
                      <a:pt x="2350105" y="675852"/>
                      <a:pt x="2258900" y="736163"/>
                      <a:pt x="2157128" y="756107"/>
                    </a:cubicBezTo>
                    <a:lnTo>
                      <a:pt x="2128954" y="757745"/>
                    </a:lnTo>
                    <a:lnTo>
                      <a:pt x="2082551" y="755402"/>
                    </a:lnTo>
                    <a:cubicBezTo>
                      <a:pt x="1434253" y="755402"/>
                      <a:pt x="893360" y="1215258"/>
                      <a:pt x="768266" y="1826575"/>
                    </a:cubicBezTo>
                    <a:lnTo>
                      <a:pt x="756723" y="1902212"/>
                    </a:lnTo>
                    <a:close/>
                  </a:path>
                </a:pathLst>
              </a:custGeom>
              <a:solidFill>
                <a:srgbClr val="BE0C2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145" name="组合 144"/>
              <p:cNvGrpSpPr/>
              <p:nvPr/>
            </p:nvGrpSpPr>
            <p:grpSpPr>
              <a:xfrm>
                <a:off x="5342310" y="3178734"/>
                <a:ext cx="1554723" cy="675219"/>
                <a:chOff x="4989350" y="3368779"/>
                <a:chExt cx="2303406" cy="1000371"/>
              </a:xfrm>
            </p:grpSpPr>
            <p:sp>
              <p:nvSpPr>
                <p:cNvPr id="160" name="文本框 33"/>
                <p:cNvSpPr txBox="1"/>
                <p:nvPr/>
              </p:nvSpPr>
              <p:spPr>
                <a:xfrm>
                  <a:off x="5290187" y="3924658"/>
                  <a:ext cx="1707103" cy="444492"/>
                </a:xfrm>
                <a:prstGeom prst="rect">
                  <a:avLst/>
                </a:prstGeom>
                <a:noFill/>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78435">
                    <a:defRPr/>
                  </a:pPr>
                  <a:r>
                    <a:rPr lang="en-US" sz="935" kern="0" dirty="0" err="1">
                      <a:solidFill>
                        <a:srgbClr val="BE0C2B"/>
                      </a:solidFill>
                    </a:rPr>
                    <a:t>in practice</a:t>
                  </a:r>
                  <a:r>
                    <a:rPr lang="en-US" sz="935" kern="0" dirty="0">
                      <a:solidFill>
                        <a:srgbClr val="BE0C2B"/>
                      </a:solidFill>
                    </a:rPr>
                    <a:t> </a:t>
                  </a:r>
                </a:p>
              </p:txBody>
            </p:sp>
            <p:sp>
              <p:nvSpPr>
                <p:cNvPr id="161" name="矩形 160"/>
                <p:cNvSpPr/>
                <p:nvPr/>
              </p:nvSpPr>
              <p:spPr>
                <a:xfrm>
                  <a:off x="4989350" y="3368779"/>
                  <a:ext cx="2303406" cy="511488"/>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178435">
                    <a:defRPr/>
                  </a:pPr>
                  <a:r>
                    <a:rPr lang="en-US" sz="2245" kern="0" dirty="0">
                      <a:solidFill>
                        <a:srgbClr val="BE0C2B"/>
                      </a:solidFill>
                    </a:rPr>
                    <a:t>TEST</a:t>
                  </a:r>
                </a:p>
              </p:txBody>
            </p:sp>
          </p:grpSp>
        </p:grpSp>
        <p:grpSp>
          <p:nvGrpSpPr>
            <p:cNvPr id="58" name="组合 57"/>
            <p:cNvGrpSpPr/>
            <p:nvPr/>
          </p:nvGrpSpPr>
          <p:grpSpPr>
            <a:xfrm>
              <a:off x="8273143" y="2171125"/>
              <a:ext cx="3136221" cy="1467481"/>
              <a:chOff x="8539843" y="2171125"/>
              <a:chExt cx="3136221" cy="1467481"/>
            </a:xfrm>
          </p:grpSpPr>
          <p:sp>
            <p:nvSpPr>
              <p:cNvPr id="59" name="矩形 58"/>
              <p:cNvSpPr/>
              <p:nvPr/>
            </p:nvSpPr>
            <p:spPr>
              <a:xfrm>
                <a:off x="8539844" y="2514021"/>
                <a:ext cx="3136220" cy="112458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Because </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method </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required </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re-qualifying the number of</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people and occupants on board </a:t>
                </a:r>
                <a:r>
                  <a:rPr kumimoji="0" lang="zh-CN" altLang="en-US" sz="1400" b="0" i="0" u="none" strike="noStrike" kern="1200" cap="none" spc="0" normalizeH="0" baseline="0" noProof="0" dirty="0">
                    <a:ln>
                      <a:noFill/>
                    </a:ln>
                    <a:solidFill>
                      <a:srgbClr val="C00000"/>
                    </a:solidFill>
                    <a:effectLst/>
                    <a:uLnTx/>
                    <a:uFillTx/>
                    <a:latin typeface="Arial" panose="020B0604020202020204"/>
                    <a:ea typeface="Microsoft YaHei" panose="020B0503020204020204" charset="-122"/>
                    <a:cs typeface="+mn-cs"/>
                  </a:rPr>
                  <a:t>once after each stop</a:t>
                </a:r>
              </a:p>
            </p:txBody>
          </p:sp>
          <p:sp>
            <p:nvSpPr>
              <p:cNvPr id="60" name="矩形 59"/>
              <p:cNvSpPr/>
              <p:nvPr/>
            </p:nvSpPr>
            <p:spPr>
              <a:xfrm>
                <a:off x="8539843" y="2171125"/>
                <a:ext cx="2164600"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Test after  "stop"</a:t>
                </a:r>
              </a:p>
            </p:txBody>
          </p:sp>
        </p:grpSp>
        <p:grpSp>
          <p:nvGrpSpPr>
            <p:cNvPr id="61" name="组合 60"/>
            <p:cNvGrpSpPr/>
            <p:nvPr/>
          </p:nvGrpSpPr>
          <p:grpSpPr>
            <a:xfrm>
              <a:off x="8273143" y="4012373"/>
              <a:ext cx="3545840" cy="1209036"/>
              <a:chOff x="8539843" y="2171125"/>
              <a:chExt cx="3545840" cy="1209036"/>
            </a:xfrm>
          </p:grpSpPr>
          <p:sp>
            <p:nvSpPr>
              <p:cNvPr id="62" name="矩形 61"/>
              <p:cNvSpPr/>
              <p:nvPr/>
            </p:nvSpPr>
            <p:spPr>
              <a:xfrm>
                <a:off x="8539844" y="2514021"/>
                <a:ext cx="3136220" cy="866140"/>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to ensure that other components are </a:t>
                </a:r>
                <a:r>
                  <a:rPr kumimoji="0" lang="zh-CN" altLang="en-US" sz="1400" b="0" i="0" u="none" strike="noStrike" kern="1200" cap="none" spc="0" normalizeH="0" baseline="0" noProof="0" dirty="0">
                    <a:ln>
                      <a:noFill/>
                    </a:ln>
                    <a:solidFill>
                      <a:srgbClr val="C00000"/>
                    </a:solidFill>
                    <a:effectLst/>
                    <a:uLnTx/>
                    <a:uFillTx/>
                    <a:latin typeface="Arial" panose="020B0604020202020204"/>
                    <a:ea typeface="Microsoft YaHei" panose="020B0503020204020204" charset="-122"/>
                    <a:cs typeface="+mn-cs"/>
                  </a:rPr>
                  <a:t>working properly</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as enhancements</a:t>
                </a:r>
              </a:p>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are added</a:t>
                </a:r>
              </a:p>
            </p:txBody>
          </p:sp>
          <p:sp>
            <p:nvSpPr>
              <p:cNvPr id="63" name="矩形 62"/>
              <p:cNvSpPr/>
              <p:nvPr/>
            </p:nvSpPr>
            <p:spPr>
              <a:xfrm>
                <a:off x="8539843" y="2171125"/>
                <a:ext cx="3545840" cy="423545"/>
              </a:xfrm>
              <a:prstGeom prst="rect">
                <a:avLst/>
              </a:prstGeom>
            </p:spPr>
            <p:txBody>
              <a:bodyPr wrap="square">
                <a:spAutoFit/>
                <a:scene3d>
                  <a:camera prst="orthographicFront"/>
                  <a:lightRig rig="threePt" dir="t"/>
                </a:scene3d>
                <a:sp3d contourW="12700"/>
              </a:bodyPr>
              <a:lstStyle/>
              <a:p>
                <a:pPr marL="0" marR="0" lvl="0" indent="0" algn="just" defTabSz="914400" rtl="0" eaLnBrk="1" fontAlgn="auto" latinLnBrk="0" hangingPunct="1">
                  <a:lnSpc>
                    <a:spcPct val="120000"/>
                  </a:lnSpc>
                  <a:spcBef>
                    <a:spcPts val="0"/>
                  </a:spcBef>
                  <a:spcAft>
                    <a:spcPts val="0"/>
                  </a:spcAft>
                  <a:buClrTx/>
                  <a:buSzTx/>
                  <a:buFontTx/>
                  <a:buNone/>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monitored by the</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 </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developer</a:t>
                </a:r>
              </a:p>
            </p:txBody>
          </p:sp>
        </p:grpSp>
        <p:grpSp>
          <p:nvGrpSpPr>
            <p:cNvPr id="64" name="组合 63"/>
            <p:cNvGrpSpPr/>
            <p:nvPr/>
          </p:nvGrpSpPr>
          <p:grpSpPr>
            <a:xfrm>
              <a:off x="693739" y="2171125"/>
              <a:ext cx="3136265" cy="1467481"/>
              <a:chOff x="8539844" y="2171125"/>
              <a:chExt cx="3136265" cy="1467481"/>
            </a:xfrm>
          </p:grpSpPr>
          <p:sp>
            <p:nvSpPr>
              <p:cNvPr id="65" name="矩形 64"/>
              <p:cNvSpPr/>
              <p:nvPr/>
            </p:nvSpPr>
            <p:spPr>
              <a:xfrm>
                <a:off x="8539844" y="2514021"/>
                <a:ext cx="3136220" cy="112458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because of </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system</a:t>
                </a: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components</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&amp; s</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ubsystems</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t>
                </a:r>
                <a:r>
                  <a:rPr kumimoji="0" lang="zh-CN" altLang="en-US" sz="1400" b="0" i="0" u="none" strike="noStrike" kern="1200" cap="none" spc="0" normalizeH="0" baseline="0" noProof="0" dirty="0">
                    <a:ln>
                      <a:noFill/>
                    </a:ln>
                    <a:solidFill>
                      <a:srgbClr val="C00000"/>
                    </a:solidFill>
                    <a:effectLst/>
                    <a:uLnTx/>
                    <a:uFillTx/>
                    <a:latin typeface="Arial" panose="020B0604020202020204"/>
                    <a:ea typeface="Microsoft YaHei" panose="020B0503020204020204" charset="-122"/>
                    <a:cs typeface="+mn-cs"/>
                  </a:rPr>
                  <a:t>own complexity</a:t>
                </a:r>
                <a:r>
                  <a:rPr kumimoji="0" lang="en-US" altLang="zh-CN"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detecting all cases is</a:t>
                </a: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difficult to achieve</a:t>
                </a:r>
              </a:p>
            </p:txBody>
          </p:sp>
          <p:sp>
            <p:nvSpPr>
              <p:cNvPr id="66" name="矩形 65"/>
              <p:cNvSpPr/>
              <p:nvPr/>
            </p:nvSpPr>
            <p:spPr>
              <a:xfrm>
                <a:off x="9196434" y="2171125"/>
                <a:ext cx="2479675"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Difficult to Achieve</a:t>
                </a:r>
              </a:p>
            </p:txBody>
          </p:sp>
        </p:grpSp>
        <p:grpSp>
          <p:nvGrpSpPr>
            <p:cNvPr id="67" name="组合 66"/>
            <p:cNvGrpSpPr/>
            <p:nvPr/>
          </p:nvGrpSpPr>
          <p:grpSpPr>
            <a:xfrm>
              <a:off x="693739" y="4012373"/>
              <a:ext cx="3136265" cy="1209036"/>
              <a:chOff x="8539844" y="2171125"/>
              <a:chExt cx="3136265" cy="1209036"/>
            </a:xfrm>
          </p:grpSpPr>
          <p:sp>
            <p:nvSpPr>
              <p:cNvPr id="68" name="矩形 67"/>
              <p:cNvSpPr/>
              <p:nvPr/>
            </p:nvSpPr>
            <p:spPr>
              <a:xfrm>
                <a:off x="8539844" y="2514021"/>
                <a:ext cx="3136220" cy="86614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prefer to test according to its</a:t>
                </a: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C00000"/>
                    </a:solidFill>
                    <a:effectLst/>
                    <a:uLnTx/>
                    <a:uFillTx/>
                    <a:latin typeface="Arial" panose="020B0604020202020204"/>
                    <a:ea typeface="Microsoft YaHei" panose="020B0503020204020204" charset="-122"/>
                    <a:cs typeface="+mn-cs"/>
                  </a:rPr>
                  <a:t>importance</a:t>
                </a: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and focus on the</a:t>
                </a:r>
                <a:r>
                  <a:rPr kumimoji="0" lang="zh-CN" altLang="en-US" sz="1400" b="0" i="0" u="none" strike="noStrike" kern="1200" cap="none" spc="0" normalizeH="0" baseline="0" noProof="0" dirty="0">
                    <a:ln>
                      <a:noFill/>
                    </a:ln>
                    <a:solidFill>
                      <a:srgbClr val="C00000"/>
                    </a:solidFill>
                    <a:effectLst/>
                    <a:uLnTx/>
                    <a:uFillTx/>
                    <a:latin typeface="Arial" panose="020B0604020202020204"/>
                    <a:ea typeface="Microsoft YaHei" panose="020B0503020204020204" charset="-122"/>
                    <a:cs typeface="+mn-cs"/>
                  </a:rPr>
                  <a:t> cases that occur more often</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endParaRPr>
              </a:p>
            </p:txBody>
          </p:sp>
          <p:sp>
            <p:nvSpPr>
              <p:cNvPr id="69" name="矩形 68"/>
              <p:cNvSpPr/>
              <p:nvPr/>
            </p:nvSpPr>
            <p:spPr>
              <a:xfrm>
                <a:off x="9054829" y="2171125"/>
                <a:ext cx="262128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T</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est the </a:t>
                </a: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F</a:t>
                </a: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unctionality</a:t>
                </a:r>
              </a:p>
            </p:txBody>
          </p:sp>
        </p:grpSp>
        <p:grpSp>
          <p:nvGrpSpPr>
            <p:cNvPr id="42" name="Group 19"/>
            <p:cNvGrpSpPr>
              <a:grpSpLocks noChangeAspect="1"/>
            </p:cNvGrpSpPr>
            <p:nvPr/>
          </p:nvGrpSpPr>
          <p:grpSpPr bwMode="auto">
            <a:xfrm>
              <a:off x="5765094" y="2131360"/>
              <a:ext cx="432011" cy="416423"/>
              <a:chOff x="3064" y="1412"/>
              <a:chExt cx="1552" cy="1496"/>
            </a:xfrm>
          </p:grpSpPr>
          <p:sp>
            <p:nvSpPr>
              <p:cNvPr id="43" name="AutoShape 18"/>
              <p:cNvSpPr>
                <a:spLocks noChangeAspect="1" noChangeArrowheads="1" noTextEdit="1"/>
              </p:cNvSpPr>
              <p:nvPr/>
            </p:nvSpPr>
            <p:spPr bwMode="auto">
              <a:xfrm>
                <a:off x="3064" y="1412"/>
                <a:ext cx="1552"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3611" y="1911"/>
                <a:ext cx="485" cy="485"/>
              </a:xfrm>
              <a:custGeom>
                <a:avLst/>
                <a:gdLst>
                  <a:gd name="T0" fmla="*/ 88 w 181"/>
                  <a:gd name="T1" fmla="*/ 1 h 181"/>
                  <a:gd name="T2" fmla="*/ 179 w 181"/>
                  <a:gd name="T3" fmla="*/ 89 h 181"/>
                  <a:gd name="T4" fmla="*/ 91 w 181"/>
                  <a:gd name="T5" fmla="*/ 180 h 181"/>
                  <a:gd name="T6" fmla="*/ 1 w 181"/>
                  <a:gd name="T7" fmla="*/ 93 h 181"/>
                  <a:gd name="T8" fmla="*/ 88 w 181"/>
                  <a:gd name="T9" fmla="*/ 1 h 181"/>
                </a:gdLst>
                <a:ahLst/>
                <a:cxnLst>
                  <a:cxn ang="0">
                    <a:pos x="T0" y="T1"/>
                  </a:cxn>
                  <a:cxn ang="0">
                    <a:pos x="T2" y="T3"/>
                  </a:cxn>
                  <a:cxn ang="0">
                    <a:pos x="T4" y="T5"/>
                  </a:cxn>
                  <a:cxn ang="0">
                    <a:pos x="T6" y="T7"/>
                  </a:cxn>
                  <a:cxn ang="0">
                    <a:pos x="T8" y="T9"/>
                  </a:cxn>
                </a:cxnLst>
                <a:rect l="0" t="0" r="r" b="b"/>
                <a:pathLst>
                  <a:path w="181" h="181">
                    <a:moveTo>
                      <a:pt x="88" y="1"/>
                    </a:moveTo>
                    <a:cubicBezTo>
                      <a:pt x="137" y="0"/>
                      <a:pt x="178" y="39"/>
                      <a:pt x="179" y="89"/>
                    </a:cubicBezTo>
                    <a:cubicBezTo>
                      <a:pt x="181" y="138"/>
                      <a:pt x="141" y="179"/>
                      <a:pt x="91" y="180"/>
                    </a:cubicBezTo>
                    <a:cubicBezTo>
                      <a:pt x="43" y="181"/>
                      <a:pt x="2" y="141"/>
                      <a:pt x="1" y="93"/>
                    </a:cubicBezTo>
                    <a:cubicBezTo>
                      <a:pt x="0" y="44"/>
                      <a:pt x="39" y="3"/>
                      <a:pt x="8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1"/>
              <p:cNvSpPr/>
              <p:nvPr/>
            </p:nvSpPr>
            <p:spPr bwMode="auto">
              <a:xfrm>
                <a:off x="3986" y="1399"/>
                <a:ext cx="375" cy="498"/>
              </a:xfrm>
              <a:custGeom>
                <a:avLst/>
                <a:gdLst>
                  <a:gd name="T0" fmla="*/ 22 w 140"/>
                  <a:gd name="T1" fmla="*/ 186 h 186"/>
                  <a:gd name="T2" fmla="*/ 0 w 140"/>
                  <a:gd name="T3" fmla="*/ 172 h 186"/>
                  <a:gd name="T4" fmla="*/ 40 w 140"/>
                  <a:gd name="T5" fmla="*/ 104 h 186"/>
                  <a:gd name="T6" fmla="*/ 40 w 140"/>
                  <a:gd name="T7" fmla="*/ 86 h 186"/>
                  <a:gd name="T8" fmla="*/ 46 w 140"/>
                  <a:gd name="T9" fmla="*/ 21 h 186"/>
                  <a:gd name="T10" fmla="*/ 111 w 140"/>
                  <a:gd name="T11" fmla="*/ 13 h 186"/>
                  <a:gd name="T12" fmla="*/ 133 w 140"/>
                  <a:gd name="T13" fmla="*/ 74 h 186"/>
                  <a:gd name="T14" fmla="*/ 76 w 140"/>
                  <a:gd name="T15" fmla="*/ 109 h 186"/>
                  <a:gd name="T16" fmla="*/ 65 w 140"/>
                  <a:gd name="T17" fmla="*/ 115 h 186"/>
                  <a:gd name="T18" fmla="*/ 22 w 14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86">
                    <a:moveTo>
                      <a:pt x="22" y="186"/>
                    </a:moveTo>
                    <a:cubicBezTo>
                      <a:pt x="14" y="181"/>
                      <a:pt x="7" y="177"/>
                      <a:pt x="0" y="172"/>
                    </a:cubicBezTo>
                    <a:cubicBezTo>
                      <a:pt x="13" y="149"/>
                      <a:pt x="26" y="127"/>
                      <a:pt x="40" y="104"/>
                    </a:cubicBezTo>
                    <a:cubicBezTo>
                      <a:pt x="44" y="98"/>
                      <a:pt x="45" y="93"/>
                      <a:pt x="40" y="86"/>
                    </a:cubicBezTo>
                    <a:cubicBezTo>
                      <a:pt x="26" y="65"/>
                      <a:pt x="29" y="39"/>
                      <a:pt x="46" y="21"/>
                    </a:cubicBezTo>
                    <a:cubicBezTo>
                      <a:pt x="63" y="3"/>
                      <a:pt x="90" y="0"/>
                      <a:pt x="111" y="13"/>
                    </a:cubicBezTo>
                    <a:cubicBezTo>
                      <a:pt x="131" y="26"/>
                      <a:pt x="140" y="52"/>
                      <a:pt x="133" y="74"/>
                    </a:cubicBezTo>
                    <a:cubicBezTo>
                      <a:pt x="124" y="98"/>
                      <a:pt x="102" y="112"/>
                      <a:pt x="76" y="109"/>
                    </a:cubicBezTo>
                    <a:cubicBezTo>
                      <a:pt x="72" y="109"/>
                      <a:pt x="67" y="112"/>
                      <a:pt x="65" y="115"/>
                    </a:cubicBezTo>
                    <a:cubicBezTo>
                      <a:pt x="50" y="138"/>
                      <a:pt x="37" y="162"/>
                      <a:pt x="22" y="1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
              <p:cNvSpPr/>
              <p:nvPr/>
            </p:nvSpPr>
            <p:spPr bwMode="auto">
              <a:xfrm>
                <a:off x="3053" y="2216"/>
                <a:ext cx="507" cy="295"/>
              </a:xfrm>
              <a:custGeom>
                <a:avLst/>
                <a:gdLst>
                  <a:gd name="T0" fmla="*/ 181 w 189"/>
                  <a:gd name="T1" fmla="*/ 2 h 110"/>
                  <a:gd name="T2" fmla="*/ 189 w 189"/>
                  <a:gd name="T3" fmla="*/ 27 h 110"/>
                  <a:gd name="T4" fmla="*/ 126 w 189"/>
                  <a:gd name="T5" fmla="*/ 48 h 110"/>
                  <a:gd name="T6" fmla="*/ 107 w 189"/>
                  <a:gd name="T7" fmla="*/ 69 h 110"/>
                  <a:gd name="T8" fmla="*/ 59 w 189"/>
                  <a:gd name="T9" fmla="*/ 109 h 110"/>
                  <a:gd name="T10" fmla="*/ 7 w 189"/>
                  <a:gd name="T11" fmla="*/ 72 h 110"/>
                  <a:gd name="T12" fmla="*/ 29 w 189"/>
                  <a:gd name="T13" fmla="*/ 13 h 110"/>
                  <a:gd name="T14" fmla="*/ 93 w 189"/>
                  <a:gd name="T15" fmla="*/ 20 h 110"/>
                  <a:gd name="T16" fmla="*/ 113 w 189"/>
                  <a:gd name="T17" fmla="*/ 25 h 110"/>
                  <a:gd name="T18" fmla="*/ 181 w 189"/>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10">
                    <a:moveTo>
                      <a:pt x="181" y="2"/>
                    </a:moveTo>
                    <a:cubicBezTo>
                      <a:pt x="184" y="10"/>
                      <a:pt x="186" y="18"/>
                      <a:pt x="189" y="27"/>
                    </a:cubicBezTo>
                    <a:cubicBezTo>
                      <a:pt x="168" y="34"/>
                      <a:pt x="147" y="42"/>
                      <a:pt x="126" y="48"/>
                    </a:cubicBezTo>
                    <a:cubicBezTo>
                      <a:pt x="114" y="51"/>
                      <a:pt x="109" y="55"/>
                      <a:pt x="107" y="69"/>
                    </a:cubicBezTo>
                    <a:cubicBezTo>
                      <a:pt x="105" y="91"/>
                      <a:pt x="82" y="108"/>
                      <a:pt x="59" y="109"/>
                    </a:cubicBezTo>
                    <a:cubicBezTo>
                      <a:pt x="35" y="110"/>
                      <a:pt x="14" y="95"/>
                      <a:pt x="7" y="72"/>
                    </a:cubicBezTo>
                    <a:cubicBezTo>
                      <a:pt x="0" y="50"/>
                      <a:pt x="9" y="25"/>
                      <a:pt x="29" y="13"/>
                    </a:cubicBezTo>
                    <a:cubicBezTo>
                      <a:pt x="50" y="0"/>
                      <a:pt x="77" y="3"/>
                      <a:pt x="93" y="20"/>
                    </a:cubicBezTo>
                    <a:cubicBezTo>
                      <a:pt x="100" y="27"/>
                      <a:pt x="105" y="28"/>
                      <a:pt x="113" y="25"/>
                    </a:cubicBezTo>
                    <a:cubicBezTo>
                      <a:pt x="135" y="17"/>
                      <a:pt x="158" y="10"/>
                      <a:pt x="181"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3"/>
              <p:cNvSpPr/>
              <p:nvPr/>
            </p:nvSpPr>
            <p:spPr bwMode="auto">
              <a:xfrm>
                <a:off x="3839" y="2455"/>
                <a:ext cx="295" cy="461"/>
              </a:xfrm>
              <a:custGeom>
                <a:avLst/>
                <a:gdLst>
                  <a:gd name="T0" fmla="*/ 19 w 110"/>
                  <a:gd name="T1" fmla="*/ 7 h 172"/>
                  <a:gd name="T2" fmla="*/ 44 w 110"/>
                  <a:gd name="T3" fmla="*/ 0 h 172"/>
                  <a:gd name="T4" fmla="*/ 56 w 110"/>
                  <a:gd name="T5" fmla="*/ 53 h 172"/>
                  <a:gd name="T6" fmla="*/ 69 w 110"/>
                  <a:gd name="T7" fmla="*/ 65 h 172"/>
                  <a:gd name="T8" fmla="*/ 110 w 110"/>
                  <a:gd name="T9" fmla="*/ 116 h 172"/>
                  <a:gd name="T10" fmla="*/ 69 w 110"/>
                  <a:gd name="T11" fmla="*/ 166 h 172"/>
                  <a:gd name="T12" fmla="*/ 11 w 110"/>
                  <a:gd name="T13" fmla="*/ 139 h 172"/>
                  <a:gd name="T14" fmla="*/ 25 w 110"/>
                  <a:gd name="T15" fmla="*/ 76 h 172"/>
                  <a:gd name="T16" fmla="*/ 31 w 110"/>
                  <a:gd name="T17" fmla="*/ 57 h 172"/>
                  <a:gd name="T18" fmla="*/ 19 w 110"/>
                  <a:gd name="T19" fmla="*/ 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72">
                    <a:moveTo>
                      <a:pt x="19" y="7"/>
                    </a:moveTo>
                    <a:cubicBezTo>
                      <a:pt x="28" y="5"/>
                      <a:pt x="35" y="3"/>
                      <a:pt x="44" y="0"/>
                    </a:cubicBezTo>
                    <a:cubicBezTo>
                      <a:pt x="48" y="18"/>
                      <a:pt x="53" y="36"/>
                      <a:pt x="56" y="53"/>
                    </a:cubicBezTo>
                    <a:cubicBezTo>
                      <a:pt x="58" y="60"/>
                      <a:pt x="61" y="64"/>
                      <a:pt x="69" y="65"/>
                    </a:cubicBezTo>
                    <a:cubicBezTo>
                      <a:pt x="93" y="70"/>
                      <a:pt x="110" y="91"/>
                      <a:pt x="110" y="116"/>
                    </a:cubicBezTo>
                    <a:cubicBezTo>
                      <a:pt x="110" y="140"/>
                      <a:pt x="93" y="161"/>
                      <a:pt x="69" y="166"/>
                    </a:cubicBezTo>
                    <a:cubicBezTo>
                      <a:pt x="45" y="172"/>
                      <a:pt x="22" y="161"/>
                      <a:pt x="11" y="139"/>
                    </a:cubicBezTo>
                    <a:cubicBezTo>
                      <a:pt x="0" y="117"/>
                      <a:pt x="5" y="91"/>
                      <a:pt x="25" y="76"/>
                    </a:cubicBezTo>
                    <a:cubicBezTo>
                      <a:pt x="32" y="70"/>
                      <a:pt x="33" y="65"/>
                      <a:pt x="31" y="57"/>
                    </a:cubicBezTo>
                    <a:cubicBezTo>
                      <a:pt x="26" y="41"/>
                      <a:pt x="23" y="24"/>
                      <a:pt x="19"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4"/>
              <p:cNvSpPr/>
              <p:nvPr/>
            </p:nvSpPr>
            <p:spPr bwMode="auto">
              <a:xfrm>
                <a:off x="4166" y="2058"/>
                <a:ext cx="458" cy="306"/>
              </a:xfrm>
              <a:custGeom>
                <a:avLst/>
                <a:gdLst>
                  <a:gd name="T0" fmla="*/ 64 w 171"/>
                  <a:gd name="T1" fmla="*/ 67 h 114"/>
                  <a:gd name="T2" fmla="*/ 32 w 171"/>
                  <a:gd name="T3" fmla="*/ 63 h 114"/>
                  <a:gd name="T4" fmla="*/ 0 w 171"/>
                  <a:gd name="T5" fmla="*/ 60 h 114"/>
                  <a:gd name="T6" fmla="*/ 3 w 171"/>
                  <a:gd name="T7" fmla="*/ 34 h 114"/>
                  <a:gd name="T8" fmla="*/ 67 w 171"/>
                  <a:gd name="T9" fmla="*/ 40 h 114"/>
                  <a:gd name="T10" fmla="*/ 133 w 171"/>
                  <a:gd name="T11" fmla="*/ 9 h 114"/>
                  <a:gd name="T12" fmla="*/ 168 w 171"/>
                  <a:gd name="T13" fmla="*/ 63 h 114"/>
                  <a:gd name="T14" fmla="*/ 125 w 171"/>
                  <a:gd name="T15" fmla="*/ 110 h 114"/>
                  <a:gd name="T16" fmla="*/ 64 w 171"/>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4">
                    <a:moveTo>
                      <a:pt x="64" y="67"/>
                    </a:moveTo>
                    <a:cubicBezTo>
                      <a:pt x="53" y="66"/>
                      <a:pt x="43" y="64"/>
                      <a:pt x="32" y="63"/>
                    </a:cubicBezTo>
                    <a:cubicBezTo>
                      <a:pt x="22" y="62"/>
                      <a:pt x="12" y="61"/>
                      <a:pt x="0" y="60"/>
                    </a:cubicBezTo>
                    <a:cubicBezTo>
                      <a:pt x="1" y="51"/>
                      <a:pt x="2" y="44"/>
                      <a:pt x="3" y="34"/>
                    </a:cubicBezTo>
                    <a:cubicBezTo>
                      <a:pt x="25" y="36"/>
                      <a:pt x="46" y="38"/>
                      <a:pt x="67" y="40"/>
                    </a:cubicBezTo>
                    <a:cubicBezTo>
                      <a:pt x="85" y="10"/>
                      <a:pt x="107" y="0"/>
                      <a:pt x="133" y="9"/>
                    </a:cubicBezTo>
                    <a:cubicBezTo>
                      <a:pt x="156" y="17"/>
                      <a:pt x="171" y="39"/>
                      <a:pt x="168" y="63"/>
                    </a:cubicBezTo>
                    <a:cubicBezTo>
                      <a:pt x="166" y="86"/>
                      <a:pt x="148" y="106"/>
                      <a:pt x="125" y="110"/>
                    </a:cubicBezTo>
                    <a:cubicBezTo>
                      <a:pt x="97" y="114"/>
                      <a:pt x="78" y="100"/>
                      <a:pt x="64"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5"/>
              <p:cNvSpPr/>
              <p:nvPr/>
            </p:nvSpPr>
            <p:spPr bwMode="auto">
              <a:xfrm>
                <a:off x="3273" y="1600"/>
                <a:ext cx="373" cy="359"/>
              </a:xfrm>
              <a:custGeom>
                <a:avLst/>
                <a:gdLst>
                  <a:gd name="T0" fmla="*/ 139 w 139"/>
                  <a:gd name="T1" fmla="*/ 115 h 134"/>
                  <a:gd name="T2" fmla="*/ 121 w 139"/>
                  <a:gd name="T3" fmla="*/ 134 h 134"/>
                  <a:gd name="T4" fmla="*/ 94 w 139"/>
                  <a:gd name="T5" fmla="*/ 109 h 134"/>
                  <a:gd name="T6" fmla="*/ 77 w 139"/>
                  <a:gd name="T7" fmla="*/ 105 h 134"/>
                  <a:gd name="T8" fmla="*/ 8 w 139"/>
                  <a:gd name="T9" fmla="*/ 71 h 134"/>
                  <a:gd name="T10" fmla="*/ 48 w 139"/>
                  <a:gd name="T11" fmla="*/ 6 h 134"/>
                  <a:gd name="T12" fmla="*/ 110 w 139"/>
                  <a:gd name="T13" fmla="*/ 50 h 134"/>
                  <a:gd name="T14" fmla="*/ 108 w 139"/>
                  <a:gd name="T15" fmla="*/ 72 h 134"/>
                  <a:gd name="T16" fmla="*/ 113 w 139"/>
                  <a:gd name="T17" fmla="*/ 91 h 134"/>
                  <a:gd name="T18" fmla="*/ 139 w 139"/>
                  <a:gd name="T19"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4">
                    <a:moveTo>
                      <a:pt x="139" y="115"/>
                    </a:moveTo>
                    <a:cubicBezTo>
                      <a:pt x="132" y="122"/>
                      <a:pt x="127" y="128"/>
                      <a:pt x="121" y="134"/>
                    </a:cubicBezTo>
                    <a:cubicBezTo>
                      <a:pt x="112" y="126"/>
                      <a:pt x="103" y="118"/>
                      <a:pt x="94" y="109"/>
                    </a:cubicBezTo>
                    <a:cubicBezTo>
                      <a:pt x="89" y="104"/>
                      <a:pt x="85" y="102"/>
                      <a:pt x="77" y="105"/>
                    </a:cubicBezTo>
                    <a:cubicBezTo>
                      <a:pt x="48" y="117"/>
                      <a:pt x="16" y="101"/>
                      <a:pt x="8" y="71"/>
                    </a:cubicBezTo>
                    <a:cubicBezTo>
                      <a:pt x="0" y="42"/>
                      <a:pt x="18" y="12"/>
                      <a:pt x="48" y="6"/>
                    </a:cubicBezTo>
                    <a:cubicBezTo>
                      <a:pt x="78" y="0"/>
                      <a:pt x="106" y="20"/>
                      <a:pt x="110" y="50"/>
                    </a:cubicBezTo>
                    <a:cubicBezTo>
                      <a:pt x="111" y="57"/>
                      <a:pt x="111" y="66"/>
                      <a:pt x="108" y="72"/>
                    </a:cubicBezTo>
                    <a:cubicBezTo>
                      <a:pt x="104" y="81"/>
                      <a:pt x="107" y="86"/>
                      <a:pt x="113" y="91"/>
                    </a:cubicBezTo>
                    <a:cubicBezTo>
                      <a:pt x="122" y="99"/>
                      <a:pt x="130" y="107"/>
                      <a:pt x="139" y="1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Group 28"/>
            <p:cNvGrpSpPr>
              <a:grpSpLocks noChangeAspect="1"/>
            </p:cNvGrpSpPr>
            <p:nvPr/>
          </p:nvGrpSpPr>
          <p:grpSpPr bwMode="auto">
            <a:xfrm>
              <a:off x="7381199" y="3455334"/>
              <a:ext cx="360424" cy="358547"/>
              <a:chOff x="3072" y="1396"/>
              <a:chExt cx="1536" cy="1528"/>
            </a:xfrm>
          </p:grpSpPr>
          <p:sp>
            <p:nvSpPr>
              <p:cNvPr id="51" name="AutoShape 27"/>
              <p:cNvSpPr>
                <a:spLocks noChangeAspect="1" noChangeArrowheads="1" noTextEdit="1"/>
              </p:cNvSpPr>
              <p:nvPr/>
            </p:nvSpPr>
            <p:spPr bwMode="auto">
              <a:xfrm>
                <a:off x="3072" y="1396"/>
                <a:ext cx="1536"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Freeform 29"/>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0"/>
              <p:cNvSpPr>
                <a:spLocks noEditPoints="1"/>
              </p:cNvSpPr>
              <p:nvPr/>
            </p:nvSpPr>
            <p:spPr bwMode="auto">
              <a:xfrm>
                <a:off x="3072" y="1393"/>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4" name="Group 33"/>
            <p:cNvGrpSpPr>
              <a:grpSpLocks noChangeAspect="1"/>
            </p:cNvGrpSpPr>
            <p:nvPr/>
          </p:nvGrpSpPr>
          <p:grpSpPr bwMode="auto">
            <a:xfrm>
              <a:off x="4494344" y="3857775"/>
              <a:ext cx="261377" cy="325423"/>
              <a:chOff x="3236" y="1408"/>
              <a:chExt cx="1208" cy="1504"/>
            </a:xfrm>
          </p:grpSpPr>
          <p:sp>
            <p:nvSpPr>
              <p:cNvPr id="55" name="AutoShape 32"/>
              <p:cNvSpPr>
                <a:spLocks noChangeAspect="1" noChangeArrowheads="1" noTextEdit="1"/>
              </p:cNvSpPr>
              <p:nvPr/>
            </p:nvSpPr>
            <p:spPr bwMode="auto">
              <a:xfrm>
                <a:off x="3236" y="1408"/>
                <a:ext cx="1208"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Freeform 34"/>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p:nvSpPr>
            <p:spPr bwMode="auto">
              <a:xfrm>
                <a:off x="3239" y="1408"/>
                <a:ext cx="1202" cy="1501"/>
              </a:xfrm>
              <a:custGeom>
                <a:avLst/>
                <a:gdLst>
                  <a:gd name="T0" fmla="*/ 0 w 448"/>
                  <a:gd name="T1" fmla="*/ 523 h 560"/>
                  <a:gd name="T2" fmla="*/ 54 w 448"/>
                  <a:gd name="T3" fmla="*/ 523 h 560"/>
                  <a:gd name="T4" fmla="*/ 54 w 448"/>
                  <a:gd name="T5" fmla="*/ 34 h 560"/>
                  <a:gd name="T6" fmla="*/ 76 w 448"/>
                  <a:gd name="T7" fmla="*/ 0 h 560"/>
                  <a:gd name="T8" fmla="*/ 405 w 448"/>
                  <a:gd name="T9" fmla="*/ 24 h 560"/>
                  <a:gd name="T10" fmla="*/ 405 w 448"/>
                  <a:gd name="T11" fmla="*/ 523 h 560"/>
                  <a:gd name="T12" fmla="*/ 448 w 448"/>
                  <a:gd name="T13" fmla="*/ 560 h 560"/>
                  <a:gd name="T14" fmla="*/ 339 w 448"/>
                  <a:gd name="T15" fmla="*/ 110 h 560"/>
                  <a:gd name="T16" fmla="*/ 318 w 448"/>
                  <a:gd name="T17" fmla="*/ 60 h 560"/>
                  <a:gd name="T18" fmla="*/ 242 w 448"/>
                  <a:gd name="T19" fmla="*/ 80 h 560"/>
                  <a:gd name="T20" fmla="*/ 260 w 448"/>
                  <a:gd name="T21" fmla="*/ 158 h 560"/>
                  <a:gd name="T22" fmla="*/ 339 w 448"/>
                  <a:gd name="T23" fmla="*/ 139 h 560"/>
                  <a:gd name="T24" fmla="*/ 291 w 448"/>
                  <a:gd name="T25" fmla="*/ 281 h 560"/>
                  <a:gd name="T26" fmla="*/ 339 w 448"/>
                  <a:gd name="T27" fmla="*/ 261 h 560"/>
                  <a:gd name="T28" fmla="*/ 319 w 448"/>
                  <a:gd name="T29" fmla="*/ 183 h 560"/>
                  <a:gd name="T30" fmla="*/ 242 w 448"/>
                  <a:gd name="T31" fmla="*/ 203 h 560"/>
                  <a:gd name="T32" fmla="*/ 262 w 448"/>
                  <a:gd name="T33" fmla="*/ 281 h 560"/>
                  <a:gd name="T34" fmla="*/ 212 w 448"/>
                  <a:gd name="T35" fmla="*/ 356 h 560"/>
                  <a:gd name="T36" fmla="*/ 192 w 448"/>
                  <a:gd name="T37" fmla="*/ 306 h 560"/>
                  <a:gd name="T38" fmla="*/ 115 w 448"/>
                  <a:gd name="T39" fmla="*/ 325 h 560"/>
                  <a:gd name="T40" fmla="*/ 134 w 448"/>
                  <a:gd name="T41" fmla="*/ 403 h 560"/>
                  <a:gd name="T42" fmla="*/ 212 w 448"/>
                  <a:gd name="T43" fmla="*/ 383 h 560"/>
                  <a:gd name="T44" fmla="*/ 339 w 448"/>
                  <a:gd name="T45" fmla="*/ 355 h 560"/>
                  <a:gd name="T46" fmla="*/ 318 w 448"/>
                  <a:gd name="T47" fmla="*/ 306 h 560"/>
                  <a:gd name="T48" fmla="*/ 242 w 448"/>
                  <a:gd name="T49" fmla="*/ 326 h 560"/>
                  <a:gd name="T50" fmla="*/ 260 w 448"/>
                  <a:gd name="T51" fmla="*/ 404 h 560"/>
                  <a:gd name="T52" fmla="*/ 339 w 448"/>
                  <a:gd name="T53" fmla="*/ 385 h 560"/>
                  <a:gd name="T54" fmla="*/ 212 w 448"/>
                  <a:gd name="T55" fmla="*/ 110 h 560"/>
                  <a:gd name="T56" fmla="*/ 192 w 448"/>
                  <a:gd name="T57" fmla="*/ 60 h 560"/>
                  <a:gd name="T58" fmla="*/ 115 w 448"/>
                  <a:gd name="T59" fmla="*/ 81 h 560"/>
                  <a:gd name="T60" fmla="*/ 134 w 448"/>
                  <a:gd name="T61" fmla="*/ 158 h 560"/>
                  <a:gd name="T62" fmla="*/ 212 w 448"/>
                  <a:gd name="T63" fmla="*/ 138 h 560"/>
                  <a:gd name="T64" fmla="*/ 212 w 448"/>
                  <a:gd name="T65" fmla="*/ 233 h 560"/>
                  <a:gd name="T66" fmla="*/ 193 w 448"/>
                  <a:gd name="T67" fmla="*/ 183 h 560"/>
                  <a:gd name="T68" fmla="*/ 115 w 448"/>
                  <a:gd name="T69" fmla="*/ 202 h 560"/>
                  <a:gd name="T70" fmla="*/ 133 w 448"/>
                  <a:gd name="T71" fmla="*/ 280 h 560"/>
                  <a:gd name="T72" fmla="*/ 212 w 448"/>
                  <a:gd name="T73" fmla="*/ 262 h 560"/>
                  <a:gd name="T74" fmla="*/ 276 w 448"/>
                  <a:gd name="T75" fmla="*/ 523 h 560"/>
                  <a:gd name="T76" fmla="*/ 177 w 448"/>
                  <a:gd name="T77" fmla="*/ 465 h 560"/>
                  <a:gd name="T78" fmla="*/ 276 w 448"/>
                  <a:gd name="T79" fmla="*/ 523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48" h="560">
                    <a:moveTo>
                      <a:pt x="0" y="560"/>
                    </a:moveTo>
                    <a:cubicBezTo>
                      <a:pt x="0" y="548"/>
                      <a:pt x="0" y="536"/>
                      <a:pt x="0" y="523"/>
                    </a:cubicBezTo>
                    <a:cubicBezTo>
                      <a:pt x="9" y="523"/>
                      <a:pt x="18" y="523"/>
                      <a:pt x="26" y="523"/>
                    </a:cubicBezTo>
                    <a:cubicBezTo>
                      <a:pt x="35" y="523"/>
                      <a:pt x="43" y="523"/>
                      <a:pt x="54" y="523"/>
                    </a:cubicBezTo>
                    <a:cubicBezTo>
                      <a:pt x="54" y="517"/>
                      <a:pt x="54" y="512"/>
                      <a:pt x="54" y="507"/>
                    </a:cubicBezTo>
                    <a:cubicBezTo>
                      <a:pt x="54" y="349"/>
                      <a:pt x="54" y="192"/>
                      <a:pt x="54" y="34"/>
                    </a:cubicBezTo>
                    <a:cubicBezTo>
                      <a:pt x="54" y="30"/>
                      <a:pt x="53" y="26"/>
                      <a:pt x="54" y="22"/>
                    </a:cubicBezTo>
                    <a:cubicBezTo>
                      <a:pt x="54" y="6"/>
                      <a:pt x="60" y="0"/>
                      <a:pt x="76" y="0"/>
                    </a:cubicBezTo>
                    <a:cubicBezTo>
                      <a:pt x="178" y="0"/>
                      <a:pt x="280" y="0"/>
                      <a:pt x="383" y="0"/>
                    </a:cubicBezTo>
                    <a:cubicBezTo>
                      <a:pt x="399" y="0"/>
                      <a:pt x="405" y="6"/>
                      <a:pt x="405" y="24"/>
                    </a:cubicBezTo>
                    <a:cubicBezTo>
                      <a:pt x="405" y="185"/>
                      <a:pt x="405" y="346"/>
                      <a:pt x="405" y="507"/>
                    </a:cubicBezTo>
                    <a:cubicBezTo>
                      <a:pt x="405" y="512"/>
                      <a:pt x="405" y="517"/>
                      <a:pt x="405" y="523"/>
                    </a:cubicBezTo>
                    <a:cubicBezTo>
                      <a:pt x="420" y="523"/>
                      <a:pt x="434" y="523"/>
                      <a:pt x="448" y="523"/>
                    </a:cubicBezTo>
                    <a:cubicBezTo>
                      <a:pt x="448" y="536"/>
                      <a:pt x="448" y="548"/>
                      <a:pt x="448" y="560"/>
                    </a:cubicBezTo>
                    <a:cubicBezTo>
                      <a:pt x="299" y="560"/>
                      <a:pt x="150" y="560"/>
                      <a:pt x="0" y="560"/>
                    </a:cubicBezTo>
                    <a:close/>
                    <a:moveTo>
                      <a:pt x="339" y="110"/>
                    </a:moveTo>
                    <a:cubicBezTo>
                      <a:pt x="339" y="101"/>
                      <a:pt x="339" y="91"/>
                      <a:pt x="339" y="81"/>
                    </a:cubicBezTo>
                    <a:cubicBezTo>
                      <a:pt x="338" y="68"/>
                      <a:pt x="332" y="61"/>
                      <a:pt x="318" y="60"/>
                    </a:cubicBezTo>
                    <a:cubicBezTo>
                      <a:pt x="299" y="60"/>
                      <a:pt x="281" y="60"/>
                      <a:pt x="262" y="60"/>
                    </a:cubicBezTo>
                    <a:cubicBezTo>
                      <a:pt x="249" y="61"/>
                      <a:pt x="242" y="67"/>
                      <a:pt x="242" y="80"/>
                    </a:cubicBezTo>
                    <a:cubicBezTo>
                      <a:pt x="241" y="100"/>
                      <a:pt x="241" y="119"/>
                      <a:pt x="241" y="139"/>
                    </a:cubicBezTo>
                    <a:cubicBezTo>
                      <a:pt x="242" y="151"/>
                      <a:pt x="248" y="158"/>
                      <a:pt x="260" y="158"/>
                    </a:cubicBezTo>
                    <a:cubicBezTo>
                      <a:pt x="280" y="159"/>
                      <a:pt x="300" y="159"/>
                      <a:pt x="321" y="158"/>
                    </a:cubicBezTo>
                    <a:cubicBezTo>
                      <a:pt x="333" y="158"/>
                      <a:pt x="338" y="151"/>
                      <a:pt x="339" y="139"/>
                    </a:cubicBezTo>
                    <a:cubicBezTo>
                      <a:pt x="339" y="129"/>
                      <a:pt x="339" y="120"/>
                      <a:pt x="339" y="110"/>
                    </a:cubicBezTo>
                    <a:close/>
                    <a:moveTo>
                      <a:pt x="291" y="281"/>
                    </a:moveTo>
                    <a:cubicBezTo>
                      <a:pt x="300" y="281"/>
                      <a:pt x="309" y="282"/>
                      <a:pt x="319" y="281"/>
                    </a:cubicBezTo>
                    <a:cubicBezTo>
                      <a:pt x="332" y="281"/>
                      <a:pt x="339" y="274"/>
                      <a:pt x="339" y="261"/>
                    </a:cubicBezTo>
                    <a:cubicBezTo>
                      <a:pt x="339" y="242"/>
                      <a:pt x="339" y="223"/>
                      <a:pt x="339" y="204"/>
                    </a:cubicBezTo>
                    <a:cubicBezTo>
                      <a:pt x="339" y="190"/>
                      <a:pt x="332" y="183"/>
                      <a:pt x="319" y="183"/>
                    </a:cubicBezTo>
                    <a:cubicBezTo>
                      <a:pt x="300" y="183"/>
                      <a:pt x="281" y="183"/>
                      <a:pt x="262" y="183"/>
                    </a:cubicBezTo>
                    <a:cubicBezTo>
                      <a:pt x="248" y="183"/>
                      <a:pt x="242" y="190"/>
                      <a:pt x="242" y="203"/>
                    </a:cubicBezTo>
                    <a:cubicBezTo>
                      <a:pt x="241" y="222"/>
                      <a:pt x="241" y="242"/>
                      <a:pt x="241" y="261"/>
                    </a:cubicBezTo>
                    <a:cubicBezTo>
                      <a:pt x="242" y="275"/>
                      <a:pt x="248" y="281"/>
                      <a:pt x="262" y="281"/>
                    </a:cubicBezTo>
                    <a:cubicBezTo>
                      <a:pt x="272" y="282"/>
                      <a:pt x="282" y="281"/>
                      <a:pt x="291" y="281"/>
                    </a:cubicBezTo>
                    <a:close/>
                    <a:moveTo>
                      <a:pt x="212" y="356"/>
                    </a:moveTo>
                    <a:cubicBezTo>
                      <a:pt x="212" y="346"/>
                      <a:pt x="212" y="337"/>
                      <a:pt x="212" y="327"/>
                    </a:cubicBezTo>
                    <a:cubicBezTo>
                      <a:pt x="211" y="313"/>
                      <a:pt x="206" y="306"/>
                      <a:pt x="192" y="306"/>
                    </a:cubicBezTo>
                    <a:cubicBezTo>
                      <a:pt x="173" y="305"/>
                      <a:pt x="153" y="305"/>
                      <a:pt x="134" y="306"/>
                    </a:cubicBezTo>
                    <a:cubicBezTo>
                      <a:pt x="122" y="306"/>
                      <a:pt x="115" y="313"/>
                      <a:pt x="115" y="325"/>
                    </a:cubicBezTo>
                    <a:cubicBezTo>
                      <a:pt x="114" y="345"/>
                      <a:pt x="114" y="365"/>
                      <a:pt x="115" y="385"/>
                    </a:cubicBezTo>
                    <a:cubicBezTo>
                      <a:pt x="115" y="396"/>
                      <a:pt x="122" y="403"/>
                      <a:pt x="134" y="403"/>
                    </a:cubicBezTo>
                    <a:cubicBezTo>
                      <a:pt x="154" y="403"/>
                      <a:pt x="173" y="403"/>
                      <a:pt x="193" y="403"/>
                    </a:cubicBezTo>
                    <a:cubicBezTo>
                      <a:pt x="205" y="403"/>
                      <a:pt x="211" y="396"/>
                      <a:pt x="212" y="383"/>
                    </a:cubicBezTo>
                    <a:cubicBezTo>
                      <a:pt x="212" y="374"/>
                      <a:pt x="212" y="365"/>
                      <a:pt x="212" y="356"/>
                    </a:cubicBezTo>
                    <a:close/>
                    <a:moveTo>
                      <a:pt x="339" y="355"/>
                    </a:moveTo>
                    <a:cubicBezTo>
                      <a:pt x="339" y="346"/>
                      <a:pt x="339" y="336"/>
                      <a:pt x="339" y="327"/>
                    </a:cubicBezTo>
                    <a:cubicBezTo>
                      <a:pt x="339" y="313"/>
                      <a:pt x="332" y="306"/>
                      <a:pt x="318" y="306"/>
                    </a:cubicBezTo>
                    <a:cubicBezTo>
                      <a:pt x="299" y="305"/>
                      <a:pt x="280" y="305"/>
                      <a:pt x="261" y="306"/>
                    </a:cubicBezTo>
                    <a:cubicBezTo>
                      <a:pt x="248" y="306"/>
                      <a:pt x="242" y="313"/>
                      <a:pt x="242" y="326"/>
                    </a:cubicBezTo>
                    <a:cubicBezTo>
                      <a:pt x="241" y="345"/>
                      <a:pt x="241" y="365"/>
                      <a:pt x="242" y="385"/>
                    </a:cubicBezTo>
                    <a:cubicBezTo>
                      <a:pt x="242" y="397"/>
                      <a:pt x="248" y="403"/>
                      <a:pt x="260" y="404"/>
                    </a:cubicBezTo>
                    <a:cubicBezTo>
                      <a:pt x="280" y="404"/>
                      <a:pt x="300" y="404"/>
                      <a:pt x="320" y="404"/>
                    </a:cubicBezTo>
                    <a:cubicBezTo>
                      <a:pt x="332" y="403"/>
                      <a:pt x="338" y="397"/>
                      <a:pt x="339" y="385"/>
                    </a:cubicBezTo>
                    <a:cubicBezTo>
                      <a:pt x="339" y="375"/>
                      <a:pt x="339" y="365"/>
                      <a:pt x="339" y="355"/>
                    </a:cubicBezTo>
                    <a:close/>
                    <a:moveTo>
                      <a:pt x="212" y="110"/>
                    </a:moveTo>
                    <a:cubicBezTo>
                      <a:pt x="212" y="100"/>
                      <a:pt x="212" y="90"/>
                      <a:pt x="212" y="80"/>
                    </a:cubicBezTo>
                    <a:cubicBezTo>
                      <a:pt x="211" y="68"/>
                      <a:pt x="205" y="61"/>
                      <a:pt x="192" y="60"/>
                    </a:cubicBezTo>
                    <a:cubicBezTo>
                      <a:pt x="173" y="60"/>
                      <a:pt x="153" y="60"/>
                      <a:pt x="134" y="61"/>
                    </a:cubicBezTo>
                    <a:cubicBezTo>
                      <a:pt x="121" y="61"/>
                      <a:pt x="115" y="68"/>
                      <a:pt x="115" y="81"/>
                    </a:cubicBezTo>
                    <a:cubicBezTo>
                      <a:pt x="114" y="100"/>
                      <a:pt x="114" y="119"/>
                      <a:pt x="115" y="138"/>
                    </a:cubicBezTo>
                    <a:cubicBezTo>
                      <a:pt x="115" y="151"/>
                      <a:pt x="121" y="158"/>
                      <a:pt x="134" y="158"/>
                    </a:cubicBezTo>
                    <a:cubicBezTo>
                      <a:pt x="154" y="158"/>
                      <a:pt x="173" y="158"/>
                      <a:pt x="193" y="158"/>
                    </a:cubicBezTo>
                    <a:cubicBezTo>
                      <a:pt x="205" y="157"/>
                      <a:pt x="211" y="151"/>
                      <a:pt x="212" y="138"/>
                    </a:cubicBezTo>
                    <a:cubicBezTo>
                      <a:pt x="212" y="129"/>
                      <a:pt x="212" y="119"/>
                      <a:pt x="212" y="110"/>
                    </a:cubicBezTo>
                    <a:close/>
                    <a:moveTo>
                      <a:pt x="212" y="233"/>
                    </a:moveTo>
                    <a:cubicBezTo>
                      <a:pt x="212" y="223"/>
                      <a:pt x="212" y="213"/>
                      <a:pt x="212" y="203"/>
                    </a:cubicBezTo>
                    <a:cubicBezTo>
                      <a:pt x="211" y="191"/>
                      <a:pt x="205" y="184"/>
                      <a:pt x="193" y="183"/>
                    </a:cubicBezTo>
                    <a:cubicBezTo>
                      <a:pt x="173" y="183"/>
                      <a:pt x="153" y="183"/>
                      <a:pt x="132" y="183"/>
                    </a:cubicBezTo>
                    <a:cubicBezTo>
                      <a:pt x="121" y="184"/>
                      <a:pt x="115" y="191"/>
                      <a:pt x="115" y="202"/>
                    </a:cubicBezTo>
                    <a:cubicBezTo>
                      <a:pt x="114" y="222"/>
                      <a:pt x="114" y="242"/>
                      <a:pt x="115" y="262"/>
                    </a:cubicBezTo>
                    <a:cubicBezTo>
                      <a:pt x="115" y="273"/>
                      <a:pt x="121" y="280"/>
                      <a:pt x="133" y="280"/>
                    </a:cubicBezTo>
                    <a:cubicBezTo>
                      <a:pt x="153" y="281"/>
                      <a:pt x="173" y="281"/>
                      <a:pt x="193" y="280"/>
                    </a:cubicBezTo>
                    <a:cubicBezTo>
                      <a:pt x="205" y="280"/>
                      <a:pt x="211" y="274"/>
                      <a:pt x="212" y="262"/>
                    </a:cubicBezTo>
                    <a:cubicBezTo>
                      <a:pt x="212" y="252"/>
                      <a:pt x="212" y="242"/>
                      <a:pt x="212" y="233"/>
                    </a:cubicBezTo>
                    <a:close/>
                    <a:moveTo>
                      <a:pt x="276" y="523"/>
                    </a:moveTo>
                    <a:cubicBezTo>
                      <a:pt x="276" y="503"/>
                      <a:pt x="276" y="484"/>
                      <a:pt x="276" y="465"/>
                    </a:cubicBezTo>
                    <a:cubicBezTo>
                      <a:pt x="243" y="465"/>
                      <a:pt x="210" y="465"/>
                      <a:pt x="177" y="465"/>
                    </a:cubicBezTo>
                    <a:cubicBezTo>
                      <a:pt x="177" y="485"/>
                      <a:pt x="177" y="504"/>
                      <a:pt x="177" y="523"/>
                    </a:cubicBezTo>
                    <a:cubicBezTo>
                      <a:pt x="211" y="523"/>
                      <a:pt x="243" y="523"/>
                      <a:pt x="276" y="52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0" name="Group 64"/>
            <p:cNvGrpSpPr>
              <a:grpSpLocks noChangeAspect="1"/>
            </p:cNvGrpSpPr>
            <p:nvPr/>
          </p:nvGrpSpPr>
          <p:grpSpPr bwMode="auto">
            <a:xfrm>
              <a:off x="5957236" y="5102878"/>
              <a:ext cx="337776" cy="335989"/>
              <a:chOff x="3084" y="1408"/>
              <a:chExt cx="1512" cy="1504"/>
            </a:xfrm>
          </p:grpSpPr>
          <p:sp>
            <p:nvSpPr>
              <p:cNvPr id="71" name="AutoShape 63"/>
              <p:cNvSpPr>
                <a:spLocks noChangeAspect="1" noChangeArrowheads="1" noTextEdit="1"/>
              </p:cNvSpPr>
              <p:nvPr/>
            </p:nvSpPr>
            <p:spPr bwMode="auto">
              <a:xfrm>
                <a:off x="3084" y="1408"/>
                <a:ext cx="1512" cy="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Freeform 65"/>
              <p:cNvSpPr/>
              <p:nvPr/>
            </p:nvSpPr>
            <p:spPr bwMode="auto">
              <a:xfrm>
                <a:off x="3971" y="1907"/>
                <a:ext cx="606" cy="1005"/>
              </a:xfrm>
              <a:custGeom>
                <a:avLst/>
                <a:gdLst>
                  <a:gd name="T0" fmla="*/ 98 w 226"/>
                  <a:gd name="T1" fmla="*/ 263 h 375"/>
                  <a:gd name="T2" fmla="*/ 98 w 226"/>
                  <a:gd name="T3" fmla="*/ 351 h 375"/>
                  <a:gd name="T4" fmla="*/ 75 w 226"/>
                  <a:gd name="T5" fmla="*/ 375 h 375"/>
                  <a:gd name="T6" fmla="*/ 21 w 226"/>
                  <a:gd name="T7" fmla="*/ 375 h 375"/>
                  <a:gd name="T8" fmla="*/ 1 w 226"/>
                  <a:gd name="T9" fmla="*/ 355 h 375"/>
                  <a:gd name="T10" fmla="*/ 1 w 226"/>
                  <a:gd name="T11" fmla="*/ 216 h 375"/>
                  <a:gd name="T12" fmla="*/ 51 w 226"/>
                  <a:gd name="T13" fmla="*/ 167 h 375"/>
                  <a:gd name="T14" fmla="*/ 103 w 226"/>
                  <a:gd name="T15" fmla="*/ 167 h 375"/>
                  <a:gd name="T16" fmla="*/ 104 w 226"/>
                  <a:gd name="T17" fmla="*/ 153 h 375"/>
                  <a:gd name="T18" fmla="*/ 104 w 226"/>
                  <a:gd name="T19" fmla="*/ 64 h 375"/>
                  <a:gd name="T20" fmla="*/ 162 w 226"/>
                  <a:gd name="T21" fmla="*/ 0 h 375"/>
                  <a:gd name="T22" fmla="*/ 225 w 226"/>
                  <a:gd name="T23" fmla="*/ 61 h 375"/>
                  <a:gd name="T24" fmla="*/ 225 w 226"/>
                  <a:gd name="T25" fmla="*/ 204 h 375"/>
                  <a:gd name="T26" fmla="*/ 165 w 226"/>
                  <a:gd name="T27" fmla="*/ 263 h 375"/>
                  <a:gd name="T28" fmla="*/ 98 w 226"/>
                  <a:gd name="T29" fmla="*/ 26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375">
                    <a:moveTo>
                      <a:pt x="98" y="263"/>
                    </a:moveTo>
                    <a:cubicBezTo>
                      <a:pt x="98" y="294"/>
                      <a:pt x="98" y="323"/>
                      <a:pt x="98" y="351"/>
                    </a:cubicBezTo>
                    <a:cubicBezTo>
                      <a:pt x="98" y="369"/>
                      <a:pt x="93" y="375"/>
                      <a:pt x="75" y="375"/>
                    </a:cubicBezTo>
                    <a:cubicBezTo>
                      <a:pt x="57" y="375"/>
                      <a:pt x="39" y="375"/>
                      <a:pt x="21" y="375"/>
                    </a:cubicBezTo>
                    <a:cubicBezTo>
                      <a:pt x="7" y="374"/>
                      <a:pt x="1" y="369"/>
                      <a:pt x="1" y="355"/>
                    </a:cubicBezTo>
                    <a:cubicBezTo>
                      <a:pt x="1" y="308"/>
                      <a:pt x="0" y="262"/>
                      <a:pt x="1" y="216"/>
                    </a:cubicBezTo>
                    <a:cubicBezTo>
                      <a:pt x="1" y="187"/>
                      <a:pt x="22" y="167"/>
                      <a:pt x="51" y="167"/>
                    </a:cubicBezTo>
                    <a:cubicBezTo>
                      <a:pt x="68" y="166"/>
                      <a:pt x="85" y="167"/>
                      <a:pt x="103" y="167"/>
                    </a:cubicBezTo>
                    <a:cubicBezTo>
                      <a:pt x="103" y="162"/>
                      <a:pt x="104" y="157"/>
                      <a:pt x="104" y="153"/>
                    </a:cubicBezTo>
                    <a:cubicBezTo>
                      <a:pt x="104" y="123"/>
                      <a:pt x="104" y="93"/>
                      <a:pt x="104" y="64"/>
                    </a:cubicBezTo>
                    <a:cubicBezTo>
                      <a:pt x="104" y="28"/>
                      <a:pt x="129" y="1"/>
                      <a:pt x="162" y="0"/>
                    </a:cubicBezTo>
                    <a:cubicBezTo>
                      <a:pt x="198" y="0"/>
                      <a:pt x="225" y="24"/>
                      <a:pt x="225" y="61"/>
                    </a:cubicBezTo>
                    <a:cubicBezTo>
                      <a:pt x="226" y="109"/>
                      <a:pt x="226" y="156"/>
                      <a:pt x="225" y="204"/>
                    </a:cubicBezTo>
                    <a:cubicBezTo>
                      <a:pt x="225" y="239"/>
                      <a:pt x="200" y="262"/>
                      <a:pt x="165" y="263"/>
                    </a:cubicBezTo>
                    <a:cubicBezTo>
                      <a:pt x="143" y="263"/>
                      <a:pt x="121" y="263"/>
                      <a:pt x="98" y="26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66"/>
              <p:cNvSpPr/>
              <p:nvPr/>
            </p:nvSpPr>
            <p:spPr bwMode="auto">
              <a:xfrm>
                <a:off x="3097" y="1893"/>
                <a:ext cx="606" cy="1019"/>
              </a:xfrm>
              <a:custGeom>
                <a:avLst/>
                <a:gdLst>
                  <a:gd name="T0" fmla="*/ 122 w 226"/>
                  <a:gd name="T1" fmla="*/ 172 h 380"/>
                  <a:gd name="T2" fmla="*/ 174 w 226"/>
                  <a:gd name="T3" fmla="*/ 172 h 380"/>
                  <a:gd name="T4" fmla="*/ 225 w 226"/>
                  <a:gd name="T5" fmla="*/ 222 h 380"/>
                  <a:gd name="T6" fmla="*/ 225 w 226"/>
                  <a:gd name="T7" fmla="*/ 359 h 380"/>
                  <a:gd name="T8" fmla="*/ 205 w 226"/>
                  <a:gd name="T9" fmla="*/ 380 h 380"/>
                  <a:gd name="T10" fmla="*/ 148 w 226"/>
                  <a:gd name="T11" fmla="*/ 380 h 380"/>
                  <a:gd name="T12" fmla="*/ 128 w 226"/>
                  <a:gd name="T13" fmla="*/ 359 h 380"/>
                  <a:gd name="T14" fmla="*/ 128 w 226"/>
                  <a:gd name="T15" fmla="*/ 282 h 380"/>
                  <a:gd name="T16" fmla="*/ 128 w 226"/>
                  <a:gd name="T17" fmla="*/ 268 h 380"/>
                  <a:gd name="T18" fmla="*/ 65 w 226"/>
                  <a:gd name="T19" fmla="*/ 268 h 380"/>
                  <a:gd name="T20" fmla="*/ 0 w 226"/>
                  <a:gd name="T21" fmla="*/ 203 h 380"/>
                  <a:gd name="T22" fmla="*/ 1 w 226"/>
                  <a:gd name="T23" fmla="*/ 67 h 380"/>
                  <a:gd name="T24" fmla="*/ 47 w 226"/>
                  <a:gd name="T25" fmla="*/ 7 h 380"/>
                  <a:gd name="T26" fmla="*/ 115 w 226"/>
                  <a:gd name="T27" fmla="*/ 38 h 380"/>
                  <a:gd name="T28" fmla="*/ 122 w 226"/>
                  <a:gd name="T29" fmla="*/ 70 h 380"/>
                  <a:gd name="T30" fmla="*/ 122 w 226"/>
                  <a:gd name="T31" fmla="*/ 17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380">
                    <a:moveTo>
                      <a:pt x="122" y="172"/>
                    </a:moveTo>
                    <a:cubicBezTo>
                      <a:pt x="141" y="172"/>
                      <a:pt x="158" y="171"/>
                      <a:pt x="174" y="172"/>
                    </a:cubicBezTo>
                    <a:cubicBezTo>
                      <a:pt x="204" y="172"/>
                      <a:pt x="225" y="193"/>
                      <a:pt x="225" y="222"/>
                    </a:cubicBezTo>
                    <a:cubicBezTo>
                      <a:pt x="226" y="268"/>
                      <a:pt x="225" y="314"/>
                      <a:pt x="225" y="359"/>
                    </a:cubicBezTo>
                    <a:cubicBezTo>
                      <a:pt x="225" y="373"/>
                      <a:pt x="219" y="379"/>
                      <a:pt x="205" y="380"/>
                    </a:cubicBezTo>
                    <a:cubicBezTo>
                      <a:pt x="186" y="380"/>
                      <a:pt x="167" y="380"/>
                      <a:pt x="148" y="380"/>
                    </a:cubicBezTo>
                    <a:cubicBezTo>
                      <a:pt x="134" y="379"/>
                      <a:pt x="128" y="373"/>
                      <a:pt x="128" y="359"/>
                    </a:cubicBezTo>
                    <a:cubicBezTo>
                      <a:pt x="128" y="334"/>
                      <a:pt x="128" y="308"/>
                      <a:pt x="128" y="282"/>
                    </a:cubicBezTo>
                    <a:cubicBezTo>
                      <a:pt x="128" y="278"/>
                      <a:pt x="128" y="273"/>
                      <a:pt x="128" y="268"/>
                    </a:cubicBezTo>
                    <a:cubicBezTo>
                      <a:pt x="106" y="268"/>
                      <a:pt x="86" y="268"/>
                      <a:pt x="65" y="268"/>
                    </a:cubicBezTo>
                    <a:cubicBezTo>
                      <a:pt x="24" y="268"/>
                      <a:pt x="0" y="244"/>
                      <a:pt x="0" y="203"/>
                    </a:cubicBezTo>
                    <a:cubicBezTo>
                      <a:pt x="0" y="158"/>
                      <a:pt x="0" y="113"/>
                      <a:pt x="1" y="67"/>
                    </a:cubicBezTo>
                    <a:cubicBezTo>
                      <a:pt x="1" y="37"/>
                      <a:pt x="19" y="13"/>
                      <a:pt x="47" y="7"/>
                    </a:cubicBezTo>
                    <a:cubicBezTo>
                      <a:pt x="74" y="0"/>
                      <a:pt x="103" y="13"/>
                      <a:pt x="115" y="38"/>
                    </a:cubicBezTo>
                    <a:cubicBezTo>
                      <a:pt x="119" y="48"/>
                      <a:pt x="122" y="59"/>
                      <a:pt x="122" y="70"/>
                    </a:cubicBezTo>
                    <a:cubicBezTo>
                      <a:pt x="123" y="103"/>
                      <a:pt x="122" y="136"/>
                      <a:pt x="122" y="17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67"/>
              <p:cNvSpPr/>
              <p:nvPr/>
            </p:nvSpPr>
            <p:spPr bwMode="auto">
              <a:xfrm>
                <a:off x="3534" y="1818"/>
                <a:ext cx="606" cy="421"/>
              </a:xfrm>
              <a:custGeom>
                <a:avLst/>
                <a:gdLst>
                  <a:gd name="T0" fmla="*/ 113 w 226"/>
                  <a:gd name="T1" fmla="*/ 127 h 157"/>
                  <a:gd name="T2" fmla="*/ 135 w 226"/>
                  <a:gd name="T3" fmla="*/ 68 h 157"/>
                  <a:gd name="T4" fmla="*/ 156 w 226"/>
                  <a:gd name="T5" fmla="*/ 10 h 157"/>
                  <a:gd name="T6" fmla="*/ 171 w 226"/>
                  <a:gd name="T7" fmla="*/ 2 h 157"/>
                  <a:gd name="T8" fmla="*/ 226 w 226"/>
                  <a:gd name="T9" fmla="*/ 72 h 157"/>
                  <a:gd name="T10" fmla="*/ 226 w 226"/>
                  <a:gd name="T11" fmla="*/ 142 h 157"/>
                  <a:gd name="T12" fmla="*/ 211 w 226"/>
                  <a:gd name="T13" fmla="*/ 157 h 157"/>
                  <a:gd name="T14" fmla="*/ 15 w 226"/>
                  <a:gd name="T15" fmla="*/ 157 h 157"/>
                  <a:gd name="T16" fmla="*/ 0 w 226"/>
                  <a:gd name="T17" fmla="*/ 142 h 157"/>
                  <a:gd name="T18" fmla="*/ 0 w 226"/>
                  <a:gd name="T19" fmla="*/ 62 h 157"/>
                  <a:gd name="T20" fmla="*/ 59 w 226"/>
                  <a:gd name="T21" fmla="*/ 1 h 157"/>
                  <a:gd name="T22" fmla="*/ 70 w 226"/>
                  <a:gd name="T23" fmla="*/ 11 h 157"/>
                  <a:gd name="T24" fmla="*/ 108 w 226"/>
                  <a:gd name="T25" fmla="*/ 113 h 157"/>
                  <a:gd name="T26" fmla="*/ 113 w 226"/>
                  <a:gd name="T27"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57">
                    <a:moveTo>
                      <a:pt x="113" y="127"/>
                    </a:moveTo>
                    <a:cubicBezTo>
                      <a:pt x="121" y="106"/>
                      <a:pt x="128" y="87"/>
                      <a:pt x="135" y="68"/>
                    </a:cubicBezTo>
                    <a:cubicBezTo>
                      <a:pt x="142" y="48"/>
                      <a:pt x="149" y="29"/>
                      <a:pt x="156" y="10"/>
                    </a:cubicBezTo>
                    <a:cubicBezTo>
                      <a:pt x="159" y="2"/>
                      <a:pt x="163" y="0"/>
                      <a:pt x="171" y="2"/>
                    </a:cubicBezTo>
                    <a:cubicBezTo>
                      <a:pt x="210" y="12"/>
                      <a:pt x="226" y="32"/>
                      <a:pt x="226" y="72"/>
                    </a:cubicBezTo>
                    <a:cubicBezTo>
                      <a:pt x="226" y="95"/>
                      <a:pt x="226" y="119"/>
                      <a:pt x="226" y="142"/>
                    </a:cubicBezTo>
                    <a:cubicBezTo>
                      <a:pt x="226" y="153"/>
                      <a:pt x="222" y="157"/>
                      <a:pt x="211" y="157"/>
                    </a:cubicBezTo>
                    <a:cubicBezTo>
                      <a:pt x="146" y="157"/>
                      <a:pt x="80" y="157"/>
                      <a:pt x="15" y="157"/>
                    </a:cubicBezTo>
                    <a:cubicBezTo>
                      <a:pt x="4" y="157"/>
                      <a:pt x="0" y="153"/>
                      <a:pt x="0" y="142"/>
                    </a:cubicBezTo>
                    <a:cubicBezTo>
                      <a:pt x="0" y="116"/>
                      <a:pt x="0" y="89"/>
                      <a:pt x="0" y="62"/>
                    </a:cubicBezTo>
                    <a:cubicBezTo>
                      <a:pt x="1" y="30"/>
                      <a:pt x="28" y="2"/>
                      <a:pt x="59" y="1"/>
                    </a:cubicBezTo>
                    <a:cubicBezTo>
                      <a:pt x="63" y="1"/>
                      <a:pt x="68" y="7"/>
                      <a:pt x="70" y="11"/>
                    </a:cubicBezTo>
                    <a:cubicBezTo>
                      <a:pt x="83" y="45"/>
                      <a:pt x="95" y="79"/>
                      <a:pt x="108" y="113"/>
                    </a:cubicBezTo>
                    <a:cubicBezTo>
                      <a:pt x="109" y="117"/>
                      <a:pt x="111" y="121"/>
                      <a:pt x="113" y="12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68"/>
              <p:cNvSpPr/>
              <p:nvPr/>
            </p:nvSpPr>
            <p:spPr bwMode="auto">
              <a:xfrm>
                <a:off x="3658" y="1405"/>
                <a:ext cx="359" cy="362"/>
              </a:xfrm>
              <a:custGeom>
                <a:avLst/>
                <a:gdLst>
                  <a:gd name="T0" fmla="*/ 67 w 134"/>
                  <a:gd name="T1" fmla="*/ 135 h 135"/>
                  <a:gd name="T2" fmla="*/ 0 w 134"/>
                  <a:gd name="T3" fmla="*/ 67 h 135"/>
                  <a:gd name="T4" fmla="*/ 67 w 134"/>
                  <a:gd name="T5" fmla="*/ 0 h 135"/>
                  <a:gd name="T6" fmla="*/ 134 w 134"/>
                  <a:gd name="T7" fmla="*/ 68 h 135"/>
                  <a:gd name="T8" fmla="*/ 67 w 134"/>
                  <a:gd name="T9" fmla="*/ 135 h 135"/>
                </a:gdLst>
                <a:ahLst/>
                <a:cxnLst>
                  <a:cxn ang="0">
                    <a:pos x="T0" y="T1"/>
                  </a:cxn>
                  <a:cxn ang="0">
                    <a:pos x="T2" y="T3"/>
                  </a:cxn>
                  <a:cxn ang="0">
                    <a:pos x="T4" y="T5"/>
                  </a:cxn>
                  <a:cxn ang="0">
                    <a:pos x="T6" y="T7"/>
                  </a:cxn>
                  <a:cxn ang="0">
                    <a:pos x="T8" y="T9"/>
                  </a:cxn>
                </a:cxnLst>
                <a:rect l="0" t="0" r="r" b="b"/>
                <a:pathLst>
                  <a:path w="134" h="135">
                    <a:moveTo>
                      <a:pt x="67" y="135"/>
                    </a:moveTo>
                    <a:cubicBezTo>
                      <a:pt x="30" y="135"/>
                      <a:pt x="0" y="104"/>
                      <a:pt x="0" y="67"/>
                    </a:cubicBezTo>
                    <a:cubicBezTo>
                      <a:pt x="0" y="30"/>
                      <a:pt x="30" y="0"/>
                      <a:pt x="67" y="0"/>
                    </a:cubicBezTo>
                    <a:cubicBezTo>
                      <a:pt x="104" y="0"/>
                      <a:pt x="134" y="31"/>
                      <a:pt x="134" y="68"/>
                    </a:cubicBezTo>
                    <a:cubicBezTo>
                      <a:pt x="134" y="104"/>
                      <a:pt x="104" y="135"/>
                      <a:pt x="67" y="13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9"/>
              <p:cNvSpPr/>
              <p:nvPr/>
            </p:nvSpPr>
            <p:spPr bwMode="auto">
              <a:xfrm>
                <a:off x="4234" y="1499"/>
                <a:ext cx="359" cy="359"/>
              </a:xfrm>
              <a:custGeom>
                <a:avLst/>
                <a:gdLst>
                  <a:gd name="T0" fmla="*/ 0 w 134"/>
                  <a:gd name="T1" fmla="*/ 67 h 134"/>
                  <a:gd name="T2" fmla="*/ 67 w 134"/>
                  <a:gd name="T3" fmla="*/ 0 h 134"/>
                  <a:gd name="T4" fmla="*/ 134 w 134"/>
                  <a:gd name="T5" fmla="*/ 67 h 134"/>
                  <a:gd name="T6" fmla="*/ 67 w 134"/>
                  <a:gd name="T7" fmla="*/ 134 h 134"/>
                  <a:gd name="T8" fmla="*/ 0 w 134"/>
                  <a:gd name="T9" fmla="*/ 67 h 134"/>
                </a:gdLst>
                <a:ahLst/>
                <a:cxnLst>
                  <a:cxn ang="0">
                    <a:pos x="T0" y="T1"/>
                  </a:cxn>
                  <a:cxn ang="0">
                    <a:pos x="T2" y="T3"/>
                  </a:cxn>
                  <a:cxn ang="0">
                    <a:pos x="T4" y="T5"/>
                  </a:cxn>
                  <a:cxn ang="0">
                    <a:pos x="T6" y="T7"/>
                  </a:cxn>
                  <a:cxn ang="0">
                    <a:pos x="T8" y="T9"/>
                  </a:cxn>
                </a:cxnLst>
                <a:rect l="0" t="0" r="r" b="b"/>
                <a:pathLst>
                  <a:path w="134" h="134">
                    <a:moveTo>
                      <a:pt x="0" y="67"/>
                    </a:moveTo>
                    <a:cubicBezTo>
                      <a:pt x="0" y="29"/>
                      <a:pt x="30" y="0"/>
                      <a:pt x="67" y="0"/>
                    </a:cubicBezTo>
                    <a:cubicBezTo>
                      <a:pt x="104" y="0"/>
                      <a:pt x="134" y="30"/>
                      <a:pt x="134" y="67"/>
                    </a:cubicBezTo>
                    <a:cubicBezTo>
                      <a:pt x="134" y="104"/>
                      <a:pt x="103" y="134"/>
                      <a:pt x="67" y="134"/>
                    </a:cubicBezTo>
                    <a:cubicBezTo>
                      <a:pt x="29" y="134"/>
                      <a:pt x="0" y="104"/>
                      <a:pt x="0" y="6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0"/>
              <p:cNvSpPr/>
              <p:nvPr/>
            </p:nvSpPr>
            <p:spPr bwMode="auto">
              <a:xfrm>
                <a:off x="3079" y="1497"/>
                <a:ext cx="364" cy="364"/>
              </a:xfrm>
              <a:custGeom>
                <a:avLst/>
                <a:gdLst>
                  <a:gd name="T0" fmla="*/ 135 w 136"/>
                  <a:gd name="T1" fmla="*/ 70 h 136"/>
                  <a:gd name="T2" fmla="*/ 68 w 136"/>
                  <a:gd name="T3" fmla="*/ 135 h 136"/>
                  <a:gd name="T4" fmla="*/ 1 w 136"/>
                  <a:gd name="T5" fmla="*/ 66 h 136"/>
                  <a:gd name="T6" fmla="*/ 70 w 136"/>
                  <a:gd name="T7" fmla="*/ 1 h 136"/>
                  <a:gd name="T8" fmla="*/ 135 w 136"/>
                  <a:gd name="T9" fmla="*/ 70 h 136"/>
                </a:gdLst>
                <a:ahLst/>
                <a:cxnLst>
                  <a:cxn ang="0">
                    <a:pos x="T0" y="T1"/>
                  </a:cxn>
                  <a:cxn ang="0">
                    <a:pos x="T2" y="T3"/>
                  </a:cxn>
                  <a:cxn ang="0">
                    <a:pos x="T4" y="T5"/>
                  </a:cxn>
                  <a:cxn ang="0">
                    <a:pos x="T6" y="T7"/>
                  </a:cxn>
                  <a:cxn ang="0">
                    <a:pos x="T8" y="T9"/>
                  </a:cxn>
                </a:cxnLst>
                <a:rect l="0" t="0" r="r" b="b"/>
                <a:pathLst>
                  <a:path w="136" h="136">
                    <a:moveTo>
                      <a:pt x="135" y="70"/>
                    </a:moveTo>
                    <a:cubicBezTo>
                      <a:pt x="134" y="106"/>
                      <a:pt x="104" y="136"/>
                      <a:pt x="68" y="135"/>
                    </a:cubicBezTo>
                    <a:cubicBezTo>
                      <a:pt x="30" y="134"/>
                      <a:pt x="0" y="103"/>
                      <a:pt x="1" y="66"/>
                    </a:cubicBezTo>
                    <a:cubicBezTo>
                      <a:pt x="2" y="30"/>
                      <a:pt x="33" y="0"/>
                      <a:pt x="70" y="1"/>
                    </a:cubicBezTo>
                    <a:cubicBezTo>
                      <a:pt x="106" y="2"/>
                      <a:pt x="136" y="32"/>
                      <a:pt x="135" y="7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1"/>
              <p:cNvSpPr/>
              <p:nvPr/>
            </p:nvSpPr>
            <p:spPr bwMode="auto">
              <a:xfrm>
                <a:off x="3786" y="1818"/>
                <a:ext cx="102" cy="225"/>
              </a:xfrm>
              <a:custGeom>
                <a:avLst/>
                <a:gdLst>
                  <a:gd name="T0" fmla="*/ 19 w 38"/>
                  <a:gd name="T1" fmla="*/ 84 h 84"/>
                  <a:gd name="T2" fmla="*/ 10 w 38"/>
                  <a:gd name="T3" fmla="*/ 47 h 84"/>
                  <a:gd name="T4" fmla="*/ 6 w 38"/>
                  <a:gd name="T5" fmla="*/ 13 h 84"/>
                  <a:gd name="T6" fmla="*/ 13 w 38"/>
                  <a:gd name="T7" fmla="*/ 0 h 84"/>
                  <a:gd name="T8" fmla="*/ 25 w 38"/>
                  <a:gd name="T9" fmla="*/ 0 h 84"/>
                  <a:gd name="T10" fmla="*/ 32 w 38"/>
                  <a:gd name="T11" fmla="*/ 14 h 84"/>
                  <a:gd name="T12" fmla="*/ 28 w 38"/>
                  <a:gd name="T13" fmla="*/ 43 h 84"/>
                  <a:gd name="T14" fmla="*/ 19 w 3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4">
                    <a:moveTo>
                      <a:pt x="19" y="84"/>
                    </a:moveTo>
                    <a:cubicBezTo>
                      <a:pt x="12" y="71"/>
                      <a:pt x="7" y="60"/>
                      <a:pt x="10" y="47"/>
                    </a:cubicBezTo>
                    <a:cubicBezTo>
                      <a:pt x="12" y="35"/>
                      <a:pt x="14" y="24"/>
                      <a:pt x="6" y="13"/>
                    </a:cubicBezTo>
                    <a:cubicBezTo>
                      <a:pt x="0" y="6"/>
                      <a:pt x="4" y="1"/>
                      <a:pt x="13" y="0"/>
                    </a:cubicBezTo>
                    <a:cubicBezTo>
                      <a:pt x="17" y="0"/>
                      <a:pt x="21" y="0"/>
                      <a:pt x="25" y="0"/>
                    </a:cubicBezTo>
                    <a:cubicBezTo>
                      <a:pt x="35" y="1"/>
                      <a:pt x="38" y="7"/>
                      <a:pt x="32" y="14"/>
                    </a:cubicBezTo>
                    <a:cubicBezTo>
                      <a:pt x="25" y="23"/>
                      <a:pt x="25" y="33"/>
                      <a:pt x="28" y="43"/>
                    </a:cubicBezTo>
                    <a:cubicBezTo>
                      <a:pt x="31" y="58"/>
                      <a:pt x="27" y="70"/>
                      <a:pt x="19" y="84"/>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2"/>
              <p:cNvSpPr/>
              <p:nvPr/>
            </p:nvSpPr>
            <p:spPr bwMode="auto">
              <a:xfrm>
                <a:off x="3971" y="1907"/>
                <a:ext cx="606" cy="1005"/>
              </a:xfrm>
              <a:custGeom>
                <a:avLst/>
                <a:gdLst>
                  <a:gd name="T0" fmla="*/ 98 w 226"/>
                  <a:gd name="T1" fmla="*/ 263 h 375"/>
                  <a:gd name="T2" fmla="*/ 98 w 226"/>
                  <a:gd name="T3" fmla="*/ 351 h 375"/>
                  <a:gd name="T4" fmla="*/ 75 w 226"/>
                  <a:gd name="T5" fmla="*/ 375 h 375"/>
                  <a:gd name="T6" fmla="*/ 21 w 226"/>
                  <a:gd name="T7" fmla="*/ 375 h 375"/>
                  <a:gd name="T8" fmla="*/ 1 w 226"/>
                  <a:gd name="T9" fmla="*/ 355 h 375"/>
                  <a:gd name="T10" fmla="*/ 1 w 226"/>
                  <a:gd name="T11" fmla="*/ 216 h 375"/>
                  <a:gd name="T12" fmla="*/ 51 w 226"/>
                  <a:gd name="T13" fmla="*/ 167 h 375"/>
                  <a:gd name="T14" fmla="*/ 103 w 226"/>
                  <a:gd name="T15" fmla="*/ 167 h 375"/>
                  <a:gd name="T16" fmla="*/ 104 w 226"/>
                  <a:gd name="T17" fmla="*/ 153 h 375"/>
                  <a:gd name="T18" fmla="*/ 104 w 226"/>
                  <a:gd name="T19" fmla="*/ 64 h 375"/>
                  <a:gd name="T20" fmla="*/ 162 w 226"/>
                  <a:gd name="T21" fmla="*/ 0 h 375"/>
                  <a:gd name="T22" fmla="*/ 225 w 226"/>
                  <a:gd name="T23" fmla="*/ 61 h 375"/>
                  <a:gd name="T24" fmla="*/ 225 w 226"/>
                  <a:gd name="T25" fmla="*/ 204 h 375"/>
                  <a:gd name="T26" fmla="*/ 165 w 226"/>
                  <a:gd name="T27" fmla="*/ 263 h 375"/>
                  <a:gd name="T28" fmla="*/ 98 w 226"/>
                  <a:gd name="T29" fmla="*/ 263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375">
                    <a:moveTo>
                      <a:pt x="98" y="263"/>
                    </a:moveTo>
                    <a:cubicBezTo>
                      <a:pt x="98" y="294"/>
                      <a:pt x="98" y="323"/>
                      <a:pt x="98" y="351"/>
                    </a:cubicBezTo>
                    <a:cubicBezTo>
                      <a:pt x="98" y="369"/>
                      <a:pt x="93" y="375"/>
                      <a:pt x="75" y="375"/>
                    </a:cubicBezTo>
                    <a:cubicBezTo>
                      <a:pt x="57" y="375"/>
                      <a:pt x="39" y="375"/>
                      <a:pt x="21" y="375"/>
                    </a:cubicBezTo>
                    <a:cubicBezTo>
                      <a:pt x="7" y="374"/>
                      <a:pt x="1" y="369"/>
                      <a:pt x="1" y="355"/>
                    </a:cubicBezTo>
                    <a:cubicBezTo>
                      <a:pt x="1" y="308"/>
                      <a:pt x="0" y="262"/>
                      <a:pt x="1" y="216"/>
                    </a:cubicBezTo>
                    <a:cubicBezTo>
                      <a:pt x="1" y="187"/>
                      <a:pt x="22" y="167"/>
                      <a:pt x="51" y="167"/>
                    </a:cubicBezTo>
                    <a:cubicBezTo>
                      <a:pt x="68" y="166"/>
                      <a:pt x="85" y="167"/>
                      <a:pt x="103" y="167"/>
                    </a:cubicBezTo>
                    <a:cubicBezTo>
                      <a:pt x="103" y="162"/>
                      <a:pt x="104" y="157"/>
                      <a:pt x="104" y="153"/>
                    </a:cubicBezTo>
                    <a:cubicBezTo>
                      <a:pt x="104" y="123"/>
                      <a:pt x="104" y="93"/>
                      <a:pt x="104" y="64"/>
                    </a:cubicBezTo>
                    <a:cubicBezTo>
                      <a:pt x="104" y="28"/>
                      <a:pt x="129" y="1"/>
                      <a:pt x="162" y="0"/>
                    </a:cubicBezTo>
                    <a:cubicBezTo>
                      <a:pt x="198" y="0"/>
                      <a:pt x="225" y="24"/>
                      <a:pt x="225" y="61"/>
                    </a:cubicBezTo>
                    <a:cubicBezTo>
                      <a:pt x="226" y="109"/>
                      <a:pt x="226" y="156"/>
                      <a:pt x="225" y="204"/>
                    </a:cubicBezTo>
                    <a:cubicBezTo>
                      <a:pt x="225" y="239"/>
                      <a:pt x="200" y="262"/>
                      <a:pt x="165" y="263"/>
                    </a:cubicBezTo>
                    <a:cubicBezTo>
                      <a:pt x="143" y="263"/>
                      <a:pt x="121" y="263"/>
                      <a:pt x="98" y="263"/>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80" name="Freeform 73"/>
              <p:cNvSpPr/>
              <p:nvPr/>
            </p:nvSpPr>
            <p:spPr bwMode="auto">
              <a:xfrm>
                <a:off x="3097" y="1893"/>
                <a:ext cx="606" cy="1019"/>
              </a:xfrm>
              <a:custGeom>
                <a:avLst/>
                <a:gdLst>
                  <a:gd name="T0" fmla="*/ 122 w 226"/>
                  <a:gd name="T1" fmla="*/ 172 h 380"/>
                  <a:gd name="T2" fmla="*/ 174 w 226"/>
                  <a:gd name="T3" fmla="*/ 172 h 380"/>
                  <a:gd name="T4" fmla="*/ 225 w 226"/>
                  <a:gd name="T5" fmla="*/ 222 h 380"/>
                  <a:gd name="T6" fmla="*/ 225 w 226"/>
                  <a:gd name="T7" fmla="*/ 359 h 380"/>
                  <a:gd name="T8" fmla="*/ 205 w 226"/>
                  <a:gd name="T9" fmla="*/ 380 h 380"/>
                  <a:gd name="T10" fmla="*/ 148 w 226"/>
                  <a:gd name="T11" fmla="*/ 380 h 380"/>
                  <a:gd name="T12" fmla="*/ 128 w 226"/>
                  <a:gd name="T13" fmla="*/ 359 h 380"/>
                  <a:gd name="T14" fmla="*/ 128 w 226"/>
                  <a:gd name="T15" fmla="*/ 282 h 380"/>
                  <a:gd name="T16" fmla="*/ 128 w 226"/>
                  <a:gd name="T17" fmla="*/ 268 h 380"/>
                  <a:gd name="T18" fmla="*/ 65 w 226"/>
                  <a:gd name="T19" fmla="*/ 268 h 380"/>
                  <a:gd name="T20" fmla="*/ 0 w 226"/>
                  <a:gd name="T21" fmla="*/ 203 h 380"/>
                  <a:gd name="T22" fmla="*/ 1 w 226"/>
                  <a:gd name="T23" fmla="*/ 67 h 380"/>
                  <a:gd name="T24" fmla="*/ 47 w 226"/>
                  <a:gd name="T25" fmla="*/ 7 h 380"/>
                  <a:gd name="T26" fmla="*/ 115 w 226"/>
                  <a:gd name="T27" fmla="*/ 38 h 380"/>
                  <a:gd name="T28" fmla="*/ 122 w 226"/>
                  <a:gd name="T29" fmla="*/ 70 h 380"/>
                  <a:gd name="T30" fmla="*/ 122 w 226"/>
                  <a:gd name="T31" fmla="*/ 172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6" h="380">
                    <a:moveTo>
                      <a:pt x="122" y="172"/>
                    </a:moveTo>
                    <a:cubicBezTo>
                      <a:pt x="141" y="172"/>
                      <a:pt x="158" y="171"/>
                      <a:pt x="174" y="172"/>
                    </a:cubicBezTo>
                    <a:cubicBezTo>
                      <a:pt x="204" y="172"/>
                      <a:pt x="225" y="193"/>
                      <a:pt x="225" y="222"/>
                    </a:cubicBezTo>
                    <a:cubicBezTo>
                      <a:pt x="226" y="268"/>
                      <a:pt x="225" y="314"/>
                      <a:pt x="225" y="359"/>
                    </a:cubicBezTo>
                    <a:cubicBezTo>
                      <a:pt x="225" y="373"/>
                      <a:pt x="219" y="379"/>
                      <a:pt x="205" y="380"/>
                    </a:cubicBezTo>
                    <a:cubicBezTo>
                      <a:pt x="186" y="380"/>
                      <a:pt x="167" y="380"/>
                      <a:pt x="148" y="380"/>
                    </a:cubicBezTo>
                    <a:cubicBezTo>
                      <a:pt x="134" y="379"/>
                      <a:pt x="128" y="373"/>
                      <a:pt x="128" y="359"/>
                    </a:cubicBezTo>
                    <a:cubicBezTo>
                      <a:pt x="128" y="334"/>
                      <a:pt x="128" y="308"/>
                      <a:pt x="128" y="282"/>
                    </a:cubicBezTo>
                    <a:cubicBezTo>
                      <a:pt x="128" y="278"/>
                      <a:pt x="128" y="273"/>
                      <a:pt x="128" y="268"/>
                    </a:cubicBezTo>
                    <a:cubicBezTo>
                      <a:pt x="106" y="268"/>
                      <a:pt x="86" y="268"/>
                      <a:pt x="65" y="268"/>
                    </a:cubicBezTo>
                    <a:cubicBezTo>
                      <a:pt x="24" y="268"/>
                      <a:pt x="0" y="244"/>
                      <a:pt x="0" y="203"/>
                    </a:cubicBezTo>
                    <a:cubicBezTo>
                      <a:pt x="0" y="158"/>
                      <a:pt x="0" y="113"/>
                      <a:pt x="1" y="67"/>
                    </a:cubicBezTo>
                    <a:cubicBezTo>
                      <a:pt x="1" y="37"/>
                      <a:pt x="19" y="13"/>
                      <a:pt x="47" y="7"/>
                    </a:cubicBezTo>
                    <a:cubicBezTo>
                      <a:pt x="74" y="0"/>
                      <a:pt x="103" y="13"/>
                      <a:pt x="115" y="38"/>
                    </a:cubicBezTo>
                    <a:cubicBezTo>
                      <a:pt x="119" y="48"/>
                      <a:pt x="122" y="59"/>
                      <a:pt x="122" y="70"/>
                    </a:cubicBezTo>
                    <a:cubicBezTo>
                      <a:pt x="123" y="103"/>
                      <a:pt x="122" y="136"/>
                      <a:pt x="122" y="172"/>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81" name="Freeform 74"/>
              <p:cNvSpPr/>
              <p:nvPr/>
            </p:nvSpPr>
            <p:spPr bwMode="auto">
              <a:xfrm>
                <a:off x="3534" y="1818"/>
                <a:ext cx="606" cy="421"/>
              </a:xfrm>
              <a:custGeom>
                <a:avLst/>
                <a:gdLst>
                  <a:gd name="T0" fmla="*/ 113 w 226"/>
                  <a:gd name="T1" fmla="*/ 127 h 157"/>
                  <a:gd name="T2" fmla="*/ 135 w 226"/>
                  <a:gd name="T3" fmla="*/ 68 h 157"/>
                  <a:gd name="T4" fmla="*/ 156 w 226"/>
                  <a:gd name="T5" fmla="*/ 10 h 157"/>
                  <a:gd name="T6" fmla="*/ 171 w 226"/>
                  <a:gd name="T7" fmla="*/ 2 h 157"/>
                  <a:gd name="T8" fmla="*/ 226 w 226"/>
                  <a:gd name="T9" fmla="*/ 72 h 157"/>
                  <a:gd name="T10" fmla="*/ 226 w 226"/>
                  <a:gd name="T11" fmla="*/ 142 h 157"/>
                  <a:gd name="T12" fmla="*/ 211 w 226"/>
                  <a:gd name="T13" fmla="*/ 157 h 157"/>
                  <a:gd name="T14" fmla="*/ 15 w 226"/>
                  <a:gd name="T15" fmla="*/ 157 h 157"/>
                  <a:gd name="T16" fmla="*/ 0 w 226"/>
                  <a:gd name="T17" fmla="*/ 142 h 157"/>
                  <a:gd name="T18" fmla="*/ 0 w 226"/>
                  <a:gd name="T19" fmla="*/ 62 h 157"/>
                  <a:gd name="T20" fmla="*/ 59 w 226"/>
                  <a:gd name="T21" fmla="*/ 1 h 157"/>
                  <a:gd name="T22" fmla="*/ 70 w 226"/>
                  <a:gd name="T23" fmla="*/ 11 h 157"/>
                  <a:gd name="T24" fmla="*/ 108 w 226"/>
                  <a:gd name="T25" fmla="*/ 113 h 157"/>
                  <a:gd name="T26" fmla="*/ 113 w 226"/>
                  <a:gd name="T27" fmla="*/ 12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6" h="157">
                    <a:moveTo>
                      <a:pt x="113" y="127"/>
                    </a:moveTo>
                    <a:cubicBezTo>
                      <a:pt x="121" y="106"/>
                      <a:pt x="128" y="87"/>
                      <a:pt x="135" y="68"/>
                    </a:cubicBezTo>
                    <a:cubicBezTo>
                      <a:pt x="142" y="48"/>
                      <a:pt x="149" y="29"/>
                      <a:pt x="156" y="10"/>
                    </a:cubicBezTo>
                    <a:cubicBezTo>
                      <a:pt x="159" y="2"/>
                      <a:pt x="163" y="0"/>
                      <a:pt x="171" y="2"/>
                    </a:cubicBezTo>
                    <a:cubicBezTo>
                      <a:pt x="210" y="12"/>
                      <a:pt x="226" y="32"/>
                      <a:pt x="226" y="72"/>
                    </a:cubicBezTo>
                    <a:cubicBezTo>
                      <a:pt x="226" y="95"/>
                      <a:pt x="226" y="119"/>
                      <a:pt x="226" y="142"/>
                    </a:cubicBezTo>
                    <a:cubicBezTo>
                      <a:pt x="226" y="153"/>
                      <a:pt x="222" y="157"/>
                      <a:pt x="211" y="157"/>
                    </a:cubicBezTo>
                    <a:cubicBezTo>
                      <a:pt x="146" y="157"/>
                      <a:pt x="80" y="157"/>
                      <a:pt x="15" y="157"/>
                    </a:cubicBezTo>
                    <a:cubicBezTo>
                      <a:pt x="4" y="157"/>
                      <a:pt x="0" y="153"/>
                      <a:pt x="0" y="142"/>
                    </a:cubicBezTo>
                    <a:cubicBezTo>
                      <a:pt x="0" y="116"/>
                      <a:pt x="0" y="89"/>
                      <a:pt x="0" y="62"/>
                    </a:cubicBezTo>
                    <a:cubicBezTo>
                      <a:pt x="1" y="30"/>
                      <a:pt x="28" y="2"/>
                      <a:pt x="59" y="1"/>
                    </a:cubicBezTo>
                    <a:cubicBezTo>
                      <a:pt x="63" y="1"/>
                      <a:pt x="68" y="7"/>
                      <a:pt x="70" y="11"/>
                    </a:cubicBezTo>
                    <a:cubicBezTo>
                      <a:pt x="83" y="45"/>
                      <a:pt x="95" y="79"/>
                      <a:pt x="108" y="113"/>
                    </a:cubicBezTo>
                    <a:cubicBezTo>
                      <a:pt x="109" y="117"/>
                      <a:pt x="111" y="121"/>
                      <a:pt x="113" y="127"/>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82" name="Freeform 75"/>
              <p:cNvSpPr/>
              <p:nvPr/>
            </p:nvSpPr>
            <p:spPr bwMode="auto">
              <a:xfrm>
                <a:off x="3658" y="1405"/>
                <a:ext cx="359" cy="362"/>
              </a:xfrm>
              <a:custGeom>
                <a:avLst/>
                <a:gdLst>
                  <a:gd name="T0" fmla="*/ 67 w 134"/>
                  <a:gd name="T1" fmla="*/ 135 h 135"/>
                  <a:gd name="T2" fmla="*/ 0 w 134"/>
                  <a:gd name="T3" fmla="*/ 67 h 135"/>
                  <a:gd name="T4" fmla="*/ 67 w 134"/>
                  <a:gd name="T5" fmla="*/ 0 h 135"/>
                  <a:gd name="T6" fmla="*/ 134 w 134"/>
                  <a:gd name="T7" fmla="*/ 68 h 135"/>
                  <a:gd name="T8" fmla="*/ 67 w 134"/>
                  <a:gd name="T9" fmla="*/ 135 h 135"/>
                </a:gdLst>
                <a:ahLst/>
                <a:cxnLst>
                  <a:cxn ang="0">
                    <a:pos x="T0" y="T1"/>
                  </a:cxn>
                  <a:cxn ang="0">
                    <a:pos x="T2" y="T3"/>
                  </a:cxn>
                  <a:cxn ang="0">
                    <a:pos x="T4" y="T5"/>
                  </a:cxn>
                  <a:cxn ang="0">
                    <a:pos x="T6" y="T7"/>
                  </a:cxn>
                  <a:cxn ang="0">
                    <a:pos x="T8" y="T9"/>
                  </a:cxn>
                </a:cxnLst>
                <a:rect l="0" t="0" r="r" b="b"/>
                <a:pathLst>
                  <a:path w="134" h="135">
                    <a:moveTo>
                      <a:pt x="67" y="135"/>
                    </a:moveTo>
                    <a:cubicBezTo>
                      <a:pt x="30" y="135"/>
                      <a:pt x="0" y="104"/>
                      <a:pt x="0" y="67"/>
                    </a:cubicBezTo>
                    <a:cubicBezTo>
                      <a:pt x="0" y="30"/>
                      <a:pt x="30" y="0"/>
                      <a:pt x="67" y="0"/>
                    </a:cubicBezTo>
                    <a:cubicBezTo>
                      <a:pt x="104" y="0"/>
                      <a:pt x="134" y="31"/>
                      <a:pt x="134" y="68"/>
                    </a:cubicBezTo>
                    <a:cubicBezTo>
                      <a:pt x="134" y="104"/>
                      <a:pt x="104" y="135"/>
                      <a:pt x="67" y="135"/>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83" name="Freeform 76"/>
              <p:cNvSpPr/>
              <p:nvPr/>
            </p:nvSpPr>
            <p:spPr bwMode="auto">
              <a:xfrm>
                <a:off x="4234" y="1499"/>
                <a:ext cx="359" cy="359"/>
              </a:xfrm>
              <a:custGeom>
                <a:avLst/>
                <a:gdLst>
                  <a:gd name="T0" fmla="*/ 0 w 134"/>
                  <a:gd name="T1" fmla="*/ 67 h 134"/>
                  <a:gd name="T2" fmla="*/ 67 w 134"/>
                  <a:gd name="T3" fmla="*/ 0 h 134"/>
                  <a:gd name="T4" fmla="*/ 134 w 134"/>
                  <a:gd name="T5" fmla="*/ 67 h 134"/>
                  <a:gd name="T6" fmla="*/ 67 w 134"/>
                  <a:gd name="T7" fmla="*/ 134 h 134"/>
                  <a:gd name="T8" fmla="*/ 0 w 134"/>
                  <a:gd name="T9" fmla="*/ 67 h 134"/>
                </a:gdLst>
                <a:ahLst/>
                <a:cxnLst>
                  <a:cxn ang="0">
                    <a:pos x="T0" y="T1"/>
                  </a:cxn>
                  <a:cxn ang="0">
                    <a:pos x="T2" y="T3"/>
                  </a:cxn>
                  <a:cxn ang="0">
                    <a:pos x="T4" y="T5"/>
                  </a:cxn>
                  <a:cxn ang="0">
                    <a:pos x="T6" y="T7"/>
                  </a:cxn>
                  <a:cxn ang="0">
                    <a:pos x="T8" y="T9"/>
                  </a:cxn>
                </a:cxnLst>
                <a:rect l="0" t="0" r="r" b="b"/>
                <a:pathLst>
                  <a:path w="134" h="134">
                    <a:moveTo>
                      <a:pt x="0" y="67"/>
                    </a:moveTo>
                    <a:cubicBezTo>
                      <a:pt x="0" y="29"/>
                      <a:pt x="30" y="0"/>
                      <a:pt x="67" y="0"/>
                    </a:cubicBezTo>
                    <a:cubicBezTo>
                      <a:pt x="104" y="0"/>
                      <a:pt x="134" y="30"/>
                      <a:pt x="134" y="67"/>
                    </a:cubicBezTo>
                    <a:cubicBezTo>
                      <a:pt x="134" y="104"/>
                      <a:pt x="103" y="134"/>
                      <a:pt x="67" y="134"/>
                    </a:cubicBezTo>
                    <a:cubicBezTo>
                      <a:pt x="29" y="134"/>
                      <a:pt x="0" y="104"/>
                      <a:pt x="0" y="67"/>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84" name="Freeform 77"/>
              <p:cNvSpPr/>
              <p:nvPr/>
            </p:nvSpPr>
            <p:spPr bwMode="auto">
              <a:xfrm>
                <a:off x="3079" y="1497"/>
                <a:ext cx="364" cy="364"/>
              </a:xfrm>
              <a:custGeom>
                <a:avLst/>
                <a:gdLst>
                  <a:gd name="T0" fmla="*/ 135 w 136"/>
                  <a:gd name="T1" fmla="*/ 70 h 136"/>
                  <a:gd name="T2" fmla="*/ 68 w 136"/>
                  <a:gd name="T3" fmla="*/ 135 h 136"/>
                  <a:gd name="T4" fmla="*/ 1 w 136"/>
                  <a:gd name="T5" fmla="*/ 66 h 136"/>
                  <a:gd name="T6" fmla="*/ 70 w 136"/>
                  <a:gd name="T7" fmla="*/ 1 h 136"/>
                  <a:gd name="T8" fmla="*/ 135 w 136"/>
                  <a:gd name="T9" fmla="*/ 70 h 136"/>
                </a:gdLst>
                <a:ahLst/>
                <a:cxnLst>
                  <a:cxn ang="0">
                    <a:pos x="T0" y="T1"/>
                  </a:cxn>
                  <a:cxn ang="0">
                    <a:pos x="T2" y="T3"/>
                  </a:cxn>
                  <a:cxn ang="0">
                    <a:pos x="T4" y="T5"/>
                  </a:cxn>
                  <a:cxn ang="0">
                    <a:pos x="T6" y="T7"/>
                  </a:cxn>
                  <a:cxn ang="0">
                    <a:pos x="T8" y="T9"/>
                  </a:cxn>
                </a:cxnLst>
                <a:rect l="0" t="0" r="r" b="b"/>
                <a:pathLst>
                  <a:path w="136" h="136">
                    <a:moveTo>
                      <a:pt x="135" y="70"/>
                    </a:moveTo>
                    <a:cubicBezTo>
                      <a:pt x="134" y="106"/>
                      <a:pt x="104" y="136"/>
                      <a:pt x="68" y="135"/>
                    </a:cubicBezTo>
                    <a:cubicBezTo>
                      <a:pt x="30" y="134"/>
                      <a:pt x="0" y="103"/>
                      <a:pt x="1" y="66"/>
                    </a:cubicBezTo>
                    <a:cubicBezTo>
                      <a:pt x="2" y="30"/>
                      <a:pt x="33" y="0"/>
                      <a:pt x="70" y="1"/>
                    </a:cubicBezTo>
                    <a:cubicBezTo>
                      <a:pt x="106" y="2"/>
                      <a:pt x="136" y="32"/>
                      <a:pt x="135" y="70"/>
                    </a:cubicBezTo>
                    <a:close/>
                  </a:path>
                </a:pathLst>
              </a:custGeom>
              <a:solidFill>
                <a:schemeClr val="bg1"/>
              </a:solidFill>
              <a:ln w="9525">
                <a:noFill/>
                <a:round/>
              </a:ln>
            </p:spPr>
            <p:txBody>
              <a:bodyPr vert="horz" wrap="square" lIns="91440" tIns="45720" rIns="91440" bIns="45720" numCol="1" anchor="t" anchorCtr="0" compatLnSpc="1"/>
              <a:lstStyle/>
              <a:p>
                <a:endParaRPr lang="zh-CN" altLang="en-US"/>
              </a:p>
            </p:txBody>
          </p:sp>
          <p:sp>
            <p:nvSpPr>
              <p:cNvPr id="85" name="Freeform 78"/>
              <p:cNvSpPr/>
              <p:nvPr/>
            </p:nvSpPr>
            <p:spPr bwMode="auto">
              <a:xfrm>
                <a:off x="3786" y="1818"/>
                <a:ext cx="102" cy="225"/>
              </a:xfrm>
              <a:custGeom>
                <a:avLst/>
                <a:gdLst>
                  <a:gd name="T0" fmla="*/ 19 w 38"/>
                  <a:gd name="T1" fmla="*/ 84 h 84"/>
                  <a:gd name="T2" fmla="*/ 10 w 38"/>
                  <a:gd name="T3" fmla="*/ 47 h 84"/>
                  <a:gd name="T4" fmla="*/ 6 w 38"/>
                  <a:gd name="T5" fmla="*/ 13 h 84"/>
                  <a:gd name="T6" fmla="*/ 13 w 38"/>
                  <a:gd name="T7" fmla="*/ 0 h 84"/>
                  <a:gd name="T8" fmla="*/ 25 w 38"/>
                  <a:gd name="T9" fmla="*/ 0 h 84"/>
                  <a:gd name="T10" fmla="*/ 32 w 38"/>
                  <a:gd name="T11" fmla="*/ 14 h 84"/>
                  <a:gd name="T12" fmla="*/ 28 w 38"/>
                  <a:gd name="T13" fmla="*/ 43 h 84"/>
                  <a:gd name="T14" fmla="*/ 19 w 38"/>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84">
                    <a:moveTo>
                      <a:pt x="19" y="84"/>
                    </a:moveTo>
                    <a:cubicBezTo>
                      <a:pt x="12" y="71"/>
                      <a:pt x="7" y="60"/>
                      <a:pt x="10" y="47"/>
                    </a:cubicBezTo>
                    <a:cubicBezTo>
                      <a:pt x="12" y="35"/>
                      <a:pt x="14" y="24"/>
                      <a:pt x="6" y="13"/>
                    </a:cubicBezTo>
                    <a:cubicBezTo>
                      <a:pt x="0" y="6"/>
                      <a:pt x="4" y="1"/>
                      <a:pt x="13" y="0"/>
                    </a:cubicBezTo>
                    <a:cubicBezTo>
                      <a:pt x="17" y="0"/>
                      <a:pt x="21" y="0"/>
                      <a:pt x="25" y="0"/>
                    </a:cubicBezTo>
                    <a:cubicBezTo>
                      <a:pt x="35" y="1"/>
                      <a:pt x="38" y="7"/>
                      <a:pt x="32" y="14"/>
                    </a:cubicBezTo>
                    <a:cubicBezTo>
                      <a:pt x="25" y="23"/>
                      <a:pt x="25" y="33"/>
                      <a:pt x="28" y="43"/>
                    </a:cubicBezTo>
                    <a:cubicBezTo>
                      <a:pt x="31" y="58"/>
                      <a:pt x="27" y="70"/>
                      <a:pt x="19" y="8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p:nvGrpSpPr>
        <p:grpSpPr>
          <a:xfrm>
            <a:off x="4828223" y="-675210"/>
            <a:ext cx="2565400" cy="2297849"/>
            <a:chOff x="4828223" y="-675210"/>
            <a:chExt cx="2565400" cy="2297849"/>
          </a:xfrm>
        </p:grpSpPr>
        <p:grpSp>
          <p:nvGrpSpPr>
            <p:cNvPr id="87" name="组合 86"/>
            <p:cNvGrpSpPr/>
            <p:nvPr/>
          </p:nvGrpSpPr>
          <p:grpSpPr>
            <a:xfrm>
              <a:off x="4828223" y="1054949"/>
              <a:ext cx="2565400" cy="567690"/>
              <a:chOff x="2258" y="617"/>
              <a:chExt cx="4040" cy="894"/>
            </a:xfrm>
          </p:grpSpPr>
          <p:sp>
            <p:nvSpPr>
              <p:cNvPr id="89" name="文本框 88"/>
              <p:cNvSpPr txBox="1"/>
              <p:nvPr/>
            </p:nvSpPr>
            <p:spPr>
              <a:xfrm>
                <a:off x="2412" y="617"/>
                <a:ext cx="3886" cy="822"/>
              </a:xfrm>
              <a:prstGeom prst="rect">
                <a:avLst/>
              </a:prstGeom>
              <a:noFill/>
            </p:spPr>
            <p:txBody>
              <a:bodyPr wrap="none" rtlCol="0" anchor="t">
                <a:spAutoFit/>
              </a:bodyPr>
              <a:lstStyle/>
              <a:p>
                <a:pPr algn="l"/>
                <a:r>
                  <a:rPr lang="en-US" altLang="zh-CN" sz="2800" b="1" dirty="0">
                    <a:solidFill>
                      <a:srgbClr val="BE0C2B"/>
                    </a:solidFill>
                    <a:sym typeface="+mn-ea"/>
                  </a:rPr>
                  <a:t>Testing Plans</a:t>
                </a:r>
                <a:endParaRPr lang="zh-CN" altLang="en-US" sz="2800" b="1" dirty="0">
                  <a:solidFill>
                    <a:srgbClr val="BE0C2B"/>
                  </a:solidFill>
                  <a:sym typeface="+mn-ea"/>
                </a:endParaRPr>
              </a:p>
            </p:txBody>
          </p:sp>
          <p:cxnSp>
            <p:nvCxnSpPr>
              <p:cNvPr id="90" name="直接连接符 89"/>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8" name="矩形: 圆角 87"/>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3166745"/>
            <a:ext cx="10615930" cy="1054100"/>
            <a:chOff x="802640" y="3166745"/>
            <a:chExt cx="10615930" cy="1054100"/>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927719" y="3309709"/>
              <a:ext cx="2926080" cy="768350"/>
            </a:xfrm>
            <a:prstGeom prst="rect">
              <a:avLst/>
            </a:prstGeom>
          </p:spPr>
          <p:txBody>
            <a:bodyPr wrap="none">
              <a:spAutoFit/>
              <a:scene3d>
                <a:camera prst="orthographicFront"/>
                <a:lightRig rig="threePt" dir="t"/>
              </a:scene3d>
              <a:sp3d contourW="12700"/>
            </a:bodyPr>
            <a:lstStyle/>
            <a:p>
              <a:pPr algn="r"/>
              <a:r>
                <a:rPr 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Conclusion</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8" name="直接连接符 97"/>
          <p:cNvCxnSpPr/>
          <p:nvPr/>
        </p:nvCxnSpPr>
        <p:spPr>
          <a:xfrm flipV="1">
            <a:off x="998220" y="5353685"/>
            <a:ext cx="9659620" cy="1905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3889693" y="-675210"/>
            <a:ext cx="4687570" cy="2297849"/>
            <a:chOff x="3889693" y="-675210"/>
            <a:chExt cx="4687570" cy="2297849"/>
          </a:xfrm>
        </p:grpSpPr>
        <p:grpSp>
          <p:nvGrpSpPr>
            <p:cNvPr id="22" name="组合 21"/>
            <p:cNvGrpSpPr/>
            <p:nvPr/>
          </p:nvGrpSpPr>
          <p:grpSpPr>
            <a:xfrm>
              <a:off x="3889693" y="995259"/>
              <a:ext cx="4687570" cy="627380"/>
              <a:chOff x="780" y="523"/>
              <a:chExt cx="7382" cy="988"/>
            </a:xfrm>
          </p:grpSpPr>
          <p:sp>
            <p:nvSpPr>
              <p:cNvPr id="25" name="文本框 24"/>
              <p:cNvSpPr txBox="1"/>
              <p:nvPr/>
            </p:nvSpPr>
            <p:spPr>
              <a:xfrm>
                <a:off x="780" y="523"/>
                <a:ext cx="7382" cy="822"/>
              </a:xfrm>
              <a:prstGeom prst="rect">
                <a:avLst/>
              </a:prstGeom>
              <a:noFill/>
            </p:spPr>
            <p:txBody>
              <a:bodyPr wrap="none" rtlCol="0" anchor="t">
                <a:spAutoFit/>
              </a:bodyPr>
              <a:lstStyle/>
              <a:p>
                <a:pPr algn="l"/>
                <a:r>
                  <a:rPr lang="zh-CN" altLang="en-US" sz="2800" b="1" dirty="0">
                    <a:solidFill>
                      <a:srgbClr val="BE0C2B"/>
                    </a:solidFill>
                    <a:sym typeface="+mn-ea"/>
                  </a:rPr>
                  <a:t>Overcrowding/overloading</a:t>
                </a:r>
              </a:p>
            </p:txBody>
          </p:sp>
          <p:cxnSp>
            <p:nvCxnSpPr>
              <p:cNvPr id="28" name="直接连接符 27"/>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矩形: 圆角 22"/>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998381" y="1762544"/>
            <a:ext cx="10488720" cy="1994535"/>
            <a:chOff x="998381" y="2786799"/>
            <a:chExt cx="10488720" cy="1994535"/>
          </a:xfrm>
        </p:grpSpPr>
        <p:cxnSp>
          <p:nvCxnSpPr>
            <p:cNvPr id="5" name="直接连接符 4"/>
            <p:cNvCxnSpPr>
              <a:stCxn id="2" idx="6"/>
            </p:cNvCxnSpPr>
            <p:nvPr/>
          </p:nvCxnSpPr>
          <p:spPr>
            <a:xfrm flipV="1">
              <a:off x="2605405" y="3512820"/>
              <a:ext cx="8865235" cy="3048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092200" y="2786799"/>
              <a:ext cx="1513002" cy="1513002"/>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6" name="椭圆 5"/>
            <p:cNvSpPr/>
            <p:nvPr/>
          </p:nvSpPr>
          <p:spPr>
            <a:xfrm>
              <a:off x="4248098" y="3112691"/>
              <a:ext cx="861218" cy="861218"/>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7" name="椭圆 6"/>
            <p:cNvSpPr/>
            <p:nvPr/>
          </p:nvSpPr>
          <p:spPr>
            <a:xfrm>
              <a:off x="7091802"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8" name="椭圆 7"/>
            <p:cNvSpPr/>
            <p:nvPr/>
          </p:nvSpPr>
          <p:spPr>
            <a:xfrm>
              <a:off x="9935505" y="3112691"/>
              <a:ext cx="861218" cy="861218"/>
            </a:xfrm>
            <a:prstGeom prst="ellipse">
              <a:avLst/>
            </a:prstGeom>
            <a:solidFill>
              <a:srgbClr val="9C9C9C"/>
            </a:solidFill>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2" name="文本框 11"/>
            <p:cNvSpPr txBox="1"/>
            <p:nvPr/>
          </p:nvSpPr>
          <p:spPr>
            <a:xfrm>
              <a:off x="3557720" y="4136664"/>
              <a:ext cx="2241974" cy="36830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en-US" altLang="zh-CN" dirty="0"/>
                <a:t>add a subsystem</a:t>
              </a:r>
            </a:p>
          </p:txBody>
        </p:sp>
        <p:sp>
          <p:nvSpPr>
            <p:cNvPr id="15" name="文本框 14"/>
            <p:cNvSpPr txBox="1"/>
            <p:nvPr/>
          </p:nvSpPr>
          <p:spPr>
            <a:xfrm>
              <a:off x="6051711" y="4136174"/>
              <a:ext cx="2865755" cy="64516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zh-CN" altLang="en-US" dirty="0"/>
                <a:t>performed a SAAM analysis</a:t>
              </a:r>
            </a:p>
          </p:txBody>
        </p:sp>
        <p:sp>
          <p:nvSpPr>
            <p:cNvPr id="16" name="文本框 15"/>
            <p:cNvSpPr txBox="1"/>
            <p:nvPr/>
          </p:nvSpPr>
          <p:spPr>
            <a:xfrm>
              <a:off x="9245127" y="4136664"/>
              <a:ext cx="2241974" cy="36830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en-US" altLang="zh-CN" dirty="0"/>
                <a:t>Limit in CANBus</a:t>
              </a:r>
            </a:p>
          </p:txBody>
        </p:sp>
        <p:sp>
          <p:nvSpPr>
            <p:cNvPr id="17" name="矩形 16"/>
            <p:cNvSpPr/>
            <p:nvPr/>
          </p:nvSpPr>
          <p:spPr>
            <a:xfrm>
              <a:off x="998381" y="3330934"/>
              <a:ext cx="1700640" cy="423545"/>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solidFill>
                    <a:schemeClr val="bg1"/>
                  </a:solidFill>
                </a:rPr>
                <a:t>Enhancement</a:t>
              </a:r>
            </a:p>
          </p:txBody>
        </p:sp>
        <p:grpSp>
          <p:nvGrpSpPr>
            <p:cNvPr id="4" name="Group 4"/>
            <p:cNvGrpSpPr>
              <a:grpSpLocks noChangeAspect="1"/>
            </p:cNvGrpSpPr>
            <p:nvPr/>
          </p:nvGrpSpPr>
          <p:grpSpPr bwMode="auto">
            <a:xfrm>
              <a:off x="4486375" y="3331837"/>
              <a:ext cx="373956" cy="438431"/>
              <a:chOff x="3144" y="1344"/>
              <a:chExt cx="1392" cy="1632"/>
            </a:xfrm>
          </p:grpSpPr>
          <p:sp>
            <p:nvSpPr>
              <p:cNvPr id="9" name="AutoShape 3"/>
              <p:cNvSpPr>
                <a:spLocks noChangeAspect="1" noChangeArrowheads="1" noTextEdit="1"/>
              </p:cNvSpPr>
              <p:nvPr/>
            </p:nvSpPr>
            <p:spPr bwMode="auto">
              <a:xfrm>
                <a:off x="3144" y="1344"/>
                <a:ext cx="139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 name="Freeform 5"/>
              <p:cNvSpPr>
                <a:spLocks noEditPoints="1"/>
              </p:cNvSpPr>
              <p:nvPr/>
            </p:nvSpPr>
            <p:spPr bwMode="auto">
              <a:xfrm>
                <a:off x="3123" y="1301"/>
                <a:ext cx="1429" cy="1683"/>
              </a:xfrm>
              <a:custGeom>
                <a:avLst/>
                <a:gdLst>
                  <a:gd name="T0" fmla="*/ 57 w 533"/>
                  <a:gd name="T1" fmla="*/ 421 h 628"/>
                  <a:gd name="T2" fmla="*/ 39 w 533"/>
                  <a:gd name="T3" fmla="*/ 421 h 628"/>
                  <a:gd name="T4" fmla="*/ 13 w 533"/>
                  <a:gd name="T5" fmla="*/ 378 h 628"/>
                  <a:gd name="T6" fmla="*/ 47 w 533"/>
                  <a:gd name="T7" fmla="*/ 313 h 628"/>
                  <a:gd name="T8" fmla="*/ 60 w 533"/>
                  <a:gd name="T9" fmla="*/ 259 h 628"/>
                  <a:gd name="T10" fmla="*/ 108 w 533"/>
                  <a:gd name="T11" fmla="*/ 108 h 628"/>
                  <a:gd name="T12" fmla="*/ 355 w 533"/>
                  <a:gd name="T13" fmla="*/ 25 h 628"/>
                  <a:gd name="T14" fmla="*/ 525 w 533"/>
                  <a:gd name="T15" fmla="*/ 222 h 628"/>
                  <a:gd name="T16" fmla="*/ 460 w 533"/>
                  <a:gd name="T17" fmla="*/ 412 h 628"/>
                  <a:gd name="T18" fmla="*/ 450 w 533"/>
                  <a:gd name="T19" fmla="*/ 434 h 628"/>
                  <a:gd name="T20" fmla="*/ 451 w 533"/>
                  <a:gd name="T21" fmla="*/ 555 h 628"/>
                  <a:gd name="T22" fmla="*/ 428 w 533"/>
                  <a:gd name="T23" fmla="*/ 584 h 628"/>
                  <a:gd name="T24" fmla="*/ 196 w 533"/>
                  <a:gd name="T25" fmla="*/ 625 h 628"/>
                  <a:gd name="T26" fmla="*/ 176 w 533"/>
                  <a:gd name="T27" fmla="*/ 608 h 628"/>
                  <a:gd name="T28" fmla="*/ 176 w 533"/>
                  <a:gd name="T29" fmla="*/ 545 h 628"/>
                  <a:gd name="T30" fmla="*/ 119 w 533"/>
                  <a:gd name="T31" fmla="*/ 554 h 628"/>
                  <a:gd name="T32" fmla="*/ 60 w 533"/>
                  <a:gd name="T33" fmla="*/ 506 h 628"/>
                  <a:gd name="T34" fmla="*/ 59 w 533"/>
                  <a:gd name="T35" fmla="*/ 424 h 628"/>
                  <a:gd name="T36" fmla="*/ 57 w 533"/>
                  <a:gd name="T37" fmla="*/ 421 h 628"/>
                  <a:gd name="T38" fmla="*/ 456 w 533"/>
                  <a:gd name="T39" fmla="*/ 248 h 628"/>
                  <a:gd name="T40" fmla="*/ 454 w 533"/>
                  <a:gd name="T41" fmla="*/ 219 h 628"/>
                  <a:gd name="T42" fmla="*/ 326 w 533"/>
                  <a:gd name="T43" fmla="*/ 88 h 628"/>
                  <a:gd name="T44" fmla="*/ 159 w 533"/>
                  <a:gd name="T45" fmla="*/ 158 h 628"/>
                  <a:gd name="T46" fmla="*/ 161 w 533"/>
                  <a:gd name="T47" fmla="*/ 340 h 628"/>
                  <a:gd name="T48" fmla="*/ 157 w 533"/>
                  <a:gd name="T49" fmla="*/ 382 h 628"/>
                  <a:gd name="T50" fmla="*/ 145 w 533"/>
                  <a:gd name="T51" fmla="*/ 392 h 628"/>
                  <a:gd name="T52" fmla="*/ 137 w 533"/>
                  <a:gd name="T53" fmla="*/ 402 h 628"/>
                  <a:gd name="T54" fmla="*/ 150 w 533"/>
                  <a:gd name="T55" fmla="*/ 408 h 628"/>
                  <a:gd name="T56" fmla="*/ 201 w 533"/>
                  <a:gd name="T57" fmla="*/ 394 h 628"/>
                  <a:gd name="T58" fmla="*/ 221 w 533"/>
                  <a:gd name="T59" fmla="*/ 394 h 628"/>
                  <a:gd name="T60" fmla="*/ 456 w 533"/>
                  <a:gd name="T61" fmla="*/ 24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3" h="628">
                    <a:moveTo>
                      <a:pt x="57" y="421"/>
                    </a:moveTo>
                    <a:cubicBezTo>
                      <a:pt x="51" y="421"/>
                      <a:pt x="45" y="421"/>
                      <a:pt x="39" y="421"/>
                    </a:cubicBezTo>
                    <a:cubicBezTo>
                      <a:pt x="11" y="420"/>
                      <a:pt x="0" y="403"/>
                      <a:pt x="13" y="378"/>
                    </a:cubicBezTo>
                    <a:cubicBezTo>
                      <a:pt x="24" y="356"/>
                      <a:pt x="35" y="334"/>
                      <a:pt x="47" y="313"/>
                    </a:cubicBezTo>
                    <a:cubicBezTo>
                      <a:pt x="57" y="296"/>
                      <a:pt x="61" y="279"/>
                      <a:pt x="60" y="259"/>
                    </a:cubicBezTo>
                    <a:cubicBezTo>
                      <a:pt x="58" y="203"/>
                      <a:pt x="74" y="153"/>
                      <a:pt x="108" y="108"/>
                    </a:cubicBezTo>
                    <a:cubicBezTo>
                      <a:pt x="167" y="33"/>
                      <a:pt x="264" y="0"/>
                      <a:pt x="355" y="25"/>
                    </a:cubicBezTo>
                    <a:cubicBezTo>
                      <a:pt x="446" y="50"/>
                      <a:pt x="514" y="127"/>
                      <a:pt x="525" y="222"/>
                    </a:cubicBezTo>
                    <a:cubicBezTo>
                      <a:pt x="533" y="295"/>
                      <a:pt x="511" y="359"/>
                      <a:pt x="460" y="412"/>
                    </a:cubicBezTo>
                    <a:cubicBezTo>
                      <a:pt x="453" y="418"/>
                      <a:pt x="450" y="425"/>
                      <a:pt x="450" y="434"/>
                    </a:cubicBezTo>
                    <a:cubicBezTo>
                      <a:pt x="451" y="475"/>
                      <a:pt x="451" y="515"/>
                      <a:pt x="451" y="555"/>
                    </a:cubicBezTo>
                    <a:cubicBezTo>
                      <a:pt x="451" y="575"/>
                      <a:pt x="446" y="581"/>
                      <a:pt x="428" y="584"/>
                    </a:cubicBezTo>
                    <a:cubicBezTo>
                      <a:pt x="350" y="598"/>
                      <a:pt x="273" y="612"/>
                      <a:pt x="196" y="625"/>
                    </a:cubicBezTo>
                    <a:cubicBezTo>
                      <a:pt x="182" y="628"/>
                      <a:pt x="176" y="623"/>
                      <a:pt x="176" y="608"/>
                    </a:cubicBezTo>
                    <a:cubicBezTo>
                      <a:pt x="176" y="588"/>
                      <a:pt x="176" y="567"/>
                      <a:pt x="176" y="545"/>
                    </a:cubicBezTo>
                    <a:cubicBezTo>
                      <a:pt x="156" y="548"/>
                      <a:pt x="137" y="551"/>
                      <a:pt x="119" y="554"/>
                    </a:cubicBezTo>
                    <a:cubicBezTo>
                      <a:pt x="86" y="559"/>
                      <a:pt x="61" y="539"/>
                      <a:pt x="60" y="506"/>
                    </a:cubicBezTo>
                    <a:cubicBezTo>
                      <a:pt x="59" y="478"/>
                      <a:pt x="59" y="451"/>
                      <a:pt x="59" y="424"/>
                    </a:cubicBezTo>
                    <a:cubicBezTo>
                      <a:pt x="59" y="424"/>
                      <a:pt x="59" y="423"/>
                      <a:pt x="57" y="421"/>
                    </a:cubicBezTo>
                    <a:close/>
                    <a:moveTo>
                      <a:pt x="456" y="248"/>
                    </a:moveTo>
                    <a:cubicBezTo>
                      <a:pt x="456" y="238"/>
                      <a:pt x="455" y="229"/>
                      <a:pt x="454" y="219"/>
                    </a:cubicBezTo>
                    <a:cubicBezTo>
                      <a:pt x="442" y="154"/>
                      <a:pt x="392" y="102"/>
                      <a:pt x="326" y="88"/>
                    </a:cubicBezTo>
                    <a:cubicBezTo>
                      <a:pt x="263" y="75"/>
                      <a:pt x="196" y="103"/>
                      <a:pt x="159" y="158"/>
                    </a:cubicBezTo>
                    <a:cubicBezTo>
                      <a:pt x="122" y="213"/>
                      <a:pt x="123" y="285"/>
                      <a:pt x="161" y="340"/>
                    </a:cubicBezTo>
                    <a:cubicBezTo>
                      <a:pt x="174" y="361"/>
                      <a:pt x="174" y="364"/>
                      <a:pt x="157" y="382"/>
                    </a:cubicBezTo>
                    <a:cubicBezTo>
                      <a:pt x="153" y="386"/>
                      <a:pt x="148" y="389"/>
                      <a:pt x="145" y="392"/>
                    </a:cubicBezTo>
                    <a:cubicBezTo>
                      <a:pt x="142" y="395"/>
                      <a:pt x="139" y="399"/>
                      <a:pt x="137" y="402"/>
                    </a:cubicBezTo>
                    <a:cubicBezTo>
                      <a:pt x="141" y="404"/>
                      <a:pt x="146" y="408"/>
                      <a:pt x="150" y="408"/>
                    </a:cubicBezTo>
                    <a:cubicBezTo>
                      <a:pt x="167" y="404"/>
                      <a:pt x="185" y="400"/>
                      <a:pt x="201" y="394"/>
                    </a:cubicBezTo>
                    <a:cubicBezTo>
                      <a:pt x="209" y="392"/>
                      <a:pt x="213" y="390"/>
                      <a:pt x="221" y="394"/>
                    </a:cubicBezTo>
                    <a:cubicBezTo>
                      <a:pt x="330" y="448"/>
                      <a:pt x="456" y="369"/>
                      <a:pt x="456" y="24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6"/>
              <p:cNvSpPr/>
              <p:nvPr/>
            </p:nvSpPr>
            <p:spPr bwMode="auto">
              <a:xfrm>
                <a:off x="3868" y="1727"/>
                <a:ext cx="89" cy="349"/>
              </a:xfrm>
              <a:custGeom>
                <a:avLst/>
                <a:gdLst>
                  <a:gd name="T0" fmla="*/ 30 w 33"/>
                  <a:gd name="T1" fmla="*/ 66 h 130"/>
                  <a:gd name="T2" fmla="*/ 30 w 33"/>
                  <a:gd name="T3" fmla="*/ 115 h 130"/>
                  <a:gd name="T4" fmla="*/ 16 w 33"/>
                  <a:gd name="T5" fmla="*/ 130 h 130"/>
                  <a:gd name="T6" fmla="*/ 2 w 33"/>
                  <a:gd name="T7" fmla="*/ 116 h 130"/>
                  <a:gd name="T8" fmla="*/ 0 w 33"/>
                  <a:gd name="T9" fmla="*/ 15 h 130"/>
                  <a:gd name="T10" fmla="*/ 17 w 33"/>
                  <a:gd name="T11" fmla="*/ 0 h 130"/>
                  <a:gd name="T12" fmla="*/ 33 w 33"/>
                  <a:gd name="T13" fmla="*/ 16 h 130"/>
                  <a:gd name="T14" fmla="*/ 33 w 33"/>
                  <a:gd name="T15" fmla="*/ 66 h 130"/>
                  <a:gd name="T16" fmla="*/ 30 w 33"/>
                  <a:gd name="T1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0">
                    <a:moveTo>
                      <a:pt x="30" y="66"/>
                    </a:moveTo>
                    <a:cubicBezTo>
                      <a:pt x="30" y="82"/>
                      <a:pt x="30" y="99"/>
                      <a:pt x="30" y="115"/>
                    </a:cubicBezTo>
                    <a:cubicBezTo>
                      <a:pt x="30" y="124"/>
                      <a:pt x="26" y="130"/>
                      <a:pt x="16" y="130"/>
                    </a:cubicBezTo>
                    <a:cubicBezTo>
                      <a:pt x="8" y="130"/>
                      <a:pt x="2" y="125"/>
                      <a:pt x="2" y="116"/>
                    </a:cubicBezTo>
                    <a:cubicBezTo>
                      <a:pt x="1" y="83"/>
                      <a:pt x="0" y="49"/>
                      <a:pt x="0" y="15"/>
                    </a:cubicBezTo>
                    <a:cubicBezTo>
                      <a:pt x="0" y="5"/>
                      <a:pt x="7" y="0"/>
                      <a:pt x="17" y="0"/>
                    </a:cubicBezTo>
                    <a:cubicBezTo>
                      <a:pt x="27" y="0"/>
                      <a:pt x="33" y="6"/>
                      <a:pt x="33" y="16"/>
                    </a:cubicBezTo>
                    <a:cubicBezTo>
                      <a:pt x="33" y="33"/>
                      <a:pt x="33" y="50"/>
                      <a:pt x="33" y="66"/>
                    </a:cubicBezTo>
                    <a:cubicBezTo>
                      <a:pt x="32" y="66"/>
                      <a:pt x="31" y="66"/>
                      <a:pt x="30" y="66"/>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3863" y="2110"/>
                <a:ext cx="96" cy="94"/>
              </a:xfrm>
              <a:custGeom>
                <a:avLst/>
                <a:gdLst>
                  <a:gd name="T0" fmla="*/ 18 w 36"/>
                  <a:gd name="T1" fmla="*/ 0 h 35"/>
                  <a:gd name="T2" fmla="*/ 35 w 36"/>
                  <a:gd name="T3" fmla="*/ 19 h 35"/>
                  <a:gd name="T4" fmla="*/ 18 w 36"/>
                  <a:gd name="T5" fmla="*/ 35 h 35"/>
                  <a:gd name="T6" fmla="*/ 0 w 36"/>
                  <a:gd name="T7" fmla="*/ 18 h 35"/>
                  <a:gd name="T8" fmla="*/ 18 w 36"/>
                  <a:gd name="T9" fmla="*/ 0 h 35"/>
                </a:gdLst>
                <a:ahLst/>
                <a:cxnLst>
                  <a:cxn ang="0">
                    <a:pos x="T0" y="T1"/>
                  </a:cxn>
                  <a:cxn ang="0">
                    <a:pos x="T2" y="T3"/>
                  </a:cxn>
                  <a:cxn ang="0">
                    <a:pos x="T4" y="T5"/>
                  </a:cxn>
                  <a:cxn ang="0">
                    <a:pos x="T6" y="T7"/>
                  </a:cxn>
                  <a:cxn ang="0">
                    <a:pos x="T8" y="T9"/>
                  </a:cxn>
                </a:cxnLst>
                <a:rect l="0" t="0" r="r" b="b"/>
                <a:pathLst>
                  <a:path w="36" h="35">
                    <a:moveTo>
                      <a:pt x="18" y="0"/>
                    </a:moveTo>
                    <a:cubicBezTo>
                      <a:pt x="28" y="0"/>
                      <a:pt x="36" y="9"/>
                      <a:pt x="35" y="19"/>
                    </a:cubicBezTo>
                    <a:cubicBezTo>
                      <a:pt x="34" y="29"/>
                      <a:pt x="28" y="35"/>
                      <a:pt x="18" y="35"/>
                    </a:cubicBezTo>
                    <a:cubicBezTo>
                      <a:pt x="7" y="35"/>
                      <a:pt x="1" y="28"/>
                      <a:pt x="0" y="18"/>
                    </a:cubicBezTo>
                    <a:cubicBezTo>
                      <a:pt x="0" y="8"/>
                      <a:pt x="9" y="0"/>
                      <a:pt x="18"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a:spLocks noEditPoints="1"/>
              </p:cNvSpPr>
              <p:nvPr/>
            </p:nvSpPr>
            <p:spPr bwMode="auto">
              <a:xfrm>
                <a:off x="3123" y="1301"/>
                <a:ext cx="1429" cy="1683"/>
              </a:xfrm>
              <a:custGeom>
                <a:avLst/>
                <a:gdLst>
                  <a:gd name="T0" fmla="*/ 57 w 533"/>
                  <a:gd name="T1" fmla="*/ 421 h 628"/>
                  <a:gd name="T2" fmla="*/ 39 w 533"/>
                  <a:gd name="T3" fmla="*/ 421 h 628"/>
                  <a:gd name="T4" fmla="*/ 13 w 533"/>
                  <a:gd name="T5" fmla="*/ 378 h 628"/>
                  <a:gd name="T6" fmla="*/ 47 w 533"/>
                  <a:gd name="T7" fmla="*/ 313 h 628"/>
                  <a:gd name="T8" fmla="*/ 60 w 533"/>
                  <a:gd name="T9" fmla="*/ 259 h 628"/>
                  <a:gd name="T10" fmla="*/ 108 w 533"/>
                  <a:gd name="T11" fmla="*/ 108 h 628"/>
                  <a:gd name="T12" fmla="*/ 355 w 533"/>
                  <a:gd name="T13" fmla="*/ 25 h 628"/>
                  <a:gd name="T14" fmla="*/ 525 w 533"/>
                  <a:gd name="T15" fmla="*/ 222 h 628"/>
                  <a:gd name="T16" fmla="*/ 460 w 533"/>
                  <a:gd name="T17" fmla="*/ 412 h 628"/>
                  <a:gd name="T18" fmla="*/ 450 w 533"/>
                  <a:gd name="T19" fmla="*/ 434 h 628"/>
                  <a:gd name="T20" fmla="*/ 451 w 533"/>
                  <a:gd name="T21" fmla="*/ 555 h 628"/>
                  <a:gd name="T22" fmla="*/ 428 w 533"/>
                  <a:gd name="T23" fmla="*/ 584 h 628"/>
                  <a:gd name="T24" fmla="*/ 196 w 533"/>
                  <a:gd name="T25" fmla="*/ 625 h 628"/>
                  <a:gd name="T26" fmla="*/ 176 w 533"/>
                  <a:gd name="T27" fmla="*/ 608 h 628"/>
                  <a:gd name="T28" fmla="*/ 176 w 533"/>
                  <a:gd name="T29" fmla="*/ 545 h 628"/>
                  <a:gd name="T30" fmla="*/ 119 w 533"/>
                  <a:gd name="T31" fmla="*/ 554 h 628"/>
                  <a:gd name="T32" fmla="*/ 60 w 533"/>
                  <a:gd name="T33" fmla="*/ 506 h 628"/>
                  <a:gd name="T34" fmla="*/ 59 w 533"/>
                  <a:gd name="T35" fmla="*/ 424 h 628"/>
                  <a:gd name="T36" fmla="*/ 57 w 533"/>
                  <a:gd name="T37" fmla="*/ 421 h 628"/>
                  <a:gd name="T38" fmla="*/ 456 w 533"/>
                  <a:gd name="T39" fmla="*/ 248 h 628"/>
                  <a:gd name="T40" fmla="*/ 454 w 533"/>
                  <a:gd name="T41" fmla="*/ 219 h 628"/>
                  <a:gd name="T42" fmla="*/ 326 w 533"/>
                  <a:gd name="T43" fmla="*/ 88 h 628"/>
                  <a:gd name="T44" fmla="*/ 159 w 533"/>
                  <a:gd name="T45" fmla="*/ 158 h 628"/>
                  <a:gd name="T46" fmla="*/ 161 w 533"/>
                  <a:gd name="T47" fmla="*/ 340 h 628"/>
                  <a:gd name="T48" fmla="*/ 157 w 533"/>
                  <a:gd name="T49" fmla="*/ 382 h 628"/>
                  <a:gd name="T50" fmla="*/ 145 w 533"/>
                  <a:gd name="T51" fmla="*/ 392 h 628"/>
                  <a:gd name="T52" fmla="*/ 137 w 533"/>
                  <a:gd name="T53" fmla="*/ 402 h 628"/>
                  <a:gd name="T54" fmla="*/ 150 w 533"/>
                  <a:gd name="T55" fmla="*/ 408 h 628"/>
                  <a:gd name="T56" fmla="*/ 201 w 533"/>
                  <a:gd name="T57" fmla="*/ 394 h 628"/>
                  <a:gd name="T58" fmla="*/ 221 w 533"/>
                  <a:gd name="T59" fmla="*/ 394 h 628"/>
                  <a:gd name="T60" fmla="*/ 456 w 533"/>
                  <a:gd name="T61" fmla="*/ 248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3" h="628">
                    <a:moveTo>
                      <a:pt x="57" y="421"/>
                    </a:moveTo>
                    <a:cubicBezTo>
                      <a:pt x="51" y="421"/>
                      <a:pt x="45" y="421"/>
                      <a:pt x="39" y="421"/>
                    </a:cubicBezTo>
                    <a:cubicBezTo>
                      <a:pt x="11" y="420"/>
                      <a:pt x="0" y="403"/>
                      <a:pt x="13" y="378"/>
                    </a:cubicBezTo>
                    <a:cubicBezTo>
                      <a:pt x="24" y="356"/>
                      <a:pt x="35" y="334"/>
                      <a:pt x="47" y="313"/>
                    </a:cubicBezTo>
                    <a:cubicBezTo>
                      <a:pt x="57" y="296"/>
                      <a:pt x="61" y="279"/>
                      <a:pt x="60" y="259"/>
                    </a:cubicBezTo>
                    <a:cubicBezTo>
                      <a:pt x="58" y="203"/>
                      <a:pt x="74" y="153"/>
                      <a:pt x="108" y="108"/>
                    </a:cubicBezTo>
                    <a:cubicBezTo>
                      <a:pt x="167" y="33"/>
                      <a:pt x="264" y="0"/>
                      <a:pt x="355" y="25"/>
                    </a:cubicBezTo>
                    <a:cubicBezTo>
                      <a:pt x="446" y="50"/>
                      <a:pt x="514" y="127"/>
                      <a:pt x="525" y="222"/>
                    </a:cubicBezTo>
                    <a:cubicBezTo>
                      <a:pt x="533" y="295"/>
                      <a:pt x="511" y="359"/>
                      <a:pt x="460" y="412"/>
                    </a:cubicBezTo>
                    <a:cubicBezTo>
                      <a:pt x="453" y="418"/>
                      <a:pt x="450" y="425"/>
                      <a:pt x="450" y="434"/>
                    </a:cubicBezTo>
                    <a:cubicBezTo>
                      <a:pt x="451" y="475"/>
                      <a:pt x="451" y="515"/>
                      <a:pt x="451" y="555"/>
                    </a:cubicBezTo>
                    <a:cubicBezTo>
                      <a:pt x="451" y="575"/>
                      <a:pt x="446" y="581"/>
                      <a:pt x="428" y="584"/>
                    </a:cubicBezTo>
                    <a:cubicBezTo>
                      <a:pt x="350" y="598"/>
                      <a:pt x="273" y="612"/>
                      <a:pt x="196" y="625"/>
                    </a:cubicBezTo>
                    <a:cubicBezTo>
                      <a:pt x="182" y="628"/>
                      <a:pt x="176" y="623"/>
                      <a:pt x="176" y="608"/>
                    </a:cubicBezTo>
                    <a:cubicBezTo>
                      <a:pt x="176" y="588"/>
                      <a:pt x="176" y="567"/>
                      <a:pt x="176" y="545"/>
                    </a:cubicBezTo>
                    <a:cubicBezTo>
                      <a:pt x="156" y="548"/>
                      <a:pt x="137" y="551"/>
                      <a:pt x="119" y="554"/>
                    </a:cubicBezTo>
                    <a:cubicBezTo>
                      <a:pt x="86" y="559"/>
                      <a:pt x="61" y="539"/>
                      <a:pt x="60" y="506"/>
                    </a:cubicBezTo>
                    <a:cubicBezTo>
                      <a:pt x="59" y="478"/>
                      <a:pt x="59" y="451"/>
                      <a:pt x="59" y="424"/>
                    </a:cubicBezTo>
                    <a:cubicBezTo>
                      <a:pt x="59" y="424"/>
                      <a:pt x="59" y="423"/>
                      <a:pt x="57" y="421"/>
                    </a:cubicBezTo>
                    <a:close/>
                    <a:moveTo>
                      <a:pt x="456" y="248"/>
                    </a:moveTo>
                    <a:cubicBezTo>
                      <a:pt x="456" y="238"/>
                      <a:pt x="455" y="229"/>
                      <a:pt x="454" y="219"/>
                    </a:cubicBezTo>
                    <a:cubicBezTo>
                      <a:pt x="442" y="154"/>
                      <a:pt x="392" y="102"/>
                      <a:pt x="326" y="88"/>
                    </a:cubicBezTo>
                    <a:cubicBezTo>
                      <a:pt x="263" y="75"/>
                      <a:pt x="196" y="103"/>
                      <a:pt x="159" y="158"/>
                    </a:cubicBezTo>
                    <a:cubicBezTo>
                      <a:pt x="122" y="213"/>
                      <a:pt x="123" y="285"/>
                      <a:pt x="161" y="340"/>
                    </a:cubicBezTo>
                    <a:cubicBezTo>
                      <a:pt x="174" y="361"/>
                      <a:pt x="174" y="364"/>
                      <a:pt x="157" y="382"/>
                    </a:cubicBezTo>
                    <a:cubicBezTo>
                      <a:pt x="153" y="386"/>
                      <a:pt x="148" y="389"/>
                      <a:pt x="145" y="392"/>
                    </a:cubicBezTo>
                    <a:cubicBezTo>
                      <a:pt x="142" y="395"/>
                      <a:pt x="139" y="399"/>
                      <a:pt x="137" y="402"/>
                    </a:cubicBezTo>
                    <a:cubicBezTo>
                      <a:pt x="141" y="404"/>
                      <a:pt x="146" y="408"/>
                      <a:pt x="150" y="408"/>
                    </a:cubicBezTo>
                    <a:cubicBezTo>
                      <a:pt x="167" y="404"/>
                      <a:pt x="185" y="400"/>
                      <a:pt x="201" y="394"/>
                    </a:cubicBezTo>
                    <a:cubicBezTo>
                      <a:pt x="209" y="392"/>
                      <a:pt x="213" y="390"/>
                      <a:pt x="221" y="394"/>
                    </a:cubicBezTo>
                    <a:cubicBezTo>
                      <a:pt x="330" y="448"/>
                      <a:pt x="456" y="369"/>
                      <a:pt x="456" y="24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9"/>
              <p:cNvSpPr/>
              <p:nvPr/>
            </p:nvSpPr>
            <p:spPr bwMode="auto">
              <a:xfrm>
                <a:off x="3868" y="1727"/>
                <a:ext cx="89" cy="349"/>
              </a:xfrm>
              <a:custGeom>
                <a:avLst/>
                <a:gdLst>
                  <a:gd name="T0" fmla="*/ 30 w 33"/>
                  <a:gd name="T1" fmla="*/ 66 h 130"/>
                  <a:gd name="T2" fmla="*/ 30 w 33"/>
                  <a:gd name="T3" fmla="*/ 115 h 130"/>
                  <a:gd name="T4" fmla="*/ 16 w 33"/>
                  <a:gd name="T5" fmla="*/ 130 h 130"/>
                  <a:gd name="T6" fmla="*/ 2 w 33"/>
                  <a:gd name="T7" fmla="*/ 116 h 130"/>
                  <a:gd name="T8" fmla="*/ 0 w 33"/>
                  <a:gd name="T9" fmla="*/ 15 h 130"/>
                  <a:gd name="T10" fmla="*/ 17 w 33"/>
                  <a:gd name="T11" fmla="*/ 0 h 130"/>
                  <a:gd name="T12" fmla="*/ 33 w 33"/>
                  <a:gd name="T13" fmla="*/ 16 h 130"/>
                  <a:gd name="T14" fmla="*/ 33 w 33"/>
                  <a:gd name="T15" fmla="*/ 66 h 130"/>
                  <a:gd name="T16" fmla="*/ 30 w 33"/>
                  <a:gd name="T17" fmla="*/ 6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0">
                    <a:moveTo>
                      <a:pt x="30" y="66"/>
                    </a:moveTo>
                    <a:cubicBezTo>
                      <a:pt x="30" y="82"/>
                      <a:pt x="30" y="99"/>
                      <a:pt x="30" y="115"/>
                    </a:cubicBezTo>
                    <a:cubicBezTo>
                      <a:pt x="30" y="124"/>
                      <a:pt x="26" y="130"/>
                      <a:pt x="16" y="130"/>
                    </a:cubicBezTo>
                    <a:cubicBezTo>
                      <a:pt x="8" y="130"/>
                      <a:pt x="2" y="125"/>
                      <a:pt x="2" y="116"/>
                    </a:cubicBezTo>
                    <a:cubicBezTo>
                      <a:pt x="1" y="83"/>
                      <a:pt x="0" y="49"/>
                      <a:pt x="0" y="15"/>
                    </a:cubicBezTo>
                    <a:cubicBezTo>
                      <a:pt x="0" y="5"/>
                      <a:pt x="7" y="0"/>
                      <a:pt x="17" y="0"/>
                    </a:cubicBezTo>
                    <a:cubicBezTo>
                      <a:pt x="27" y="0"/>
                      <a:pt x="33" y="6"/>
                      <a:pt x="33" y="16"/>
                    </a:cubicBezTo>
                    <a:cubicBezTo>
                      <a:pt x="33" y="33"/>
                      <a:pt x="33" y="50"/>
                      <a:pt x="33" y="66"/>
                    </a:cubicBezTo>
                    <a:cubicBezTo>
                      <a:pt x="32" y="66"/>
                      <a:pt x="31" y="66"/>
                      <a:pt x="30" y="6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0"/>
              <p:cNvSpPr/>
              <p:nvPr/>
            </p:nvSpPr>
            <p:spPr bwMode="auto">
              <a:xfrm>
                <a:off x="3863" y="2110"/>
                <a:ext cx="96" cy="94"/>
              </a:xfrm>
              <a:custGeom>
                <a:avLst/>
                <a:gdLst>
                  <a:gd name="T0" fmla="*/ 18 w 36"/>
                  <a:gd name="T1" fmla="*/ 0 h 35"/>
                  <a:gd name="T2" fmla="*/ 35 w 36"/>
                  <a:gd name="T3" fmla="*/ 19 h 35"/>
                  <a:gd name="T4" fmla="*/ 18 w 36"/>
                  <a:gd name="T5" fmla="*/ 35 h 35"/>
                  <a:gd name="T6" fmla="*/ 0 w 36"/>
                  <a:gd name="T7" fmla="*/ 18 h 35"/>
                  <a:gd name="T8" fmla="*/ 18 w 36"/>
                  <a:gd name="T9" fmla="*/ 0 h 35"/>
                </a:gdLst>
                <a:ahLst/>
                <a:cxnLst>
                  <a:cxn ang="0">
                    <a:pos x="T0" y="T1"/>
                  </a:cxn>
                  <a:cxn ang="0">
                    <a:pos x="T2" y="T3"/>
                  </a:cxn>
                  <a:cxn ang="0">
                    <a:pos x="T4" y="T5"/>
                  </a:cxn>
                  <a:cxn ang="0">
                    <a:pos x="T6" y="T7"/>
                  </a:cxn>
                  <a:cxn ang="0">
                    <a:pos x="T8" y="T9"/>
                  </a:cxn>
                </a:cxnLst>
                <a:rect l="0" t="0" r="r" b="b"/>
                <a:pathLst>
                  <a:path w="36" h="35">
                    <a:moveTo>
                      <a:pt x="18" y="0"/>
                    </a:moveTo>
                    <a:cubicBezTo>
                      <a:pt x="28" y="0"/>
                      <a:pt x="36" y="9"/>
                      <a:pt x="35" y="19"/>
                    </a:cubicBezTo>
                    <a:cubicBezTo>
                      <a:pt x="34" y="29"/>
                      <a:pt x="28" y="35"/>
                      <a:pt x="18" y="35"/>
                    </a:cubicBezTo>
                    <a:cubicBezTo>
                      <a:pt x="7" y="35"/>
                      <a:pt x="1" y="28"/>
                      <a:pt x="0" y="18"/>
                    </a:cubicBezTo>
                    <a:cubicBezTo>
                      <a:pt x="0" y="8"/>
                      <a:pt x="9" y="0"/>
                      <a:pt x="18"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Group 13"/>
            <p:cNvGrpSpPr>
              <a:grpSpLocks noChangeAspect="1"/>
            </p:cNvGrpSpPr>
            <p:nvPr/>
          </p:nvGrpSpPr>
          <p:grpSpPr bwMode="auto">
            <a:xfrm>
              <a:off x="7379320" y="3348882"/>
              <a:ext cx="286179" cy="377756"/>
              <a:chOff x="3240" y="1368"/>
              <a:chExt cx="1200" cy="1584"/>
            </a:xfrm>
          </p:grpSpPr>
          <p:sp>
            <p:nvSpPr>
              <p:cNvPr id="33" name="AutoShape 12"/>
              <p:cNvSpPr>
                <a:spLocks noChangeAspect="1" noChangeArrowheads="1" noTextEdit="1"/>
              </p:cNvSpPr>
              <p:nvPr/>
            </p:nvSpPr>
            <p:spPr bwMode="auto">
              <a:xfrm>
                <a:off x="3240" y="1368"/>
                <a:ext cx="1200"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Freeform 14"/>
              <p:cNvSpPr>
                <a:spLocks noEditPoints="1"/>
              </p:cNvSpPr>
              <p:nvPr/>
            </p:nvSpPr>
            <p:spPr bwMode="auto">
              <a:xfrm>
                <a:off x="3243" y="1564"/>
                <a:ext cx="1194" cy="1391"/>
              </a:xfrm>
              <a:custGeom>
                <a:avLst/>
                <a:gdLst>
                  <a:gd name="T0" fmla="*/ 371 w 445"/>
                  <a:gd name="T1" fmla="*/ 0 h 519"/>
                  <a:gd name="T2" fmla="*/ 404 w 445"/>
                  <a:gd name="T3" fmla="*/ 0 h 519"/>
                  <a:gd name="T4" fmla="*/ 445 w 445"/>
                  <a:gd name="T5" fmla="*/ 40 h 519"/>
                  <a:gd name="T6" fmla="*/ 445 w 445"/>
                  <a:gd name="T7" fmla="*/ 138 h 519"/>
                  <a:gd name="T8" fmla="*/ 445 w 445"/>
                  <a:gd name="T9" fmla="*/ 474 h 519"/>
                  <a:gd name="T10" fmla="*/ 400 w 445"/>
                  <a:gd name="T11" fmla="*/ 519 h 519"/>
                  <a:gd name="T12" fmla="*/ 44 w 445"/>
                  <a:gd name="T13" fmla="*/ 519 h 519"/>
                  <a:gd name="T14" fmla="*/ 0 w 445"/>
                  <a:gd name="T15" fmla="*/ 476 h 519"/>
                  <a:gd name="T16" fmla="*/ 0 w 445"/>
                  <a:gd name="T17" fmla="*/ 44 h 519"/>
                  <a:gd name="T18" fmla="*/ 45 w 445"/>
                  <a:gd name="T19" fmla="*/ 0 h 519"/>
                  <a:gd name="T20" fmla="*/ 74 w 445"/>
                  <a:gd name="T21" fmla="*/ 0 h 519"/>
                  <a:gd name="T22" fmla="*/ 74 w 445"/>
                  <a:gd name="T23" fmla="*/ 50 h 519"/>
                  <a:gd name="T24" fmla="*/ 135 w 445"/>
                  <a:gd name="T25" fmla="*/ 111 h 519"/>
                  <a:gd name="T26" fmla="*/ 310 w 445"/>
                  <a:gd name="T27" fmla="*/ 111 h 519"/>
                  <a:gd name="T28" fmla="*/ 371 w 445"/>
                  <a:gd name="T29" fmla="*/ 50 h 519"/>
                  <a:gd name="T30" fmla="*/ 371 w 445"/>
                  <a:gd name="T31" fmla="*/ 0 h 519"/>
                  <a:gd name="T32" fmla="*/ 128 w 445"/>
                  <a:gd name="T33" fmla="*/ 217 h 519"/>
                  <a:gd name="T34" fmla="*/ 110 w 445"/>
                  <a:gd name="T35" fmla="*/ 196 h 519"/>
                  <a:gd name="T36" fmla="*/ 79 w 445"/>
                  <a:gd name="T37" fmla="*/ 191 h 519"/>
                  <a:gd name="T38" fmla="*/ 84 w 445"/>
                  <a:gd name="T39" fmla="*/ 221 h 519"/>
                  <a:gd name="T40" fmla="*/ 113 w 445"/>
                  <a:gd name="T41" fmla="*/ 250 h 519"/>
                  <a:gd name="T42" fmla="*/ 146 w 445"/>
                  <a:gd name="T43" fmla="*/ 250 h 519"/>
                  <a:gd name="T44" fmla="*/ 213 w 445"/>
                  <a:gd name="T45" fmla="*/ 184 h 519"/>
                  <a:gd name="T46" fmla="*/ 217 w 445"/>
                  <a:gd name="T47" fmla="*/ 154 h 519"/>
                  <a:gd name="T48" fmla="*/ 187 w 445"/>
                  <a:gd name="T49" fmla="*/ 158 h 519"/>
                  <a:gd name="T50" fmla="*/ 128 w 445"/>
                  <a:gd name="T51" fmla="*/ 217 h 519"/>
                  <a:gd name="T52" fmla="*/ 128 w 445"/>
                  <a:gd name="T53" fmla="*/ 365 h 519"/>
                  <a:gd name="T54" fmla="*/ 117 w 445"/>
                  <a:gd name="T55" fmla="*/ 351 h 519"/>
                  <a:gd name="T56" fmla="*/ 106 w 445"/>
                  <a:gd name="T57" fmla="*/ 340 h 519"/>
                  <a:gd name="T58" fmla="*/ 80 w 445"/>
                  <a:gd name="T59" fmla="*/ 339 h 519"/>
                  <a:gd name="T60" fmla="*/ 80 w 445"/>
                  <a:gd name="T61" fmla="*/ 366 h 519"/>
                  <a:gd name="T62" fmla="*/ 116 w 445"/>
                  <a:gd name="T63" fmla="*/ 402 h 519"/>
                  <a:gd name="T64" fmla="*/ 143 w 445"/>
                  <a:gd name="T65" fmla="*/ 402 h 519"/>
                  <a:gd name="T66" fmla="*/ 217 w 445"/>
                  <a:gd name="T67" fmla="*/ 328 h 519"/>
                  <a:gd name="T68" fmla="*/ 218 w 445"/>
                  <a:gd name="T69" fmla="*/ 304 h 519"/>
                  <a:gd name="T70" fmla="*/ 189 w 445"/>
                  <a:gd name="T71" fmla="*/ 304 h 519"/>
                  <a:gd name="T72" fmla="*/ 128 w 445"/>
                  <a:gd name="T73" fmla="*/ 365 h 519"/>
                  <a:gd name="T74" fmla="*/ 314 w 445"/>
                  <a:gd name="T75" fmla="*/ 223 h 519"/>
                  <a:gd name="T76" fmla="*/ 350 w 445"/>
                  <a:gd name="T77" fmla="*/ 222 h 519"/>
                  <a:gd name="T78" fmla="*/ 371 w 445"/>
                  <a:gd name="T79" fmla="*/ 204 h 519"/>
                  <a:gd name="T80" fmla="*/ 350 w 445"/>
                  <a:gd name="T81" fmla="*/ 186 h 519"/>
                  <a:gd name="T82" fmla="*/ 280 w 445"/>
                  <a:gd name="T83" fmla="*/ 186 h 519"/>
                  <a:gd name="T84" fmla="*/ 259 w 445"/>
                  <a:gd name="T85" fmla="*/ 204 h 519"/>
                  <a:gd name="T86" fmla="*/ 280 w 445"/>
                  <a:gd name="T87" fmla="*/ 222 h 519"/>
                  <a:gd name="T88" fmla="*/ 314 w 445"/>
                  <a:gd name="T89" fmla="*/ 223 h 519"/>
                  <a:gd name="T90" fmla="*/ 314 w 445"/>
                  <a:gd name="T91" fmla="*/ 371 h 519"/>
                  <a:gd name="T92" fmla="*/ 351 w 445"/>
                  <a:gd name="T93" fmla="*/ 371 h 519"/>
                  <a:gd name="T94" fmla="*/ 370 w 445"/>
                  <a:gd name="T95" fmla="*/ 353 h 519"/>
                  <a:gd name="T96" fmla="*/ 351 w 445"/>
                  <a:gd name="T97" fmla="*/ 334 h 519"/>
                  <a:gd name="T98" fmla="*/ 279 w 445"/>
                  <a:gd name="T99" fmla="*/ 334 h 519"/>
                  <a:gd name="T100" fmla="*/ 260 w 445"/>
                  <a:gd name="T101" fmla="*/ 352 h 519"/>
                  <a:gd name="T102" fmla="*/ 279 w 445"/>
                  <a:gd name="T103" fmla="*/ 371 h 519"/>
                  <a:gd name="T104" fmla="*/ 314 w 445"/>
                  <a:gd name="T105" fmla="*/ 37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519">
                    <a:moveTo>
                      <a:pt x="371" y="0"/>
                    </a:moveTo>
                    <a:cubicBezTo>
                      <a:pt x="383" y="0"/>
                      <a:pt x="394" y="0"/>
                      <a:pt x="404" y="0"/>
                    </a:cubicBezTo>
                    <a:cubicBezTo>
                      <a:pt x="430" y="0"/>
                      <a:pt x="445" y="15"/>
                      <a:pt x="445" y="40"/>
                    </a:cubicBezTo>
                    <a:cubicBezTo>
                      <a:pt x="445" y="73"/>
                      <a:pt x="445" y="105"/>
                      <a:pt x="445" y="138"/>
                    </a:cubicBezTo>
                    <a:cubicBezTo>
                      <a:pt x="445" y="250"/>
                      <a:pt x="445" y="362"/>
                      <a:pt x="445" y="474"/>
                    </a:cubicBezTo>
                    <a:cubicBezTo>
                      <a:pt x="445" y="506"/>
                      <a:pt x="431" y="519"/>
                      <a:pt x="400" y="519"/>
                    </a:cubicBezTo>
                    <a:cubicBezTo>
                      <a:pt x="281" y="519"/>
                      <a:pt x="162" y="519"/>
                      <a:pt x="44" y="519"/>
                    </a:cubicBezTo>
                    <a:cubicBezTo>
                      <a:pt x="14" y="519"/>
                      <a:pt x="0" y="505"/>
                      <a:pt x="0" y="476"/>
                    </a:cubicBezTo>
                    <a:cubicBezTo>
                      <a:pt x="0" y="332"/>
                      <a:pt x="0" y="188"/>
                      <a:pt x="0" y="44"/>
                    </a:cubicBezTo>
                    <a:cubicBezTo>
                      <a:pt x="0" y="14"/>
                      <a:pt x="14" y="0"/>
                      <a:pt x="45" y="0"/>
                    </a:cubicBezTo>
                    <a:cubicBezTo>
                      <a:pt x="54" y="0"/>
                      <a:pt x="63" y="0"/>
                      <a:pt x="74" y="0"/>
                    </a:cubicBezTo>
                    <a:cubicBezTo>
                      <a:pt x="74" y="17"/>
                      <a:pt x="74" y="34"/>
                      <a:pt x="74" y="50"/>
                    </a:cubicBezTo>
                    <a:cubicBezTo>
                      <a:pt x="74" y="88"/>
                      <a:pt x="97" y="111"/>
                      <a:pt x="135" y="111"/>
                    </a:cubicBezTo>
                    <a:cubicBezTo>
                      <a:pt x="193" y="111"/>
                      <a:pt x="252" y="111"/>
                      <a:pt x="310" y="111"/>
                    </a:cubicBezTo>
                    <a:cubicBezTo>
                      <a:pt x="348" y="111"/>
                      <a:pt x="371" y="88"/>
                      <a:pt x="371" y="50"/>
                    </a:cubicBezTo>
                    <a:cubicBezTo>
                      <a:pt x="371" y="34"/>
                      <a:pt x="371" y="18"/>
                      <a:pt x="371" y="0"/>
                    </a:cubicBezTo>
                    <a:close/>
                    <a:moveTo>
                      <a:pt x="128" y="217"/>
                    </a:moveTo>
                    <a:cubicBezTo>
                      <a:pt x="122" y="209"/>
                      <a:pt x="116" y="202"/>
                      <a:pt x="110" y="196"/>
                    </a:cubicBezTo>
                    <a:cubicBezTo>
                      <a:pt x="98" y="184"/>
                      <a:pt x="88" y="182"/>
                      <a:pt x="79" y="191"/>
                    </a:cubicBezTo>
                    <a:cubicBezTo>
                      <a:pt x="71" y="200"/>
                      <a:pt x="72" y="210"/>
                      <a:pt x="84" y="221"/>
                    </a:cubicBezTo>
                    <a:cubicBezTo>
                      <a:pt x="93" y="231"/>
                      <a:pt x="103" y="241"/>
                      <a:pt x="113" y="250"/>
                    </a:cubicBezTo>
                    <a:cubicBezTo>
                      <a:pt x="126" y="263"/>
                      <a:pt x="133" y="263"/>
                      <a:pt x="146" y="250"/>
                    </a:cubicBezTo>
                    <a:cubicBezTo>
                      <a:pt x="169" y="228"/>
                      <a:pt x="191" y="206"/>
                      <a:pt x="213" y="184"/>
                    </a:cubicBezTo>
                    <a:cubicBezTo>
                      <a:pt x="224" y="173"/>
                      <a:pt x="225" y="163"/>
                      <a:pt x="217" y="154"/>
                    </a:cubicBezTo>
                    <a:cubicBezTo>
                      <a:pt x="208" y="146"/>
                      <a:pt x="198" y="147"/>
                      <a:pt x="187" y="158"/>
                    </a:cubicBezTo>
                    <a:cubicBezTo>
                      <a:pt x="168" y="176"/>
                      <a:pt x="150" y="195"/>
                      <a:pt x="128" y="217"/>
                    </a:cubicBezTo>
                    <a:close/>
                    <a:moveTo>
                      <a:pt x="128" y="365"/>
                    </a:moveTo>
                    <a:cubicBezTo>
                      <a:pt x="124" y="359"/>
                      <a:pt x="121" y="355"/>
                      <a:pt x="117" y="351"/>
                    </a:cubicBezTo>
                    <a:cubicBezTo>
                      <a:pt x="114" y="347"/>
                      <a:pt x="110" y="343"/>
                      <a:pt x="106" y="340"/>
                    </a:cubicBezTo>
                    <a:cubicBezTo>
                      <a:pt x="98" y="332"/>
                      <a:pt x="89" y="331"/>
                      <a:pt x="80" y="339"/>
                    </a:cubicBezTo>
                    <a:cubicBezTo>
                      <a:pt x="72" y="346"/>
                      <a:pt x="72" y="357"/>
                      <a:pt x="80" y="366"/>
                    </a:cubicBezTo>
                    <a:cubicBezTo>
                      <a:pt x="92" y="378"/>
                      <a:pt x="104" y="390"/>
                      <a:pt x="116" y="402"/>
                    </a:cubicBezTo>
                    <a:cubicBezTo>
                      <a:pt x="124" y="410"/>
                      <a:pt x="134" y="411"/>
                      <a:pt x="143" y="402"/>
                    </a:cubicBezTo>
                    <a:cubicBezTo>
                      <a:pt x="168" y="378"/>
                      <a:pt x="192" y="353"/>
                      <a:pt x="217" y="328"/>
                    </a:cubicBezTo>
                    <a:cubicBezTo>
                      <a:pt x="224" y="321"/>
                      <a:pt x="224" y="313"/>
                      <a:pt x="218" y="304"/>
                    </a:cubicBezTo>
                    <a:cubicBezTo>
                      <a:pt x="211" y="294"/>
                      <a:pt x="199" y="294"/>
                      <a:pt x="189" y="304"/>
                    </a:cubicBezTo>
                    <a:cubicBezTo>
                      <a:pt x="169" y="324"/>
                      <a:pt x="150" y="343"/>
                      <a:pt x="128" y="365"/>
                    </a:cubicBezTo>
                    <a:close/>
                    <a:moveTo>
                      <a:pt x="314" y="223"/>
                    </a:moveTo>
                    <a:cubicBezTo>
                      <a:pt x="326" y="223"/>
                      <a:pt x="338" y="223"/>
                      <a:pt x="350" y="222"/>
                    </a:cubicBezTo>
                    <a:cubicBezTo>
                      <a:pt x="362" y="222"/>
                      <a:pt x="371" y="214"/>
                      <a:pt x="371" y="204"/>
                    </a:cubicBezTo>
                    <a:cubicBezTo>
                      <a:pt x="370" y="193"/>
                      <a:pt x="362" y="186"/>
                      <a:pt x="350" y="186"/>
                    </a:cubicBezTo>
                    <a:cubicBezTo>
                      <a:pt x="327" y="185"/>
                      <a:pt x="304" y="185"/>
                      <a:pt x="280" y="186"/>
                    </a:cubicBezTo>
                    <a:cubicBezTo>
                      <a:pt x="268" y="186"/>
                      <a:pt x="259" y="194"/>
                      <a:pt x="259" y="204"/>
                    </a:cubicBezTo>
                    <a:cubicBezTo>
                      <a:pt x="260" y="215"/>
                      <a:pt x="268" y="222"/>
                      <a:pt x="280" y="222"/>
                    </a:cubicBezTo>
                    <a:cubicBezTo>
                      <a:pt x="291" y="223"/>
                      <a:pt x="303" y="223"/>
                      <a:pt x="314" y="223"/>
                    </a:cubicBezTo>
                    <a:close/>
                    <a:moveTo>
                      <a:pt x="314" y="371"/>
                    </a:moveTo>
                    <a:cubicBezTo>
                      <a:pt x="327" y="371"/>
                      <a:pt x="339" y="371"/>
                      <a:pt x="351" y="371"/>
                    </a:cubicBezTo>
                    <a:cubicBezTo>
                      <a:pt x="363" y="370"/>
                      <a:pt x="369" y="364"/>
                      <a:pt x="370" y="353"/>
                    </a:cubicBezTo>
                    <a:cubicBezTo>
                      <a:pt x="371" y="343"/>
                      <a:pt x="363" y="334"/>
                      <a:pt x="351" y="334"/>
                    </a:cubicBezTo>
                    <a:cubicBezTo>
                      <a:pt x="327" y="334"/>
                      <a:pt x="303" y="334"/>
                      <a:pt x="279" y="334"/>
                    </a:cubicBezTo>
                    <a:cubicBezTo>
                      <a:pt x="267" y="334"/>
                      <a:pt x="261" y="341"/>
                      <a:pt x="260" y="352"/>
                    </a:cubicBezTo>
                    <a:cubicBezTo>
                      <a:pt x="259" y="362"/>
                      <a:pt x="267" y="370"/>
                      <a:pt x="279" y="371"/>
                    </a:cubicBezTo>
                    <a:cubicBezTo>
                      <a:pt x="291" y="371"/>
                      <a:pt x="303" y="371"/>
                      <a:pt x="314" y="37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5"/>
              <p:cNvSpPr/>
              <p:nvPr/>
            </p:nvSpPr>
            <p:spPr bwMode="auto">
              <a:xfrm>
                <a:off x="3541" y="1339"/>
                <a:ext cx="598" cy="423"/>
              </a:xfrm>
              <a:custGeom>
                <a:avLst/>
                <a:gdLst>
                  <a:gd name="T0" fmla="*/ 112 w 223"/>
                  <a:gd name="T1" fmla="*/ 158 h 158"/>
                  <a:gd name="T2" fmla="*/ 24 w 223"/>
                  <a:gd name="T3" fmla="*/ 158 h 158"/>
                  <a:gd name="T4" fmla="*/ 0 w 223"/>
                  <a:gd name="T5" fmla="*/ 135 h 158"/>
                  <a:gd name="T6" fmla="*/ 0 w 223"/>
                  <a:gd name="T7" fmla="*/ 70 h 158"/>
                  <a:gd name="T8" fmla="*/ 24 w 223"/>
                  <a:gd name="T9" fmla="*/ 47 h 158"/>
                  <a:gd name="T10" fmla="*/ 34 w 223"/>
                  <a:gd name="T11" fmla="*/ 47 h 158"/>
                  <a:gd name="T12" fmla="*/ 69 w 223"/>
                  <a:gd name="T13" fmla="*/ 31 h 158"/>
                  <a:gd name="T14" fmla="*/ 158 w 223"/>
                  <a:gd name="T15" fmla="*/ 36 h 158"/>
                  <a:gd name="T16" fmla="*/ 179 w 223"/>
                  <a:gd name="T17" fmla="*/ 47 h 158"/>
                  <a:gd name="T18" fmla="*/ 202 w 223"/>
                  <a:gd name="T19" fmla="*/ 47 h 158"/>
                  <a:gd name="T20" fmla="*/ 222 w 223"/>
                  <a:gd name="T21" fmla="*/ 67 h 158"/>
                  <a:gd name="T22" fmla="*/ 222 w 223"/>
                  <a:gd name="T23" fmla="*/ 138 h 158"/>
                  <a:gd name="T24" fmla="*/ 200 w 223"/>
                  <a:gd name="T25" fmla="*/ 158 h 158"/>
                  <a:gd name="T26" fmla="*/ 112 w 223"/>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58">
                    <a:moveTo>
                      <a:pt x="112" y="158"/>
                    </a:moveTo>
                    <a:cubicBezTo>
                      <a:pt x="82" y="158"/>
                      <a:pt x="53" y="158"/>
                      <a:pt x="24" y="158"/>
                    </a:cubicBezTo>
                    <a:cubicBezTo>
                      <a:pt x="7" y="158"/>
                      <a:pt x="0" y="152"/>
                      <a:pt x="0" y="135"/>
                    </a:cubicBezTo>
                    <a:cubicBezTo>
                      <a:pt x="0" y="113"/>
                      <a:pt x="0" y="91"/>
                      <a:pt x="0" y="70"/>
                    </a:cubicBezTo>
                    <a:cubicBezTo>
                      <a:pt x="0" y="53"/>
                      <a:pt x="7" y="47"/>
                      <a:pt x="24" y="47"/>
                    </a:cubicBezTo>
                    <a:cubicBezTo>
                      <a:pt x="27" y="47"/>
                      <a:pt x="31" y="47"/>
                      <a:pt x="34" y="47"/>
                    </a:cubicBezTo>
                    <a:cubicBezTo>
                      <a:pt x="49" y="48"/>
                      <a:pt x="59" y="45"/>
                      <a:pt x="69" y="31"/>
                    </a:cubicBezTo>
                    <a:cubicBezTo>
                      <a:pt x="90" y="0"/>
                      <a:pt x="138" y="3"/>
                      <a:pt x="158" y="36"/>
                    </a:cubicBezTo>
                    <a:cubicBezTo>
                      <a:pt x="163" y="45"/>
                      <a:pt x="169" y="48"/>
                      <a:pt x="179" y="47"/>
                    </a:cubicBezTo>
                    <a:cubicBezTo>
                      <a:pt x="187" y="46"/>
                      <a:pt x="195" y="47"/>
                      <a:pt x="202" y="47"/>
                    </a:cubicBezTo>
                    <a:cubicBezTo>
                      <a:pt x="215" y="47"/>
                      <a:pt x="222" y="54"/>
                      <a:pt x="222" y="67"/>
                    </a:cubicBezTo>
                    <a:cubicBezTo>
                      <a:pt x="223" y="90"/>
                      <a:pt x="223" y="114"/>
                      <a:pt x="222" y="138"/>
                    </a:cubicBezTo>
                    <a:cubicBezTo>
                      <a:pt x="222" y="152"/>
                      <a:pt x="215" y="158"/>
                      <a:pt x="200" y="158"/>
                    </a:cubicBezTo>
                    <a:cubicBezTo>
                      <a:pt x="171" y="158"/>
                      <a:pt x="141" y="158"/>
                      <a:pt x="112" y="15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6"/>
              <p:cNvSpPr>
                <a:spLocks noEditPoints="1"/>
              </p:cNvSpPr>
              <p:nvPr/>
            </p:nvSpPr>
            <p:spPr bwMode="auto">
              <a:xfrm>
                <a:off x="3243" y="1564"/>
                <a:ext cx="1194" cy="1391"/>
              </a:xfrm>
              <a:custGeom>
                <a:avLst/>
                <a:gdLst>
                  <a:gd name="T0" fmla="*/ 371 w 445"/>
                  <a:gd name="T1" fmla="*/ 0 h 519"/>
                  <a:gd name="T2" fmla="*/ 404 w 445"/>
                  <a:gd name="T3" fmla="*/ 0 h 519"/>
                  <a:gd name="T4" fmla="*/ 445 w 445"/>
                  <a:gd name="T5" fmla="*/ 40 h 519"/>
                  <a:gd name="T6" fmla="*/ 445 w 445"/>
                  <a:gd name="T7" fmla="*/ 138 h 519"/>
                  <a:gd name="T8" fmla="*/ 445 w 445"/>
                  <a:gd name="T9" fmla="*/ 474 h 519"/>
                  <a:gd name="T10" fmla="*/ 400 w 445"/>
                  <a:gd name="T11" fmla="*/ 519 h 519"/>
                  <a:gd name="T12" fmla="*/ 44 w 445"/>
                  <a:gd name="T13" fmla="*/ 519 h 519"/>
                  <a:gd name="T14" fmla="*/ 0 w 445"/>
                  <a:gd name="T15" fmla="*/ 476 h 519"/>
                  <a:gd name="T16" fmla="*/ 0 w 445"/>
                  <a:gd name="T17" fmla="*/ 44 h 519"/>
                  <a:gd name="T18" fmla="*/ 45 w 445"/>
                  <a:gd name="T19" fmla="*/ 0 h 519"/>
                  <a:gd name="T20" fmla="*/ 74 w 445"/>
                  <a:gd name="T21" fmla="*/ 0 h 519"/>
                  <a:gd name="T22" fmla="*/ 74 w 445"/>
                  <a:gd name="T23" fmla="*/ 50 h 519"/>
                  <a:gd name="T24" fmla="*/ 135 w 445"/>
                  <a:gd name="T25" fmla="*/ 111 h 519"/>
                  <a:gd name="T26" fmla="*/ 310 w 445"/>
                  <a:gd name="T27" fmla="*/ 111 h 519"/>
                  <a:gd name="T28" fmla="*/ 371 w 445"/>
                  <a:gd name="T29" fmla="*/ 50 h 519"/>
                  <a:gd name="T30" fmla="*/ 371 w 445"/>
                  <a:gd name="T31" fmla="*/ 0 h 519"/>
                  <a:gd name="T32" fmla="*/ 128 w 445"/>
                  <a:gd name="T33" fmla="*/ 217 h 519"/>
                  <a:gd name="T34" fmla="*/ 110 w 445"/>
                  <a:gd name="T35" fmla="*/ 196 h 519"/>
                  <a:gd name="T36" fmla="*/ 79 w 445"/>
                  <a:gd name="T37" fmla="*/ 191 h 519"/>
                  <a:gd name="T38" fmla="*/ 84 w 445"/>
                  <a:gd name="T39" fmla="*/ 221 h 519"/>
                  <a:gd name="T40" fmla="*/ 113 w 445"/>
                  <a:gd name="T41" fmla="*/ 250 h 519"/>
                  <a:gd name="T42" fmla="*/ 146 w 445"/>
                  <a:gd name="T43" fmla="*/ 250 h 519"/>
                  <a:gd name="T44" fmla="*/ 213 w 445"/>
                  <a:gd name="T45" fmla="*/ 184 h 519"/>
                  <a:gd name="T46" fmla="*/ 217 w 445"/>
                  <a:gd name="T47" fmla="*/ 154 h 519"/>
                  <a:gd name="T48" fmla="*/ 187 w 445"/>
                  <a:gd name="T49" fmla="*/ 158 h 519"/>
                  <a:gd name="T50" fmla="*/ 128 w 445"/>
                  <a:gd name="T51" fmla="*/ 217 h 519"/>
                  <a:gd name="T52" fmla="*/ 128 w 445"/>
                  <a:gd name="T53" fmla="*/ 365 h 519"/>
                  <a:gd name="T54" fmla="*/ 117 w 445"/>
                  <a:gd name="T55" fmla="*/ 351 h 519"/>
                  <a:gd name="T56" fmla="*/ 106 w 445"/>
                  <a:gd name="T57" fmla="*/ 340 h 519"/>
                  <a:gd name="T58" fmla="*/ 80 w 445"/>
                  <a:gd name="T59" fmla="*/ 339 h 519"/>
                  <a:gd name="T60" fmla="*/ 80 w 445"/>
                  <a:gd name="T61" fmla="*/ 366 h 519"/>
                  <a:gd name="T62" fmla="*/ 116 w 445"/>
                  <a:gd name="T63" fmla="*/ 402 h 519"/>
                  <a:gd name="T64" fmla="*/ 143 w 445"/>
                  <a:gd name="T65" fmla="*/ 402 h 519"/>
                  <a:gd name="T66" fmla="*/ 217 w 445"/>
                  <a:gd name="T67" fmla="*/ 328 h 519"/>
                  <a:gd name="T68" fmla="*/ 218 w 445"/>
                  <a:gd name="T69" fmla="*/ 304 h 519"/>
                  <a:gd name="T70" fmla="*/ 189 w 445"/>
                  <a:gd name="T71" fmla="*/ 304 h 519"/>
                  <a:gd name="T72" fmla="*/ 128 w 445"/>
                  <a:gd name="T73" fmla="*/ 365 h 519"/>
                  <a:gd name="T74" fmla="*/ 314 w 445"/>
                  <a:gd name="T75" fmla="*/ 223 h 519"/>
                  <a:gd name="T76" fmla="*/ 350 w 445"/>
                  <a:gd name="T77" fmla="*/ 222 h 519"/>
                  <a:gd name="T78" fmla="*/ 371 w 445"/>
                  <a:gd name="T79" fmla="*/ 204 h 519"/>
                  <a:gd name="T80" fmla="*/ 350 w 445"/>
                  <a:gd name="T81" fmla="*/ 186 h 519"/>
                  <a:gd name="T82" fmla="*/ 280 w 445"/>
                  <a:gd name="T83" fmla="*/ 186 h 519"/>
                  <a:gd name="T84" fmla="*/ 259 w 445"/>
                  <a:gd name="T85" fmla="*/ 204 h 519"/>
                  <a:gd name="T86" fmla="*/ 280 w 445"/>
                  <a:gd name="T87" fmla="*/ 222 h 519"/>
                  <a:gd name="T88" fmla="*/ 314 w 445"/>
                  <a:gd name="T89" fmla="*/ 223 h 519"/>
                  <a:gd name="T90" fmla="*/ 314 w 445"/>
                  <a:gd name="T91" fmla="*/ 371 h 519"/>
                  <a:gd name="T92" fmla="*/ 351 w 445"/>
                  <a:gd name="T93" fmla="*/ 371 h 519"/>
                  <a:gd name="T94" fmla="*/ 370 w 445"/>
                  <a:gd name="T95" fmla="*/ 353 h 519"/>
                  <a:gd name="T96" fmla="*/ 351 w 445"/>
                  <a:gd name="T97" fmla="*/ 334 h 519"/>
                  <a:gd name="T98" fmla="*/ 279 w 445"/>
                  <a:gd name="T99" fmla="*/ 334 h 519"/>
                  <a:gd name="T100" fmla="*/ 260 w 445"/>
                  <a:gd name="T101" fmla="*/ 352 h 519"/>
                  <a:gd name="T102" fmla="*/ 279 w 445"/>
                  <a:gd name="T103" fmla="*/ 371 h 519"/>
                  <a:gd name="T104" fmla="*/ 314 w 445"/>
                  <a:gd name="T105" fmla="*/ 371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5" h="519">
                    <a:moveTo>
                      <a:pt x="371" y="0"/>
                    </a:moveTo>
                    <a:cubicBezTo>
                      <a:pt x="383" y="0"/>
                      <a:pt x="394" y="0"/>
                      <a:pt x="404" y="0"/>
                    </a:cubicBezTo>
                    <a:cubicBezTo>
                      <a:pt x="430" y="0"/>
                      <a:pt x="445" y="15"/>
                      <a:pt x="445" y="40"/>
                    </a:cubicBezTo>
                    <a:cubicBezTo>
                      <a:pt x="445" y="73"/>
                      <a:pt x="445" y="105"/>
                      <a:pt x="445" y="138"/>
                    </a:cubicBezTo>
                    <a:cubicBezTo>
                      <a:pt x="445" y="250"/>
                      <a:pt x="445" y="362"/>
                      <a:pt x="445" y="474"/>
                    </a:cubicBezTo>
                    <a:cubicBezTo>
                      <a:pt x="445" y="506"/>
                      <a:pt x="431" y="519"/>
                      <a:pt x="400" y="519"/>
                    </a:cubicBezTo>
                    <a:cubicBezTo>
                      <a:pt x="281" y="519"/>
                      <a:pt x="162" y="519"/>
                      <a:pt x="44" y="519"/>
                    </a:cubicBezTo>
                    <a:cubicBezTo>
                      <a:pt x="14" y="519"/>
                      <a:pt x="0" y="505"/>
                      <a:pt x="0" y="476"/>
                    </a:cubicBezTo>
                    <a:cubicBezTo>
                      <a:pt x="0" y="332"/>
                      <a:pt x="0" y="188"/>
                      <a:pt x="0" y="44"/>
                    </a:cubicBezTo>
                    <a:cubicBezTo>
                      <a:pt x="0" y="14"/>
                      <a:pt x="14" y="0"/>
                      <a:pt x="45" y="0"/>
                    </a:cubicBezTo>
                    <a:cubicBezTo>
                      <a:pt x="54" y="0"/>
                      <a:pt x="63" y="0"/>
                      <a:pt x="74" y="0"/>
                    </a:cubicBezTo>
                    <a:cubicBezTo>
                      <a:pt x="74" y="17"/>
                      <a:pt x="74" y="34"/>
                      <a:pt x="74" y="50"/>
                    </a:cubicBezTo>
                    <a:cubicBezTo>
                      <a:pt x="74" y="88"/>
                      <a:pt x="97" y="111"/>
                      <a:pt x="135" y="111"/>
                    </a:cubicBezTo>
                    <a:cubicBezTo>
                      <a:pt x="193" y="111"/>
                      <a:pt x="252" y="111"/>
                      <a:pt x="310" y="111"/>
                    </a:cubicBezTo>
                    <a:cubicBezTo>
                      <a:pt x="348" y="111"/>
                      <a:pt x="371" y="88"/>
                      <a:pt x="371" y="50"/>
                    </a:cubicBezTo>
                    <a:cubicBezTo>
                      <a:pt x="371" y="34"/>
                      <a:pt x="371" y="18"/>
                      <a:pt x="371" y="0"/>
                    </a:cubicBezTo>
                    <a:close/>
                    <a:moveTo>
                      <a:pt x="128" y="217"/>
                    </a:moveTo>
                    <a:cubicBezTo>
                      <a:pt x="122" y="209"/>
                      <a:pt x="116" y="202"/>
                      <a:pt x="110" y="196"/>
                    </a:cubicBezTo>
                    <a:cubicBezTo>
                      <a:pt x="98" y="184"/>
                      <a:pt x="88" y="182"/>
                      <a:pt x="79" y="191"/>
                    </a:cubicBezTo>
                    <a:cubicBezTo>
                      <a:pt x="71" y="200"/>
                      <a:pt x="72" y="210"/>
                      <a:pt x="84" y="221"/>
                    </a:cubicBezTo>
                    <a:cubicBezTo>
                      <a:pt x="93" y="231"/>
                      <a:pt x="103" y="241"/>
                      <a:pt x="113" y="250"/>
                    </a:cubicBezTo>
                    <a:cubicBezTo>
                      <a:pt x="126" y="263"/>
                      <a:pt x="133" y="263"/>
                      <a:pt x="146" y="250"/>
                    </a:cubicBezTo>
                    <a:cubicBezTo>
                      <a:pt x="169" y="228"/>
                      <a:pt x="191" y="206"/>
                      <a:pt x="213" y="184"/>
                    </a:cubicBezTo>
                    <a:cubicBezTo>
                      <a:pt x="224" y="173"/>
                      <a:pt x="225" y="163"/>
                      <a:pt x="217" y="154"/>
                    </a:cubicBezTo>
                    <a:cubicBezTo>
                      <a:pt x="208" y="146"/>
                      <a:pt x="198" y="147"/>
                      <a:pt x="187" y="158"/>
                    </a:cubicBezTo>
                    <a:cubicBezTo>
                      <a:pt x="168" y="176"/>
                      <a:pt x="150" y="195"/>
                      <a:pt x="128" y="217"/>
                    </a:cubicBezTo>
                    <a:close/>
                    <a:moveTo>
                      <a:pt x="128" y="365"/>
                    </a:moveTo>
                    <a:cubicBezTo>
                      <a:pt x="124" y="359"/>
                      <a:pt x="121" y="355"/>
                      <a:pt x="117" y="351"/>
                    </a:cubicBezTo>
                    <a:cubicBezTo>
                      <a:pt x="114" y="347"/>
                      <a:pt x="110" y="343"/>
                      <a:pt x="106" y="340"/>
                    </a:cubicBezTo>
                    <a:cubicBezTo>
                      <a:pt x="98" y="332"/>
                      <a:pt x="89" y="331"/>
                      <a:pt x="80" y="339"/>
                    </a:cubicBezTo>
                    <a:cubicBezTo>
                      <a:pt x="72" y="346"/>
                      <a:pt x="72" y="357"/>
                      <a:pt x="80" y="366"/>
                    </a:cubicBezTo>
                    <a:cubicBezTo>
                      <a:pt x="92" y="378"/>
                      <a:pt x="104" y="390"/>
                      <a:pt x="116" y="402"/>
                    </a:cubicBezTo>
                    <a:cubicBezTo>
                      <a:pt x="124" y="410"/>
                      <a:pt x="134" y="411"/>
                      <a:pt x="143" y="402"/>
                    </a:cubicBezTo>
                    <a:cubicBezTo>
                      <a:pt x="168" y="378"/>
                      <a:pt x="192" y="353"/>
                      <a:pt x="217" y="328"/>
                    </a:cubicBezTo>
                    <a:cubicBezTo>
                      <a:pt x="224" y="321"/>
                      <a:pt x="224" y="313"/>
                      <a:pt x="218" y="304"/>
                    </a:cubicBezTo>
                    <a:cubicBezTo>
                      <a:pt x="211" y="294"/>
                      <a:pt x="199" y="294"/>
                      <a:pt x="189" y="304"/>
                    </a:cubicBezTo>
                    <a:cubicBezTo>
                      <a:pt x="169" y="324"/>
                      <a:pt x="150" y="343"/>
                      <a:pt x="128" y="365"/>
                    </a:cubicBezTo>
                    <a:close/>
                    <a:moveTo>
                      <a:pt x="314" y="223"/>
                    </a:moveTo>
                    <a:cubicBezTo>
                      <a:pt x="326" y="223"/>
                      <a:pt x="338" y="223"/>
                      <a:pt x="350" y="222"/>
                    </a:cubicBezTo>
                    <a:cubicBezTo>
                      <a:pt x="362" y="222"/>
                      <a:pt x="371" y="214"/>
                      <a:pt x="371" y="204"/>
                    </a:cubicBezTo>
                    <a:cubicBezTo>
                      <a:pt x="370" y="193"/>
                      <a:pt x="362" y="186"/>
                      <a:pt x="350" y="186"/>
                    </a:cubicBezTo>
                    <a:cubicBezTo>
                      <a:pt x="327" y="185"/>
                      <a:pt x="304" y="185"/>
                      <a:pt x="280" y="186"/>
                    </a:cubicBezTo>
                    <a:cubicBezTo>
                      <a:pt x="268" y="186"/>
                      <a:pt x="259" y="194"/>
                      <a:pt x="259" y="204"/>
                    </a:cubicBezTo>
                    <a:cubicBezTo>
                      <a:pt x="260" y="215"/>
                      <a:pt x="268" y="222"/>
                      <a:pt x="280" y="222"/>
                    </a:cubicBezTo>
                    <a:cubicBezTo>
                      <a:pt x="291" y="223"/>
                      <a:pt x="303" y="223"/>
                      <a:pt x="314" y="223"/>
                    </a:cubicBezTo>
                    <a:close/>
                    <a:moveTo>
                      <a:pt x="314" y="371"/>
                    </a:moveTo>
                    <a:cubicBezTo>
                      <a:pt x="327" y="371"/>
                      <a:pt x="339" y="371"/>
                      <a:pt x="351" y="371"/>
                    </a:cubicBezTo>
                    <a:cubicBezTo>
                      <a:pt x="363" y="370"/>
                      <a:pt x="369" y="364"/>
                      <a:pt x="370" y="353"/>
                    </a:cubicBezTo>
                    <a:cubicBezTo>
                      <a:pt x="371" y="343"/>
                      <a:pt x="363" y="334"/>
                      <a:pt x="351" y="334"/>
                    </a:cubicBezTo>
                    <a:cubicBezTo>
                      <a:pt x="327" y="334"/>
                      <a:pt x="303" y="334"/>
                      <a:pt x="279" y="334"/>
                    </a:cubicBezTo>
                    <a:cubicBezTo>
                      <a:pt x="267" y="334"/>
                      <a:pt x="261" y="341"/>
                      <a:pt x="260" y="352"/>
                    </a:cubicBezTo>
                    <a:cubicBezTo>
                      <a:pt x="259" y="362"/>
                      <a:pt x="267" y="370"/>
                      <a:pt x="279" y="371"/>
                    </a:cubicBezTo>
                    <a:cubicBezTo>
                      <a:pt x="291" y="371"/>
                      <a:pt x="303" y="371"/>
                      <a:pt x="314" y="37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7"/>
              <p:cNvSpPr/>
              <p:nvPr/>
            </p:nvSpPr>
            <p:spPr bwMode="auto">
              <a:xfrm>
                <a:off x="3541" y="1339"/>
                <a:ext cx="598" cy="423"/>
              </a:xfrm>
              <a:custGeom>
                <a:avLst/>
                <a:gdLst>
                  <a:gd name="T0" fmla="*/ 112 w 223"/>
                  <a:gd name="T1" fmla="*/ 158 h 158"/>
                  <a:gd name="T2" fmla="*/ 24 w 223"/>
                  <a:gd name="T3" fmla="*/ 158 h 158"/>
                  <a:gd name="T4" fmla="*/ 0 w 223"/>
                  <a:gd name="T5" fmla="*/ 135 h 158"/>
                  <a:gd name="T6" fmla="*/ 0 w 223"/>
                  <a:gd name="T7" fmla="*/ 70 h 158"/>
                  <a:gd name="T8" fmla="*/ 24 w 223"/>
                  <a:gd name="T9" fmla="*/ 47 h 158"/>
                  <a:gd name="T10" fmla="*/ 34 w 223"/>
                  <a:gd name="T11" fmla="*/ 47 h 158"/>
                  <a:gd name="T12" fmla="*/ 69 w 223"/>
                  <a:gd name="T13" fmla="*/ 31 h 158"/>
                  <a:gd name="T14" fmla="*/ 158 w 223"/>
                  <a:gd name="T15" fmla="*/ 36 h 158"/>
                  <a:gd name="T16" fmla="*/ 179 w 223"/>
                  <a:gd name="T17" fmla="*/ 47 h 158"/>
                  <a:gd name="T18" fmla="*/ 202 w 223"/>
                  <a:gd name="T19" fmla="*/ 47 h 158"/>
                  <a:gd name="T20" fmla="*/ 222 w 223"/>
                  <a:gd name="T21" fmla="*/ 67 h 158"/>
                  <a:gd name="T22" fmla="*/ 222 w 223"/>
                  <a:gd name="T23" fmla="*/ 138 h 158"/>
                  <a:gd name="T24" fmla="*/ 200 w 223"/>
                  <a:gd name="T25" fmla="*/ 158 h 158"/>
                  <a:gd name="T26" fmla="*/ 112 w 223"/>
                  <a:gd name="T27"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3" h="158">
                    <a:moveTo>
                      <a:pt x="112" y="158"/>
                    </a:moveTo>
                    <a:cubicBezTo>
                      <a:pt x="82" y="158"/>
                      <a:pt x="53" y="158"/>
                      <a:pt x="24" y="158"/>
                    </a:cubicBezTo>
                    <a:cubicBezTo>
                      <a:pt x="7" y="158"/>
                      <a:pt x="0" y="152"/>
                      <a:pt x="0" y="135"/>
                    </a:cubicBezTo>
                    <a:cubicBezTo>
                      <a:pt x="0" y="113"/>
                      <a:pt x="0" y="91"/>
                      <a:pt x="0" y="70"/>
                    </a:cubicBezTo>
                    <a:cubicBezTo>
                      <a:pt x="0" y="53"/>
                      <a:pt x="7" y="47"/>
                      <a:pt x="24" y="47"/>
                    </a:cubicBezTo>
                    <a:cubicBezTo>
                      <a:pt x="27" y="47"/>
                      <a:pt x="31" y="47"/>
                      <a:pt x="34" y="47"/>
                    </a:cubicBezTo>
                    <a:cubicBezTo>
                      <a:pt x="49" y="48"/>
                      <a:pt x="59" y="45"/>
                      <a:pt x="69" y="31"/>
                    </a:cubicBezTo>
                    <a:cubicBezTo>
                      <a:pt x="90" y="0"/>
                      <a:pt x="138" y="3"/>
                      <a:pt x="158" y="36"/>
                    </a:cubicBezTo>
                    <a:cubicBezTo>
                      <a:pt x="163" y="45"/>
                      <a:pt x="169" y="48"/>
                      <a:pt x="179" y="47"/>
                    </a:cubicBezTo>
                    <a:cubicBezTo>
                      <a:pt x="187" y="46"/>
                      <a:pt x="195" y="47"/>
                      <a:pt x="202" y="47"/>
                    </a:cubicBezTo>
                    <a:cubicBezTo>
                      <a:pt x="215" y="47"/>
                      <a:pt x="222" y="54"/>
                      <a:pt x="222" y="67"/>
                    </a:cubicBezTo>
                    <a:cubicBezTo>
                      <a:pt x="223" y="90"/>
                      <a:pt x="223" y="114"/>
                      <a:pt x="222" y="138"/>
                    </a:cubicBezTo>
                    <a:cubicBezTo>
                      <a:pt x="222" y="152"/>
                      <a:pt x="215" y="158"/>
                      <a:pt x="200" y="158"/>
                    </a:cubicBezTo>
                    <a:cubicBezTo>
                      <a:pt x="171" y="158"/>
                      <a:pt x="141" y="158"/>
                      <a:pt x="112" y="15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Group 20"/>
            <p:cNvGrpSpPr>
              <a:grpSpLocks noChangeAspect="1"/>
            </p:cNvGrpSpPr>
            <p:nvPr/>
          </p:nvGrpSpPr>
          <p:grpSpPr bwMode="auto">
            <a:xfrm>
              <a:off x="10188767" y="3380337"/>
              <a:ext cx="383721" cy="332028"/>
              <a:chOff x="3068" y="1492"/>
              <a:chExt cx="1544" cy="1336"/>
            </a:xfrm>
          </p:grpSpPr>
          <p:sp>
            <p:nvSpPr>
              <p:cNvPr id="40" name="AutoShape 19"/>
              <p:cNvSpPr>
                <a:spLocks noChangeAspect="1" noChangeArrowheads="1" noTextEdit="1"/>
              </p:cNvSpPr>
              <p:nvPr/>
            </p:nvSpPr>
            <p:spPr bwMode="auto">
              <a:xfrm>
                <a:off x="3068" y="1492"/>
                <a:ext cx="1544"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1" name="Freeform 21"/>
              <p:cNvSpPr>
                <a:spLocks noEditPoints="1"/>
              </p:cNvSpPr>
              <p:nvPr/>
            </p:nvSpPr>
            <p:spPr bwMode="auto">
              <a:xfrm>
                <a:off x="3272" y="1900"/>
                <a:ext cx="1131" cy="925"/>
              </a:xfrm>
              <a:custGeom>
                <a:avLst/>
                <a:gdLst>
                  <a:gd name="T0" fmla="*/ 307 w 422"/>
                  <a:gd name="T1" fmla="*/ 0 h 345"/>
                  <a:gd name="T2" fmla="*/ 318 w 422"/>
                  <a:gd name="T3" fmla="*/ 83 h 345"/>
                  <a:gd name="T4" fmla="*/ 413 w 422"/>
                  <a:gd name="T5" fmla="*/ 143 h 345"/>
                  <a:gd name="T6" fmla="*/ 422 w 422"/>
                  <a:gd name="T7" fmla="*/ 315 h 345"/>
                  <a:gd name="T8" fmla="*/ 30 w 422"/>
                  <a:gd name="T9" fmla="*/ 345 h 345"/>
                  <a:gd name="T10" fmla="*/ 3 w 422"/>
                  <a:gd name="T11" fmla="*/ 248 h 345"/>
                  <a:gd name="T12" fmla="*/ 25 w 422"/>
                  <a:gd name="T13" fmla="*/ 126 h 345"/>
                  <a:gd name="T14" fmla="*/ 113 w 422"/>
                  <a:gd name="T15" fmla="*/ 6 h 345"/>
                  <a:gd name="T16" fmla="*/ 134 w 422"/>
                  <a:gd name="T17" fmla="*/ 166 h 345"/>
                  <a:gd name="T18" fmla="*/ 153 w 422"/>
                  <a:gd name="T19" fmla="*/ 165 h 345"/>
                  <a:gd name="T20" fmla="*/ 154 w 422"/>
                  <a:gd name="T21" fmla="*/ 145 h 345"/>
                  <a:gd name="T22" fmla="*/ 107 w 422"/>
                  <a:gd name="T23" fmla="*/ 156 h 345"/>
                  <a:gd name="T24" fmla="*/ 134 w 422"/>
                  <a:gd name="T25" fmla="*/ 166 h 345"/>
                  <a:gd name="T26" fmla="*/ 228 w 422"/>
                  <a:gd name="T27" fmla="*/ 166 h 345"/>
                  <a:gd name="T28" fmla="*/ 229 w 422"/>
                  <a:gd name="T29" fmla="*/ 145 h 345"/>
                  <a:gd name="T30" fmla="*/ 184 w 422"/>
                  <a:gd name="T31" fmla="*/ 156 h 345"/>
                  <a:gd name="T32" fmla="*/ 211 w 422"/>
                  <a:gd name="T33" fmla="*/ 166 h 345"/>
                  <a:gd name="T34" fmla="*/ 306 w 422"/>
                  <a:gd name="T35" fmla="*/ 165 h 345"/>
                  <a:gd name="T36" fmla="*/ 308 w 422"/>
                  <a:gd name="T37" fmla="*/ 145 h 345"/>
                  <a:gd name="T38" fmla="*/ 260 w 422"/>
                  <a:gd name="T39" fmla="*/ 156 h 345"/>
                  <a:gd name="T40" fmla="*/ 287 w 422"/>
                  <a:gd name="T41" fmla="*/ 166 h 345"/>
                  <a:gd name="T42" fmla="*/ 117 w 422"/>
                  <a:gd name="T43" fmla="*/ 188 h 345"/>
                  <a:gd name="T44" fmla="*/ 116 w 422"/>
                  <a:gd name="T45" fmla="*/ 209 h 345"/>
                  <a:gd name="T46" fmla="*/ 162 w 422"/>
                  <a:gd name="T47" fmla="*/ 198 h 345"/>
                  <a:gd name="T48" fmla="*/ 135 w 422"/>
                  <a:gd name="T49" fmla="*/ 188 h 345"/>
                  <a:gd name="T50" fmla="*/ 193 w 422"/>
                  <a:gd name="T51" fmla="*/ 188 h 345"/>
                  <a:gd name="T52" fmla="*/ 191 w 422"/>
                  <a:gd name="T53" fmla="*/ 209 h 345"/>
                  <a:gd name="T54" fmla="*/ 239 w 422"/>
                  <a:gd name="T55" fmla="*/ 198 h 345"/>
                  <a:gd name="T56" fmla="*/ 212 w 422"/>
                  <a:gd name="T57" fmla="*/ 188 h 345"/>
                  <a:gd name="T58" fmla="*/ 288 w 422"/>
                  <a:gd name="T59" fmla="*/ 188 h 345"/>
                  <a:gd name="T60" fmla="*/ 261 w 422"/>
                  <a:gd name="T61" fmla="*/ 199 h 345"/>
                  <a:gd name="T62" fmla="*/ 307 w 422"/>
                  <a:gd name="T63" fmla="*/ 209 h 345"/>
                  <a:gd name="T64" fmla="*/ 306 w 422"/>
                  <a:gd name="T65" fmla="*/ 188 h 345"/>
                  <a:gd name="T66" fmla="*/ 134 w 422"/>
                  <a:gd name="T67" fmla="*/ 254 h 345"/>
                  <a:gd name="T68" fmla="*/ 152 w 422"/>
                  <a:gd name="T69" fmla="*/ 253 h 345"/>
                  <a:gd name="T70" fmla="*/ 152 w 422"/>
                  <a:gd name="T71" fmla="*/ 232 h 345"/>
                  <a:gd name="T72" fmla="*/ 107 w 422"/>
                  <a:gd name="T73" fmla="*/ 242 h 345"/>
                  <a:gd name="T74" fmla="*/ 134 w 422"/>
                  <a:gd name="T75" fmla="*/ 254 h 345"/>
                  <a:gd name="T76" fmla="*/ 194 w 422"/>
                  <a:gd name="T77" fmla="*/ 232 h 345"/>
                  <a:gd name="T78" fmla="*/ 193 w 422"/>
                  <a:gd name="T79" fmla="*/ 253 h 345"/>
                  <a:gd name="T80" fmla="*/ 239 w 422"/>
                  <a:gd name="T81" fmla="*/ 242 h 345"/>
                  <a:gd name="T82" fmla="*/ 212 w 422"/>
                  <a:gd name="T83" fmla="*/ 232 h 345"/>
                  <a:gd name="T84" fmla="*/ 270 w 422"/>
                  <a:gd name="T85" fmla="*/ 232 h 345"/>
                  <a:gd name="T86" fmla="*/ 269 w 422"/>
                  <a:gd name="T87" fmla="*/ 252 h 345"/>
                  <a:gd name="T88" fmla="*/ 316 w 422"/>
                  <a:gd name="T89" fmla="*/ 242 h 345"/>
                  <a:gd name="T90" fmla="*/ 289 w 422"/>
                  <a:gd name="T91" fmla="*/ 23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2" h="345">
                    <a:moveTo>
                      <a:pt x="111" y="0"/>
                    </a:moveTo>
                    <a:cubicBezTo>
                      <a:pt x="176" y="0"/>
                      <a:pt x="240" y="0"/>
                      <a:pt x="307" y="0"/>
                    </a:cubicBezTo>
                    <a:cubicBezTo>
                      <a:pt x="305" y="6"/>
                      <a:pt x="305" y="12"/>
                      <a:pt x="303" y="18"/>
                    </a:cubicBezTo>
                    <a:cubicBezTo>
                      <a:pt x="292" y="43"/>
                      <a:pt x="299" y="64"/>
                      <a:pt x="318" y="83"/>
                    </a:cubicBezTo>
                    <a:cubicBezTo>
                      <a:pt x="341" y="105"/>
                      <a:pt x="369" y="118"/>
                      <a:pt x="399" y="126"/>
                    </a:cubicBezTo>
                    <a:cubicBezTo>
                      <a:pt x="408" y="129"/>
                      <a:pt x="412" y="133"/>
                      <a:pt x="413" y="143"/>
                    </a:cubicBezTo>
                    <a:cubicBezTo>
                      <a:pt x="415" y="196"/>
                      <a:pt x="419" y="250"/>
                      <a:pt x="422" y="304"/>
                    </a:cubicBezTo>
                    <a:cubicBezTo>
                      <a:pt x="422" y="308"/>
                      <a:pt x="422" y="312"/>
                      <a:pt x="422" y="315"/>
                    </a:cubicBezTo>
                    <a:cubicBezTo>
                      <a:pt x="421" y="333"/>
                      <a:pt x="410" y="345"/>
                      <a:pt x="392" y="345"/>
                    </a:cubicBezTo>
                    <a:cubicBezTo>
                      <a:pt x="271" y="345"/>
                      <a:pt x="151" y="345"/>
                      <a:pt x="30" y="345"/>
                    </a:cubicBezTo>
                    <a:cubicBezTo>
                      <a:pt x="12" y="345"/>
                      <a:pt x="0" y="332"/>
                      <a:pt x="0" y="312"/>
                    </a:cubicBezTo>
                    <a:cubicBezTo>
                      <a:pt x="1" y="291"/>
                      <a:pt x="2" y="270"/>
                      <a:pt x="3" y="248"/>
                    </a:cubicBezTo>
                    <a:cubicBezTo>
                      <a:pt x="5" y="214"/>
                      <a:pt x="8" y="180"/>
                      <a:pt x="9" y="146"/>
                    </a:cubicBezTo>
                    <a:cubicBezTo>
                      <a:pt x="10" y="135"/>
                      <a:pt x="13" y="130"/>
                      <a:pt x="25" y="126"/>
                    </a:cubicBezTo>
                    <a:cubicBezTo>
                      <a:pt x="49" y="116"/>
                      <a:pt x="73" y="104"/>
                      <a:pt x="95" y="90"/>
                    </a:cubicBezTo>
                    <a:cubicBezTo>
                      <a:pt x="124" y="72"/>
                      <a:pt x="136" y="37"/>
                      <a:pt x="113" y="6"/>
                    </a:cubicBezTo>
                    <a:cubicBezTo>
                      <a:pt x="112" y="5"/>
                      <a:pt x="112" y="3"/>
                      <a:pt x="111" y="0"/>
                    </a:cubicBezTo>
                    <a:close/>
                    <a:moveTo>
                      <a:pt x="134" y="166"/>
                    </a:moveTo>
                    <a:cubicBezTo>
                      <a:pt x="134" y="166"/>
                      <a:pt x="134" y="166"/>
                      <a:pt x="134" y="166"/>
                    </a:cubicBezTo>
                    <a:cubicBezTo>
                      <a:pt x="140" y="166"/>
                      <a:pt x="147" y="167"/>
                      <a:pt x="153" y="165"/>
                    </a:cubicBezTo>
                    <a:cubicBezTo>
                      <a:pt x="157" y="164"/>
                      <a:pt x="162" y="159"/>
                      <a:pt x="162" y="155"/>
                    </a:cubicBezTo>
                    <a:cubicBezTo>
                      <a:pt x="162" y="152"/>
                      <a:pt x="157" y="145"/>
                      <a:pt x="154" y="145"/>
                    </a:cubicBezTo>
                    <a:cubicBezTo>
                      <a:pt x="141" y="144"/>
                      <a:pt x="128" y="143"/>
                      <a:pt x="115" y="145"/>
                    </a:cubicBezTo>
                    <a:cubicBezTo>
                      <a:pt x="112" y="145"/>
                      <a:pt x="107" y="152"/>
                      <a:pt x="107" y="156"/>
                    </a:cubicBezTo>
                    <a:cubicBezTo>
                      <a:pt x="107" y="159"/>
                      <a:pt x="112" y="164"/>
                      <a:pt x="116" y="166"/>
                    </a:cubicBezTo>
                    <a:cubicBezTo>
                      <a:pt x="122" y="167"/>
                      <a:pt x="128" y="166"/>
                      <a:pt x="134" y="166"/>
                    </a:cubicBezTo>
                    <a:close/>
                    <a:moveTo>
                      <a:pt x="211" y="166"/>
                    </a:moveTo>
                    <a:cubicBezTo>
                      <a:pt x="217" y="166"/>
                      <a:pt x="223" y="167"/>
                      <a:pt x="228" y="166"/>
                    </a:cubicBezTo>
                    <a:cubicBezTo>
                      <a:pt x="233" y="164"/>
                      <a:pt x="238" y="159"/>
                      <a:pt x="239" y="156"/>
                    </a:cubicBezTo>
                    <a:cubicBezTo>
                      <a:pt x="239" y="152"/>
                      <a:pt x="233" y="145"/>
                      <a:pt x="229" y="145"/>
                    </a:cubicBezTo>
                    <a:cubicBezTo>
                      <a:pt x="217" y="143"/>
                      <a:pt x="205" y="143"/>
                      <a:pt x="193" y="145"/>
                    </a:cubicBezTo>
                    <a:cubicBezTo>
                      <a:pt x="189" y="145"/>
                      <a:pt x="183" y="152"/>
                      <a:pt x="184" y="156"/>
                    </a:cubicBezTo>
                    <a:cubicBezTo>
                      <a:pt x="184" y="159"/>
                      <a:pt x="190" y="164"/>
                      <a:pt x="194" y="166"/>
                    </a:cubicBezTo>
                    <a:cubicBezTo>
                      <a:pt x="199" y="167"/>
                      <a:pt x="205" y="166"/>
                      <a:pt x="211" y="166"/>
                    </a:cubicBezTo>
                    <a:close/>
                    <a:moveTo>
                      <a:pt x="287" y="166"/>
                    </a:moveTo>
                    <a:cubicBezTo>
                      <a:pt x="294" y="166"/>
                      <a:pt x="301" y="167"/>
                      <a:pt x="306" y="165"/>
                    </a:cubicBezTo>
                    <a:cubicBezTo>
                      <a:pt x="310" y="164"/>
                      <a:pt x="315" y="159"/>
                      <a:pt x="316" y="156"/>
                    </a:cubicBezTo>
                    <a:cubicBezTo>
                      <a:pt x="316" y="152"/>
                      <a:pt x="311" y="145"/>
                      <a:pt x="308" y="145"/>
                    </a:cubicBezTo>
                    <a:cubicBezTo>
                      <a:pt x="295" y="144"/>
                      <a:pt x="281" y="144"/>
                      <a:pt x="268" y="145"/>
                    </a:cubicBezTo>
                    <a:cubicBezTo>
                      <a:pt x="265" y="145"/>
                      <a:pt x="260" y="152"/>
                      <a:pt x="260" y="156"/>
                    </a:cubicBezTo>
                    <a:cubicBezTo>
                      <a:pt x="261" y="159"/>
                      <a:pt x="266" y="164"/>
                      <a:pt x="270" y="165"/>
                    </a:cubicBezTo>
                    <a:cubicBezTo>
                      <a:pt x="275" y="167"/>
                      <a:pt x="281" y="166"/>
                      <a:pt x="287" y="166"/>
                    </a:cubicBezTo>
                    <a:close/>
                    <a:moveTo>
                      <a:pt x="135" y="188"/>
                    </a:moveTo>
                    <a:cubicBezTo>
                      <a:pt x="129" y="188"/>
                      <a:pt x="122" y="187"/>
                      <a:pt x="117" y="188"/>
                    </a:cubicBezTo>
                    <a:cubicBezTo>
                      <a:pt x="113" y="190"/>
                      <a:pt x="107" y="195"/>
                      <a:pt x="107" y="198"/>
                    </a:cubicBezTo>
                    <a:cubicBezTo>
                      <a:pt x="107" y="202"/>
                      <a:pt x="112" y="209"/>
                      <a:pt x="116" y="209"/>
                    </a:cubicBezTo>
                    <a:cubicBezTo>
                      <a:pt x="128" y="211"/>
                      <a:pt x="140" y="211"/>
                      <a:pt x="152" y="209"/>
                    </a:cubicBezTo>
                    <a:cubicBezTo>
                      <a:pt x="156" y="209"/>
                      <a:pt x="159" y="202"/>
                      <a:pt x="162" y="198"/>
                    </a:cubicBezTo>
                    <a:cubicBezTo>
                      <a:pt x="159" y="194"/>
                      <a:pt x="155" y="190"/>
                      <a:pt x="151" y="188"/>
                    </a:cubicBezTo>
                    <a:cubicBezTo>
                      <a:pt x="146" y="187"/>
                      <a:pt x="140" y="188"/>
                      <a:pt x="135" y="188"/>
                    </a:cubicBezTo>
                    <a:close/>
                    <a:moveTo>
                      <a:pt x="212" y="188"/>
                    </a:moveTo>
                    <a:cubicBezTo>
                      <a:pt x="205" y="188"/>
                      <a:pt x="199" y="187"/>
                      <a:pt x="193" y="188"/>
                    </a:cubicBezTo>
                    <a:cubicBezTo>
                      <a:pt x="189" y="189"/>
                      <a:pt x="184" y="195"/>
                      <a:pt x="184" y="198"/>
                    </a:cubicBezTo>
                    <a:cubicBezTo>
                      <a:pt x="183" y="202"/>
                      <a:pt x="188" y="208"/>
                      <a:pt x="191" y="209"/>
                    </a:cubicBezTo>
                    <a:cubicBezTo>
                      <a:pt x="204" y="210"/>
                      <a:pt x="218" y="210"/>
                      <a:pt x="231" y="209"/>
                    </a:cubicBezTo>
                    <a:cubicBezTo>
                      <a:pt x="234" y="208"/>
                      <a:pt x="239" y="202"/>
                      <a:pt x="239" y="198"/>
                    </a:cubicBezTo>
                    <a:cubicBezTo>
                      <a:pt x="238" y="195"/>
                      <a:pt x="233" y="190"/>
                      <a:pt x="230" y="188"/>
                    </a:cubicBezTo>
                    <a:cubicBezTo>
                      <a:pt x="224" y="187"/>
                      <a:pt x="218" y="188"/>
                      <a:pt x="212" y="188"/>
                    </a:cubicBezTo>
                    <a:close/>
                    <a:moveTo>
                      <a:pt x="288" y="188"/>
                    </a:moveTo>
                    <a:cubicBezTo>
                      <a:pt x="288" y="188"/>
                      <a:pt x="288" y="188"/>
                      <a:pt x="288" y="188"/>
                    </a:cubicBezTo>
                    <a:cubicBezTo>
                      <a:pt x="282" y="188"/>
                      <a:pt x="276" y="187"/>
                      <a:pt x="270" y="188"/>
                    </a:cubicBezTo>
                    <a:cubicBezTo>
                      <a:pt x="266" y="190"/>
                      <a:pt x="261" y="195"/>
                      <a:pt x="261" y="199"/>
                    </a:cubicBezTo>
                    <a:cubicBezTo>
                      <a:pt x="260" y="202"/>
                      <a:pt x="266" y="209"/>
                      <a:pt x="269" y="209"/>
                    </a:cubicBezTo>
                    <a:cubicBezTo>
                      <a:pt x="281" y="210"/>
                      <a:pt x="294" y="210"/>
                      <a:pt x="307" y="209"/>
                    </a:cubicBezTo>
                    <a:cubicBezTo>
                      <a:pt x="310" y="209"/>
                      <a:pt x="316" y="202"/>
                      <a:pt x="316" y="199"/>
                    </a:cubicBezTo>
                    <a:cubicBezTo>
                      <a:pt x="315" y="195"/>
                      <a:pt x="310" y="190"/>
                      <a:pt x="306" y="188"/>
                    </a:cubicBezTo>
                    <a:cubicBezTo>
                      <a:pt x="300" y="187"/>
                      <a:pt x="294" y="188"/>
                      <a:pt x="288" y="188"/>
                    </a:cubicBezTo>
                    <a:close/>
                    <a:moveTo>
                      <a:pt x="134" y="254"/>
                    </a:moveTo>
                    <a:cubicBezTo>
                      <a:pt x="134" y="254"/>
                      <a:pt x="134" y="253"/>
                      <a:pt x="134" y="253"/>
                    </a:cubicBezTo>
                    <a:cubicBezTo>
                      <a:pt x="140" y="253"/>
                      <a:pt x="147" y="255"/>
                      <a:pt x="152" y="253"/>
                    </a:cubicBezTo>
                    <a:cubicBezTo>
                      <a:pt x="156" y="251"/>
                      <a:pt x="162" y="246"/>
                      <a:pt x="162" y="242"/>
                    </a:cubicBezTo>
                    <a:cubicBezTo>
                      <a:pt x="162" y="239"/>
                      <a:pt x="156" y="232"/>
                      <a:pt x="152" y="232"/>
                    </a:cubicBezTo>
                    <a:cubicBezTo>
                      <a:pt x="140" y="231"/>
                      <a:pt x="128" y="231"/>
                      <a:pt x="116" y="232"/>
                    </a:cubicBezTo>
                    <a:cubicBezTo>
                      <a:pt x="113" y="232"/>
                      <a:pt x="107" y="238"/>
                      <a:pt x="107" y="242"/>
                    </a:cubicBezTo>
                    <a:cubicBezTo>
                      <a:pt x="106" y="245"/>
                      <a:pt x="112" y="251"/>
                      <a:pt x="115" y="253"/>
                    </a:cubicBezTo>
                    <a:cubicBezTo>
                      <a:pt x="121" y="255"/>
                      <a:pt x="128" y="254"/>
                      <a:pt x="134" y="254"/>
                    </a:cubicBezTo>
                    <a:close/>
                    <a:moveTo>
                      <a:pt x="212" y="232"/>
                    </a:moveTo>
                    <a:cubicBezTo>
                      <a:pt x="206" y="232"/>
                      <a:pt x="199" y="230"/>
                      <a:pt x="194" y="232"/>
                    </a:cubicBezTo>
                    <a:cubicBezTo>
                      <a:pt x="190" y="233"/>
                      <a:pt x="184" y="238"/>
                      <a:pt x="184" y="242"/>
                    </a:cubicBezTo>
                    <a:cubicBezTo>
                      <a:pt x="184" y="246"/>
                      <a:pt x="189" y="252"/>
                      <a:pt x="193" y="253"/>
                    </a:cubicBezTo>
                    <a:cubicBezTo>
                      <a:pt x="205" y="254"/>
                      <a:pt x="218" y="254"/>
                      <a:pt x="230" y="253"/>
                    </a:cubicBezTo>
                    <a:cubicBezTo>
                      <a:pt x="233" y="252"/>
                      <a:pt x="239" y="245"/>
                      <a:pt x="239" y="242"/>
                    </a:cubicBezTo>
                    <a:cubicBezTo>
                      <a:pt x="238" y="238"/>
                      <a:pt x="232" y="233"/>
                      <a:pt x="228" y="232"/>
                    </a:cubicBezTo>
                    <a:cubicBezTo>
                      <a:pt x="223" y="230"/>
                      <a:pt x="217" y="232"/>
                      <a:pt x="212" y="232"/>
                    </a:cubicBezTo>
                    <a:close/>
                    <a:moveTo>
                      <a:pt x="289" y="232"/>
                    </a:moveTo>
                    <a:cubicBezTo>
                      <a:pt x="283" y="232"/>
                      <a:pt x="276" y="230"/>
                      <a:pt x="270" y="232"/>
                    </a:cubicBezTo>
                    <a:cubicBezTo>
                      <a:pt x="266" y="233"/>
                      <a:pt x="260" y="238"/>
                      <a:pt x="261" y="241"/>
                    </a:cubicBezTo>
                    <a:cubicBezTo>
                      <a:pt x="261" y="245"/>
                      <a:pt x="266" y="252"/>
                      <a:pt x="269" y="252"/>
                    </a:cubicBezTo>
                    <a:cubicBezTo>
                      <a:pt x="282" y="254"/>
                      <a:pt x="294" y="254"/>
                      <a:pt x="307" y="253"/>
                    </a:cubicBezTo>
                    <a:cubicBezTo>
                      <a:pt x="310" y="252"/>
                      <a:pt x="316" y="245"/>
                      <a:pt x="316" y="242"/>
                    </a:cubicBezTo>
                    <a:cubicBezTo>
                      <a:pt x="315" y="238"/>
                      <a:pt x="310" y="234"/>
                      <a:pt x="306" y="232"/>
                    </a:cubicBezTo>
                    <a:cubicBezTo>
                      <a:pt x="301" y="230"/>
                      <a:pt x="295" y="232"/>
                      <a:pt x="289" y="23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
              <p:cNvSpPr/>
              <p:nvPr/>
            </p:nvSpPr>
            <p:spPr bwMode="auto">
              <a:xfrm>
                <a:off x="3017" y="1484"/>
                <a:ext cx="1611" cy="687"/>
              </a:xfrm>
              <a:custGeom>
                <a:avLst/>
                <a:gdLst>
                  <a:gd name="T0" fmla="*/ 306 w 601"/>
                  <a:gd name="T1" fmla="*/ 110 h 256"/>
                  <a:gd name="T2" fmla="*/ 192 w 601"/>
                  <a:gd name="T3" fmla="*/ 110 h 256"/>
                  <a:gd name="T4" fmla="*/ 166 w 601"/>
                  <a:gd name="T5" fmla="*/ 115 h 256"/>
                  <a:gd name="T6" fmla="*/ 155 w 601"/>
                  <a:gd name="T7" fmla="*/ 142 h 256"/>
                  <a:gd name="T8" fmla="*/ 178 w 601"/>
                  <a:gd name="T9" fmla="*/ 181 h 256"/>
                  <a:gd name="T10" fmla="*/ 176 w 601"/>
                  <a:gd name="T11" fmla="*/ 211 h 256"/>
                  <a:gd name="T12" fmla="*/ 75 w 601"/>
                  <a:gd name="T13" fmla="*/ 253 h 256"/>
                  <a:gd name="T14" fmla="*/ 57 w 601"/>
                  <a:gd name="T15" fmla="*/ 244 h 256"/>
                  <a:gd name="T16" fmla="*/ 45 w 601"/>
                  <a:gd name="T17" fmla="*/ 227 h 256"/>
                  <a:gd name="T18" fmla="*/ 51 w 601"/>
                  <a:gd name="T19" fmla="*/ 71 h 256"/>
                  <a:gd name="T20" fmla="*/ 184 w 601"/>
                  <a:gd name="T21" fmla="*/ 7 h 256"/>
                  <a:gd name="T22" fmla="*/ 429 w 601"/>
                  <a:gd name="T23" fmla="*/ 7 h 256"/>
                  <a:gd name="T24" fmla="*/ 579 w 601"/>
                  <a:gd name="T25" fmla="*/ 99 h 256"/>
                  <a:gd name="T26" fmla="*/ 571 w 601"/>
                  <a:gd name="T27" fmla="*/ 221 h 256"/>
                  <a:gd name="T28" fmla="*/ 563 w 601"/>
                  <a:gd name="T29" fmla="*/ 234 h 256"/>
                  <a:gd name="T30" fmla="*/ 518 w 601"/>
                  <a:gd name="T31" fmla="*/ 251 h 256"/>
                  <a:gd name="T32" fmla="*/ 444 w 601"/>
                  <a:gd name="T33" fmla="*/ 218 h 256"/>
                  <a:gd name="T34" fmla="*/ 437 w 601"/>
                  <a:gd name="T35" fmla="*/ 177 h 256"/>
                  <a:gd name="T36" fmla="*/ 458 w 601"/>
                  <a:gd name="T37" fmla="*/ 141 h 256"/>
                  <a:gd name="T38" fmla="*/ 447 w 601"/>
                  <a:gd name="T39" fmla="*/ 115 h 256"/>
                  <a:gd name="T40" fmla="*/ 420 w 601"/>
                  <a:gd name="T41" fmla="*/ 110 h 256"/>
                  <a:gd name="T42" fmla="*/ 306 w 601"/>
                  <a:gd name="T43" fmla="*/ 1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56">
                    <a:moveTo>
                      <a:pt x="306" y="110"/>
                    </a:moveTo>
                    <a:cubicBezTo>
                      <a:pt x="268" y="110"/>
                      <a:pt x="230" y="110"/>
                      <a:pt x="192" y="110"/>
                    </a:cubicBezTo>
                    <a:cubicBezTo>
                      <a:pt x="183" y="110"/>
                      <a:pt x="174" y="112"/>
                      <a:pt x="166" y="115"/>
                    </a:cubicBezTo>
                    <a:cubicBezTo>
                      <a:pt x="151" y="120"/>
                      <a:pt x="148" y="129"/>
                      <a:pt x="155" y="142"/>
                    </a:cubicBezTo>
                    <a:cubicBezTo>
                      <a:pt x="162" y="155"/>
                      <a:pt x="170" y="169"/>
                      <a:pt x="178" y="181"/>
                    </a:cubicBezTo>
                    <a:cubicBezTo>
                      <a:pt x="186" y="192"/>
                      <a:pt x="185" y="202"/>
                      <a:pt x="176" y="211"/>
                    </a:cubicBezTo>
                    <a:cubicBezTo>
                      <a:pt x="147" y="237"/>
                      <a:pt x="113" y="251"/>
                      <a:pt x="75" y="253"/>
                    </a:cubicBezTo>
                    <a:cubicBezTo>
                      <a:pt x="69" y="253"/>
                      <a:pt x="62" y="248"/>
                      <a:pt x="57" y="244"/>
                    </a:cubicBezTo>
                    <a:cubicBezTo>
                      <a:pt x="52" y="239"/>
                      <a:pt x="49" y="232"/>
                      <a:pt x="45" y="227"/>
                    </a:cubicBezTo>
                    <a:cubicBezTo>
                      <a:pt x="0" y="174"/>
                      <a:pt x="20" y="107"/>
                      <a:pt x="51" y="71"/>
                    </a:cubicBezTo>
                    <a:cubicBezTo>
                      <a:pt x="86" y="31"/>
                      <a:pt x="131" y="12"/>
                      <a:pt x="184" y="7"/>
                    </a:cubicBezTo>
                    <a:cubicBezTo>
                      <a:pt x="265" y="0"/>
                      <a:pt x="347" y="0"/>
                      <a:pt x="429" y="7"/>
                    </a:cubicBezTo>
                    <a:cubicBezTo>
                      <a:pt x="494" y="13"/>
                      <a:pt x="548" y="39"/>
                      <a:pt x="579" y="99"/>
                    </a:cubicBezTo>
                    <a:cubicBezTo>
                      <a:pt x="600" y="140"/>
                      <a:pt x="601" y="182"/>
                      <a:pt x="571" y="221"/>
                    </a:cubicBezTo>
                    <a:cubicBezTo>
                      <a:pt x="568" y="225"/>
                      <a:pt x="565" y="229"/>
                      <a:pt x="563" y="234"/>
                    </a:cubicBezTo>
                    <a:cubicBezTo>
                      <a:pt x="553" y="254"/>
                      <a:pt x="537" y="256"/>
                      <a:pt x="518" y="251"/>
                    </a:cubicBezTo>
                    <a:cubicBezTo>
                      <a:pt x="491" y="245"/>
                      <a:pt x="466" y="235"/>
                      <a:pt x="444" y="218"/>
                    </a:cubicBezTo>
                    <a:cubicBezTo>
                      <a:pt x="426" y="203"/>
                      <a:pt x="425" y="196"/>
                      <a:pt x="437" y="177"/>
                    </a:cubicBezTo>
                    <a:cubicBezTo>
                      <a:pt x="444" y="165"/>
                      <a:pt x="451" y="153"/>
                      <a:pt x="458" y="141"/>
                    </a:cubicBezTo>
                    <a:cubicBezTo>
                      <a:pt x="464" y="128"/>
                      <a:pt x="461" y="120"/>
                      <a:pt x="447" y="115"/>
                    </a:cubicBezTo>
                    <a:cubicBezTo>
                      <a:pt x="439" y="112"/>
                      <a:pt x="429" y="110"/>
                      <a:pt x="420" y="110"/>
                    </a:cubicBezTo>
                    <a:cubicBezTo>
                      <a:pt x="382" y="110"/>
                      <a:pt x="344" y="110"/>
                      <a:pt x="306" y="11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3"/>
              <p:cNvSpPr>
                <a:spLocks noEditPoints="1"/>
              </p:cNvSpPr>
              <p:nvPr/>
            </p:nvSpPr>
            <p:spPr bwMode="auto">
              <a:xfrm>
                <a:off x="3272" y="1900"/>
                <a:ext cx="1131" cy="925"/>
              </a:xfrm>
              <a:custGeom>
                <a:avLst/>
                <a:gdLst>
                  <a:gd name="T0" fmla="*/ 307 w 422"/>
                  <a:gd name="T1" fmla="*/ 0 h 345"/>
                  <a:gd name="T2" fmla="*/ 318 w 422"/>
                  <a:gd name="T3" fmla="*/ 83 h 345"/>
                  <a:gd name="T4" fmla="*/ 413 w 422"/>
                  <a:gd name="T5" fmla="*/ 143 h 345"/>
                  <a:gd name="T6" fmla="*/ 422 w 422"/>
                  <a:gd name="T7" fmla="*/ 315 h 345"/>
                  <a:gd name="T8" fmla="*/ 30 w 422"/>
                  <a:gd name="T9" fmla="*/ 345 h 345"/>
                  <a:gd name="T10" fmla="*/ 3 w 422"/>
                  <a:gd name="T11" fmla="*/ 248 h 345"/>
                  <a:gd name="T12" fmla="*/ 25 w 422"/>
                  <a:gd name="T13" fmla="*/ 126 h 345"/>
                  <a:gd name="T14" fmla="*/ 113 w 422"/>
                  <a:gd name="T15" fmla="*/ 6 h 345"/>
                  <a:gd name="T16" fmla="*/ 134 w 422"/>
                  <a:gd name="T17" fmla="*/ 166 h 345"/>
                  <a:gd name="T18" fmla="*/ 153 w 422"/>
                  <a:gd name="T19" fmla="*/ 165 h 345"/>
                  <a:gd name="T20" fmla="*/ 154 w 422"/>
                  <a:gd name="T21" fmla="*/ 145 h 345"/>
                  <a:gd name="T22" fmla="*/ 107 w 422"/>
                  <a:gd name="T23" fmla="*/ 156 h 345"/>
                  <a:gd name="T24" fmla="*/ 134 w 422"/>
                  <a:gd name="T25" fmla="*/ 166 h 345"/>
                  <a:gd name="T26" fmla="*/ 228 w 422"/>
                  <a:gd name="T27" fmla="*/ 166 h 345"/>
                  <a:gd name="T28" fmla="*/ 229 w 422"/>
                  <a:gd name="T29" fmla="*/ 145 h 345"/>
                  <a:gd name="T30" fmla="*/ 184 w 422"/>
                  <a:gd name="T31" fmla="*/ 156 h 345"/>
                  <a:gd name="T32" fmla="*/ 211 w 422"/>
                  <a:gd name="T33" fmla="*/ 166 h 345"/>
                  <a:gd name="T34" fmla="*/ 306 w 422"/>
                  <a:gd name="T35" fmla="*/ 165 h 345"/>
                  <a:gd name="T36" fmla="*/ 308 w 422"/>
                  <a:gd name="T37" fmla="*/ 145 h 345"/>
                  <a:gd name="T38" fmla="*/ 260 w 422"/>
                  <a:gd name="T39" fmla="*/ 156 h 345"/>
                  <a:gd name="T40" fmla="*/ 287 w 422"/>
                  <a:gd name="T41" fmla="*/ 166 h 345"/>
                  <a:gd name="T42" fmla="*/ 117 w 422"/>
                  <a:gd name="T43" fmla="*/ 188 h 345"/>
                  <a:gd name="T44" fmla="*/ 116 w 422"/>
                  <a:gd name="T45" fmla="*/ 209 h 345"/>
                  <a:gd name="T46" fmla="*/ 162 w 422"/>
                  <a:gd name="T47" fmla="*/ 198 h 345"/>
                  <a:gd name="T48" fmla="*/ 135 w 422"/>
                  <a:gd name="T49" fmla="*/ 188 h 345"/>
                  <a:gd name="T50" fmla="*/ 193 w 422"/>
                  <a:gd name="T51" fmla="*/ 188 h 345"/>
                  <a:gd name="T52" fmla="*/ 191 w 422"/>
                  <a:gd name="T53" fmla="*/ 209 h 345"/>
                  <a:gd name="T54" fmla="*/ 239 w 422"/>
                  <a:gd name="T55" fmla="*/ 198 h 345"/>
                  <a:gd name="T56" fmla="*/ 212 w 422"/>
                  <a:gd name="T57" fmla="*/ 188 h 345"/>
                  <a:gd name="T58" fmla="*/ 288 w 422"/>
                  <a:gd name="T59" fmla="*/ 188 h 345"/>
                  <a:gd name="T60" fmla="*/ 261 w 422"/>
                  <a:gd name="T61" fmla="*/ 199 h 345"/>
                  <a:gd name="T62" fmla="*/ 307 w 422"/>
                  <a:gd name="T63" fmla="*/ 209 h 345"/>
                  <a:gd name="T64" fmla="*/ 306 w 422"/>
                  <a:gd name="T65" fmla="*/ 188 h 345"/>
                  <a:gd name="T66" fmla="*/ 134 w 422"/>
                  <a:gd name="T67" fmla="*/ 254 h 345"/>
                  <a:gd name="T68" fmla="*/ 152 w 422"/>
                  <a:gd name="T69" fmla="*/ 253 h 345"/>
                  <a:gd name="T70" fmla="*/ 152 w 422"/>
                  <a:gd name="T71" fmla="*/ 232 h 345"/>
                  <a:gd name="T72" fmla="*/ 107 w 422"/>
                  <a:gd name="T73" fmla="*/ 242 h 345"/>
                  <a:gd name="T74" fmla="*/ 134 w 422"/>
                  <a:gd name="T75" fmla="*/ 254 h 345"/>
                  <a:gd name="T76" fmla="*/ 194 w 422"/>
                  <a:gd name="T77" fmla="*/ 232 h 345"/>
                  <a:gd name="T78" fmla="*/ 193 w 422"/>
                  <a:gd name="T79" fmla="*/ 253 h 345"/>
                  <a:gd name="T80" fmla="*/ 239 w 422"/>
                  <a:gd name="T81" fmla="*/ 242 h 345"/>
                  <a:gd name="T82" fmla="*/ 212 w 422"/>
                  <a:gd name="T83" fmla="*/ 232 h 345"/>
                  <a:gd name="T84" fmla="*/ 270 w 422"/>
                  <a:gd name="T85" fmla="*/ 232 h 345"/>
                  <a:gd name="T86" fmla="*/ 269 w 422"/>
                  <a:gd name="T87" fmla="*/ 252 h 345"/>
                  <a:gd name="T88" fmla="*/ 316 w 422"/>
                  <a:gd name="T89" fmla="*/ 242 h 345"/>
                  <a:gd name="T90" fmla="*/ 289 w 422"/>
                  <a:gd name="T91" fmla="*/ 232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22" h="345">
                    <a:moveTo>
                      <a:pt x="111" y="0"/>
                    </a:moveTo>
                    <a:cubicBezTo>
                      <a:pt x="176" y="0"/>
                      <a:pt x="240" y="0"/>
                      <a:pt x="307" y="0"/>
                    </a:cubicBezTo>
                    <a:cubicBezTo>
                      <a:pt x="305" y="6"/>
                      <a:pt x="305" y="12"/>
                      <a:pt x="303" y="18"/>
                    </a:cubicBezTo>
                    <a:cubicBezTo>
                      <a:pt x="292" y="43"/>
                      <a:pt x="299" y="64"/>
                      <a:pt x="318" y="83"/>
                    </a:cubicBezTo>
                    <a:cubicBezTo>
                      <a:pt x="341" y="105"/>
                      <a:pt x="369" y="118"/>
                      <a:pt x="399" y="126"/>
                    </a:cubicBezTo>
                    <a:cubicBezTo>
                      <a:pt x="408" y="129"/>
                      <a:pt x="412" y="133"/>
                      <a:pt x="413" y="143"/>
                    </a:cubicBezTo>
                    <a:cubicBezTo>
                      <a:pt x="415" y="196"/>
                      <a:pt x="419" y="250"/>
                      <a:pt x="422" y="304"/>
                    </a:cubicBezTo>
                    <a:cubicBezTo>
                      <a:pt x="422" y="308"/>
                      <a:pt x="422" y="312"/>
                      <a:pt x="422" y="315"/>
                    </a:cubicBezTo>
                    <a:cubicBezTo>
                      <a:pt x="421" y="333"/>
                      <a:pt x="410" y="345"/>
                      <a:pt x="392" y="345"/>
                    </a:cubicBezTo>
                    <a:cubicBezTo>
                      <a:pt x="271" y="345"/>
                      <a:pt x="151" y="345"/>
                      <a:pt x="30" y="345"/>
                    </a:cubicBezTo>
                    <a:cubicBezTo>
                      <a:pt x="12" y="345"/>
                      <a:pt x="0" y="332"/>
                      <a:pt x="0" y="312"/>
                    </a:cubicBezTo>
                    <a:cubicBezTo>
                      <a:pt x="1" y="291"/>
                      <a:pt x="2" y="270"/>
                      <a:pt x="3" y="248"/>
                    </a:cubicBezTo>
                    <a:cubicBezTo>
                      <a:pt x="5" y="214"/>
                      <a:pt x="8" y="180"/>
                      <a:pt x="9" y="146"/>
                    </a:cubicBezTo>
                    <a:cubicBezTo>
                      <a:pt x="10" y="135"/>
                      <a:pt x="13" y="130"/>
                      <a:pt x="25" y="126"/>
                    </a:cubicBezTo>
                    <a:cubicBezTo>
                      <a:pt x="49" y="116"/>
                      <a:pt x="73" y="104"/>
                      <a:pt x="95" y="90"/>
                    </a:cubicBezTo>
                    <a:cubicBezTo>
                      <a:pt x="124" y="72"/>
                      <a:pt x="136" y="37"/>
                      <a:pt x="113" y="6"/>
                    </a:cubicBezTo>
                    <a:cubicBezTo>
                      <a:pt x="112" y="5"/>
                      <a:pt x="112" y="3"/>
                      <a:pt x="111" y="0"/>
                    </a:cubicBezTo>
                    <a:close/>
                    <a:moveTo>
                      <a:pt x="134" y="166"/>
                    </a:moveTo>
                    <a:cubicBezTo>
                      <a:pt x="134" y="166"/>
                      <a:pt x="134" y="166"/>
                      <a:pt x="134" y="166"/>
                    </a:cubicBezTo>
                    <a:cubicBezTo>
                      <a:pt x="140" y="166"/>
                      <a:pt x="147" y="167"/>
                      <a:pt x="153" y="165"/>
                    </a:cubicBezTo>
                    <a:cubicBezTo>
                      <a:pt x="157" y="164"/>
                      <a:pt x="162" y="159"/>
                      <a:pt x="162" y="155"/>
                    </a:cubicBezTo>
                    <a:cubicBezTo>
                      <a:pt x="162" y="152"/>
                      <a:pt x="157" y="145"/>
                      <a:pt x="154" y="145"/>
                    </a:cubicBezTo>
                    <a:cubicBezTo>
                      <a:pt x="141" y="144"/>
                      <a:pt x="128" y="143"/>
                      <a:pt x="115" y="145"/>
                    </a:cubicBezTo>
                    <a:cubicBezTo>
                      <a:pt x="112" y="145"/>
                      <a:pt x="107" y="152"/>
                      <a:pt x="107" y="156"/>
                    </a:cubicBezTo>
                    <a:cubicBezTo>
                      <a:pt x="107" y="159"/>
                      <a:pt x="112" y="164"/>
                      <a:pt x="116" y="166"/>
                    </a:cubicBezTo>
                    <a:cubicBezTo>
                      <a:pt x="122" y="167"/>
                      <a:pt x="128" y="166"/>
                      <a:pt x="134" y="166"/>
                    </a:cubicBezTo>
                    <a:close/>
                    <a:moveTo>
                      <a:pt x="211" y="166"/>
                    </a:moveTo>
                    <a:cubicBezTo>
                      <a:pt x="217" y="166"/>
                      <a:pt x="223" y="167"/>
                      <a:pt x="228" y="166"/>
                    </a:cubicBezTo>
                    <a:cubicBezTo>
                      <a:pt x="233" y="164"/>
                      <a:pt x="238" y="159"/>
                      <a:pt x="239" y="156"/>
                    </a:cubicBezTo>
                    <a:cubicBezTo>
                      <a:pt x="239" y="152"/>
                      <a:pt x="233" y="145"/>
                      <a:pt x="229" y="145"/>
                    </a:cubicBezTo>
                    <a:cubicBezTo>
                      <a:pt x="217" y="143"/>
                      <a:pt x="205" y="143"/>
                      <a:pt x="193" y="145"/>
                    </a:cubicBezTo>
                    <a:cubicBezTo>
                      <a:pt x="189" y="145"/>
                      <a:pt x="183" y="152"/>
                      <a:pt x="184" y="156"/>
                    </a:cubicBezTo>
                    <a:cubicBezTo>
                      <a:pt x="184" y="159"/>
                      <a:pt x="190" y="164"/>
                      <a:pt x="194" y="166"/>
                    </a:cubicBezTo>
                    <a:cubicBezTo>
                      <a:pt x="199" y="167"/>
                      <a:pt x="205" y="166"/>
                      <a:pt x="211" y="166"/>
                    </a:cubicBezTo>
                    <a:close/>
                    <a:moveTo>
                      <a:pt x="287" y="166"/>
                    </a:moveTo>
                    <a:cubicBezTo>
                      <a:pt x="294" y="166"/>
                      <a:pt x="301" y="167"/>
                      <a:pt x="306" y="165"/>
                    </a:cubicBezTo>
                    <a:cubicBezTo>
                      <a:pt x="310" y="164"/>
                      <a:pt x="315" y="159"/>
                      <a:pt x="316" y="156"/>
                    </a:cubicBezTo>
                    <a:cubicBezTo>
                      <a:pt x="316" y="152"/>
                      <a:pt x="311" y="145"/>
                      <a:pt x="308" y="145"/>
                    </a:cubicBezTo>
                    <a:cubicBezTo>
                      <a:pt x="295" y="144"/>
                      <a:pt x="281" y="144"/>
                      <a:pt x="268" y="145"/>
                    </a:cubicBezTo>
                    <a:cubicBezTo>
                      <a:pt x="265" y="145"/>
                      <a:pt x="260" y="152"/>
                      <a:pt x="260" y="156"/>
                    </a:cubicBezTo>
                    <a:cubicBezTo>
                      <a:pt x="261" y="159"/>
                      <a:pt x="266" y="164"/>
                      <a:pt x="270" y="165"/>
                    </a:cubicBezTo>
                    <a:cubicBezTo>
                      <a:pt x="275" y="167"/>
                      <a:pt x="281" y="166"/>
                      <a:pt x="287" y="166"/>
                    </a:cubicBezTo>
                    <a:close/>
                    <a:moveTo>
                      <a:pt x="135" y="188"/>
                    </a:moveTo>
                    <a:cubicBezTo>
                      <a:pt x="129" y="188"/>
                      <a:pt x="122" y="187"/>
                      <a:pt x="117" y="188"/>
                    </a:cubicBezTo>
                    <a:cubicBezTo>
                      <a:pt x="113" y="190"/>
                      <a:pt x="107" y="195"/>
                      <a:pt x="107" y="198"/>
                    </a:cubicBezTo>
                    <a:cubicBezTo>
                      <a:pt x="107" y="202"/>
                      <a:pt x="112" y="209"/>
                      <a:pt x="116" y="209"/>
                    </a:cubicBezTo>
                    <a:cubicBezTo>
                      <a:pt x="128" y="211"/>
                      <a:pt x="140" y="211"/>
                      <a:pt x="152" y="209"/>
                    </a:cubicBezTo>
                    <a:cubicBezTo>
                      <a:pt x="156" y="209"/>
                      <a:pt x="159" y="202"/>
                      <a:pt x="162" y="198"/>
                    </a:cubicBezTo>
                    <a:cubicBezTo>
                      <a:pt x="159" y="194"/>
                      <a:pt x="155" y="190"/>
                      <a:pt x="151" y="188"/>
                    </a:cubicBezTo>
                    <a:cubicBezTo>
                      <a:pt x="146" y="187"/>
                      <a:pt x="140" y="188"/>
                      <a:pt x="135" y="188"/>
                    </a:cubicBezTo>
                    <a:close/>
                    <a:moveTo>
                      <a:pt x="212" y="188"/>
                    </a:moveTo>
                    <a:cubicBezTo>
                      <a:pt x="205" y="188"/>
                      <a:pt x="199" y="187"/>
                      <a:pt x="193" y="188"/>
                    </a:cubicBezTo>
                    <a:cubicBezTo>
                      <a:pt x="189" y="189"/>
                      <a:pt x="184" y="195"/>
                      <a:pt x="184" y="198"/>
                    </a:cubicBezTo>
                    <a:cubicBezTo>
                      <a:pt x="183" y="202"/>
                      <a:pt x="188" y="208"/>
                      <a:pt x="191" y="209"/>
                    </a:cubicBezTo>
                    <a:cubicBezTo>
                      <a:pt x="204" y="210"/>
                      <a:pt x="218" y="210"/>
                      <a:pt x="231" y="209"/>
                    </a:cubicBezTo>
                    <a:cubicBezTo>
                      <a:pt x="234" y="208"/>
                      <a:pt x="239" y="202"/>
                      <a:pt x="239" y="198"/>
                    </a:cubicBezTo>
                    <a:cubicBezTo>
                      <a:pt x="238" y="195"/>
                      <a:pt x="233" y="190"/>
                      <a:pt x="230" y="188"/>
                    </a:cubicBezTo>
                    <a:cubicBezTo>
                      <a:pt x="224" y="187"/>
                      <a:pt x="218" y="188"/>
                      <a:pt x="212" y="188"/>
                    </a:cubicBezTo>
                    <a:close/>
                    <a:moveTo>
                      <a:pt x="288" y="188"/>
                    </a:moveTo>
                    <a:cubicBezTo>
                      <a:pt x="288" y="188"/>
                      <a:pt x="288" y="188"/>
                      <a:pt x="288" y="188"/>
                    </a:cubicBezTo>
                    <a:cubicBezTo>
                      <a:pt x="282" y="188"/>
                      <a:pt x="276" y="187"/>
                      <a:pt x="270" y="188"/>
                    </a:cubicBezTo>
                    <a:cubicBezTo>
                      <a:pt x="266" y="190"/>
                      <a:pt x="261" y="195"/>
                      <a:pt x="261" y="199"/>
                    </a:cubicBezTo>
                    <a:cubicBezTo>
                      <a:pt x="260" y="202"/>
                      <a:pt x="266" y="209"/>
                      <a:pt x="269" y="209"/>
                    </a:cubicBezTo>
                    <a:cubicBezTo>
                      <a:pt x="281" y="210"/>
                      <a:pt x="294" y="210"/>
                      <a:pt x="307" y="209"/>
                    </a:cubicBezTo>
                    <a:cubicBezTo>
                      <a:pt x="310" y="209"/>
                      <a:pt x="316" y="202"/>
                      <a:pt x="316" y="199"/>
                    </a:cubicBezTo>
                    <a:cubicBezTo>
                      <a:pt x="315" y="195"/>
                      <a:pt x="310" y="190"/>
                      <a:pt x="306" y="188"/>
                    </a:cubicBezTo>
                    <a:cubicBezTo>
                      <a:pt x="300" y="187"/>
                      <a:pt x="294" y="188"/>
                      <a:pt x="288" y="188"/>
                    </a:cubicBezTo>
                    <a:close/>
                    <a:moveTo>
                      <a:pt x="134" y="254"/>
                    </a:moveTo>
                    <a:cubicBezTo>
                      <a:pt x="134" y="254"/>
                      <a:pt x="134" y="253"/>
                      <a:pt x="134" y="253"/>
                    </a:cubicBezTo>
                    <a:cubicBezTo>
                      <a:pt x="140" y="253"/>
                      <a:pt x="147" y="255"/>
                      <a:pt x="152" y="253"/>
                    </a:cubicBezTo>
                    <a:cubicBezTo>
                      <a:pt x="156" y="251"/>
                      <a:pt x="162" y="246"/>
                      <a:pt x="162" y="242"/>
                    </a:cubicBezTo>
                    <a:cubicBezTo>
                      <a:pt x="162" y="239"/>
                      <a:pt x="156" y="232"/>
                      <a:pt x="152" y="232"/>
                    </a:cubicBezTo>
                    <a:cubicBezTo>
                      <a:pt x="140" y="231"/>
                      <a:pt x="128" y="231"/>
                      <a:pt x="116" y="232"/>
                    </a:cubicBezTo>
                    <a:cubicBezTo>
                      <a:pt x="113" y="232"/>
                      <a:pt x="107" y="238"/>
                      <a:pt x="107" y="242"/>
                    </a:cubicBezTo>
                    <a:cubicBezTo>
                      <a:pt x="106" y="245"/>
                      <a:pt x="112" y="251"/>
                      <a:pt x="115" y="253"/>
                    </a:cubicBezTo>
                    <a:cubicBezTo>
                      <a:pt x="121" y="255"/>
                      <a:pt x="128" y="254"/>
                      <a:pt x="134" y="254"/>
                    </a:cubicBezTo>
                    <a:close/>
                    <a:moveTo>
                      <a:pt x="212" y="232"/>
                    </a:moveTo>
                    <a:cubicBezTo>
                      <a:pt x="206" y="232"/>
                      <a:pt x="199" y="230"/>
                      <a:pt x="194" y="232"/>
                    </a:cubicBezTo>
                    <a:cubicBezTo>
                      <a:pt x="190" y="233"/>
                      <a:pt x="184" y="238"/>
                      <a:pt x="184" y="242"/>
                    </a:cubicBezTo>
                    <a:cubicBezTo>
                      <a:pt x="184" y="246"/>
                      <a:pt x="189" y="252"/>
                      <a:pt x="193" y="253"/>
                    </a:cubicBezTo>
                    <a:cubicBezTo>
                      <a:pt x="205" y="254"/>
                      <a:pt x="218" y="254"/>
                      <a:pt x="230" y="253"/>
                    </a:cubicBezTo>
                    <a:cubicBezTo>
                      <a:pt x="233" y="252"/>
                      <a:pt x="239" y="245"/>
                      <a:pt x="239" y="242"/>
                    </a:cubicBezTo>
                    <a:cubicBezTo>
                      <a:pt x="238" y="238"/>
                      <a:pt x="232" y="233"/>
                      <a:pt x="228" y="232"/>
                    </a:cubicBezTo>
                    <a:cubicBezTo>
                      <a:pt x="223" y="230"/>
                      <a:pt x="217" y="232"/>
                      <a:pt x="212" y="232"/>
                    </a:cubicBezTo>
                    <a:close/>
                    <a:moveTo>
                      <a:pt x="289" y="232"/>
                    </a:moveTo>
                    <a:cubicBezTo>
                      <a:pt x="283" y="232"/>
                      <a:pt x="276" y="230"/>
                      <a:pt x="270" y="232"/>
                    </a:cubicBezTo>
                    <a:cubicBezTo>
                      <a:pt x="266" y="233"/>
                      <a:pt x="260" y="238"/>
                      <a:pt x="261" y="241"/>
                    </a:cubicBezTo>
                    <a:cubicBezTo>
                      <a:pt x="261" y="245"/>
                      <a:pt x="266" y="252"/>
                      <a:pt x="269" y="252"/>
                    </a:cubicBezTo>
                    <a:cubicBezTo>
                      <a:pt x="282" y="254"/>
                      <a:pt x="294" y="254"/>
                      <a:pt x="307" y="253"/>
                    </a:cubicBezTo>
                    <a:cubicBezTo>
                      <a:pt x="310" y="252"/>
                      <a:pt x="316" y="245"/>
                      <a:pt x="316" y="242"/>
                    </a:cubicBezTo>
                    <a:cubicBezTo>
                      <a:pt x="315" y="238"/>
                      <a:pt x="310" y="234"/>
                      <a:pt x="306" y="232"/>
                    </a:cubicBezTo>
                    <a:cubicBezTo>
                      <a:pt x="301" y="230"/>
                      <a:pt x="295" y="232"/>
                      <a:pt x="289" y="23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4"/>
              <p:cNvSpPr/>
              <p:nvPr/>
            </p:nvSpPr>
            <p:spPr bwMode="auto">
              <a:xfrm>
                <a:off x="3017" y="1484"/>
                <a:ext cx="1611" cy="687"/>
              </a:xfrm>
              <a:custGeom>
                <a:avLst/>
                <a:gdLst>
                  <a:gd name="T0" fmla="*/ 306 w 601"/>
                  <a:gd name="T1" fmla="*/ 110 h 256"/>
                  <a:gd name="T2" fmla="*/ 192 w 601"/>
                  <a:gd name="T3" fmla="*/ 110 h 256"/>
                  <a:gd name="T4" fmla="*/ 166 w 601"/>
                  <a:gd name="T5" fmla="*/ 115 h 256"/>
                  <a:gd name="T6" fmla="*/ 155 w 601"/>
                  <a:gd name="T7" fmla="*/ 142 h 256"/>
                  <a:gd name="T8" fmla="*/ 178 w 601"/>
                  <a:gd name="T9" fmla="*/ 181 h 256"/>
                  <a:gd name="T10" fmla="*/ 176 w 601"/>
                  <a:gd name="T11" fmla="*/ 211 h 256"/>
                  <a:gd name="T12" fmla="*/ 75 w 601"/>
                  <a:gd name="T13" fmla="*/ 253 h 256"/>
                  <a:gd name="T14" fmla="*/ 57 w 601"/>
                  <a:gd name="T15" fmla="*/ 244 h 256"/>
                  <a:gd name="T16" fmla="*/ 45 w 601"/>
                  <a:gd name="T17" fmla="*/ 227 h 256"/>
                  <a:gd name="T18" fmla="*/ 51 w 601"/>
                  <a:gd name="T19" fmla="*/ 71 h 256"/>
                  <a:gd name="T20" fmla="*/ 184 w 601"/>
                  <a:gd name="T21" fmla="*/ 7 h 256"/>
                  <a:gd name="T22" fmla="*/ 429 w 601"/>
                  <a:gd name="T23" fmla="*/ 7 h 256"/>
                  <a:gd name="T24" fmla="*/ 579 w 601"/>
                  <a:gd name="T25" fmla="*/ 99 h 256"/>
                  <a:gd name="T26" fmla="*/ 571 w 601"/>
                  <a:gd name="T27" fmla="*/ 221 h 256"/>
                  <a:gd name="T28" fmla="*/ 563 w 601"/>
                  <a:gd name="T29" fmla="*/ 234 h 256"/>
                  <a:gd name="T30" fmla="*/ 518 w 601"/>
                  <a:gd name="T31" fmla="*/ 251 h 256"/>
                  <a:gd name="T32" fmla="*/ 444 w 601"/>
                  <a:gd name="T33" fmla="*/ 218 h 256"/>
                  <a:gd name="T34" fmla="*/ 437 w 601"/>
                  <a:gd name="T35" fmla="*/ 177 h 256"/>
                  <a:gd name="T36" fmla="*/ 458 w 601"/>
                  <a:gd name="T37" fmla="*/ 141 h 256"/>
                  <a:gd name="T38" fmla="*/ 447 w 601"/>
                  <a:gd name="T39" fmla="*/ 115 h 256"/>
                  <a:gd name="T40" fmla="*/ 420 w 601"/>
                  <a:gd name="T41" fmla="*/ 110 h 256"/>
                  <a:gd name="T42" fmla="*/ 306 w 601"/>
                  <a:gd name="T43" fmla="*/ 11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01" h="256">
                    <a:moveTo>
                      <a:pt x="306" y="110"/>
                    </a:moveTo>
                    <a:cubicBezTo>
                      <a:pt x="268" y="110"/>
                      <a:pt x="230" y="110"/>
                      <a:pt x="192" y="110"/>
                    </a:cubicBezTo>
                    <a:cubicBezTo>
                      <a:pt x="183" y="110"/>
                      <a:pt x="174" y="112"/>
                      <a:pt x="166" y="115"/>
                    </a:cubicBezTo>
                    <a:cubicBezTo>
                      <a:pt x="151" y="120"/>
                      <a:pt x="148" y="129"/>
                      <a:pt x="155" y="142"/>
                    </a:cubicBezTo>
                    <a:cubicBezTo>
                      <a:pt x="162" y="155"/>
                      <a:pt x="170" y="169"/>
                      <a:pt x="178" y="181"/>
                    </a:cubicBezTo>
                    <a:cubicBezTo>
                      <a:pt x="186" y="192"/>
                      <a:pt x="185" y="202"/>
                      <a:pt x="176" y="211"/>
                    </a:cubicBezTo>
                    <a:cubicBezTo>
                      <a:pt x="147" y="237"/>
                      <a:pt x="113" y="251"/>
                      <a:pt x="75" y="253"/>
                    </a:cubicBezTo>
                    <a:cubicBezTo>
                      <a:pt x="69" y="253"/>
                      <a:pt x="62" y="248"/>
                      <a:pt x="57" y="244"/>
                    </a:cubicBezTo>
                    <a:cubicBezTo>
                      <a:pt x="52" y="239"/>
                      <a:pt x="49" y="232"/>
                      <a:pt x="45" y="227"/>
                    </a:cubicBezTo>
                    <a:cubicBezTo>
                      <a:pt x="0" y="174"/>
                      <a:pt x="20" y="107"/>
                      <a:pt x="51" y="71"/>
                    </a:cubicBezTo>
                    <a:cubicBezTo>
                      <a:pt x="86" y="31"/>
                      <a:pt x="131" y="12"/>
                      <a:pt x="184" y="7"/>
                    </a:cubicBezTo>
                    <a:cubicBezTo>
                      <a:pt x="265" y="0"/>
                      <a:pt x="347" y="0"/>
                      <a:pt x="429" y="7"/>
                    </a:cubicBezTo>
                    <a:cubicBezTo>
                      <a:pt x="494" y="13"/>
                      <a:pt x="548" y="39"/>
                      <a:pt x="579" y="99"/>
                    </a:cubicBezTo>
                    <a:cubicBezTo>
                      <a:pt x="600" y="140"/>
                      <a:pt x="601" y="182"/>
                      <a:pt x="571" y="221"/>
                    </a:cubicBezTo>
                    <a:cubicBezTo>
                      <a:pt x="568" y="225"/>
                      <a:pt x="565" y="229"/>
                      <a:pt x="563" y="234"/>
                    </a:cubicBezTo>
                    <a:cubicBezTo>
                      <a:pt x="553" y="254"/>
                      <a:pt x="537" y="256"/>
                      <a:pt x="518" y="251"/>
                    </a:cubicBezTo>
                    <a:cubicBezTo>
                      <a:pt x="491" y="245"/>
                      <a:pt x="466" y="235"/>
                      <a:pt x="444" y="218"/>
                    </a:cubicBezTo>
                    <a:cubicBezTo>
                      <a:pt x="426" y="203"/>
                      <a:pt x="425" y="196"/>
                      <a:pt x="437" y="177"/>
                    </a:cubicBezTo>
                    <a:cubicBezTo>
                      <a:pt x="444" y="165"/>
                      <a:pt x="451" y="153"/>
                      <a:pt x="458" y="141"/>
                    </a:cubicBezTo>
                    <a:cubicBezTo>
                      <a:pt x="464" y="128"/>
                      <a:pt x="461" y="120"/>
                      <a:pt x="447" y="115"/>
                    </a:cubicBezTo>
                    <a:cubicBezTo>
                      <a:pt x="439" y="112"/>
                      <a:pt x="429" y="110"/>
                      <a:pt x="420" y="110"/>
                    </a:cubicBezTo>
                    <a:cubicBezTo>
                      <a:pt x="382" y="110"/>
                      <a:pt x="344" y="110"/>
                      <a:pt x="306" y="11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 name="组合 2"/>
          <p:cNvGrpSpPr/>
          <p:nvPr/>
        </p:nvGrpSpPr>
        <p:grpSpPr>
          <a:xfrm>
            <a:off x="1622057" y="5016632"/>
            <a:ext cx="7833440" cy="858829"/>
            <a:chOff x="767557" y="2024844"/>
            <a:chExt cx="8572730" cy="939882"/>
          </a:xfrm>
        </p:grpSpPr>
        <p:grpSp>
          <p:nvGrpSpPr>
            <p:cNvPr id="24" name="组合 23"/>
            <p:cNvGrpSpPr/>
            <p:nvPr/>
          </p:nvGrpSpPr>
          <p:grpSpPr>
            <a:xfrm>
              <a:off x="767557" y="2024844"/>
              <a:ext cx="939882" cy="939882"/>
              <a:chOff x="767557" y="2024844"/>
              <a:chExt cx="939882" cy="939882"/>
            </a:xfrm>
          </p:grpSpPr>
          <p:sp>
            <p:nvSpPr>
              <p:cNvPr id="54" name="Rectangle 15"/>
              <p:cNvSpPr/>
              <p:nvPr/>
            </p:nvSpPr>
            <p:spPr>
              <a:xfrm>
                <a:off x="767557" y="2024844"/>
                <a:ext cx="939882" cy="939882"/>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5" name="Group 30"/>
              <p:cNvGrpSpPr/>
              <p:nvPr/>
            </p:nvGrpSpPr>
            <p:grpSpPr>
              <a:xfrm>
                <a:off x="990821" y="2301144"/>
                <a:ext cx="493352" cy="387281"/>
                <a:chOff x="5348288" y="5818188"/>
                <a:chExt cx="1587500" cy="1246187"/>
              </a:xfrm>
            </p:grpSpPr>
            <p:sp>
              <p:nvSpPr>
                <p:cNvPr id="56" name="Freeform 31"/>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7" name="Freeform 32"/>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58" name="Freeform 33"/>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27" name="组合 26"/>
            <p:cNvGrpSpPr/>
            <p:nvPr/>
          </p:nvGrpSpPr>
          <p:grpSpPr>
            <a:xfrm>
              <a:off x="4583832" y="2024844"/>
              <a:ext cx="939882" cy="939882"/>
              <a:chOff x="4583832" y="2024844"/>
              <a:chExt cx="939882" cy="939882"/>
            </a:xfrm>
          </p:grpSpPr>
          <p:sp>
            <p:nvSpPr>
              <p:cNvPr id="31" name="Rectangle 13"/>
              <p:cNvSpPr/>
              <p:nvPr/>
            </p:nvSpPr>
            <p:spPr>
              <a:xfrm>
                <a:off x="4583832" y="2024844"/>
                <a:ext cx="939882" cy="939882"/>
              </a:xfrm>
              <a:prstGeom prst="rect">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Group 37"/>
              <p:cNvGrpSpPr/>
              <p:nvPr/>
            </p:nvGrpSpPr>
            <p:grpSpPr>
              <a:xfrm>
                <a:off x="4807097" y="2301144"/>
                <a:ext cx="493352" cy="387281"/>
                <a:chOff x="11385550" y="5818188"/>
                <a:chExt cx="1587500" cy="1246187"/>
              </a:xfrm>
            </p:grpSpPr>
            <p:sp>
              <p:nvSpPr>
                <p:cNvPr id="4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4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nvGrpSpPr>
            <p:cNvPr id="63" name="组合 62"/>
            <p:cNvGrpSpPr/>
            <p:nvPr/>
          </p:nvGrpSpPr>
          <p:grpSpPr>
            <a:xfrm>
              <a:off x="8400405" y="2024844"/>
              <a:ext cx="939882" cy="939882"/>
              <a:chOff x="8400405" y="2024844"/>
              <a:chExt cx="939882" cy="939882"/>
            </a:xfrm>
          </p:grpSpPr>
          <p:sp>
            <p:nvSpPr>
              <p:cNvPr id="64" name="Rectangle 24"/>
              <p:cNvSpPr/>
              <p:nvPr/>
            </p:nvSpPr>
            <p:spPr>
              <a:xfrm>
                <a:off x="8400405" y="2024844"/>
                <a:ext cx="939882" cy="939882"/>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65" name="Group 44"/>
              <p:cNvGrpSpPr/>
              <p:nvPr/>
            </p:nvGrpSpPr>
            <p:grpSpPr>
              <a:xfrm>
                <a:off x="8623669" y="2301144"/>
                <a:ext cx="493352" cy="387281"/>
                <a:chOff x="17418050" y="5818188"/>
                <a:chExt cx="1587500" cy="1246187"/>
              </a:xfrm>
            </p:grpSpPr>
            <p:sp>
              <p:nvSpPr>
                <p:cNvPr id="66"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7"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8"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69"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70"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endParaRPr lang="en-US" sz="700">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grpSp>
      </p:grpSp>
      <p:cxnSp>
        <p:nvCxnSpPr>
          <p:cNvPr id="95" name="直接连接符 94"/>
          <p:cNvCxnSpPr/>
          <p:nvPr/>
        </p:nvCxnSpPr>
        <p:spPr>
          <a:xfrm flipV="1">
            <a:off x="11461750" y="2488565"/>
            <a:ext cx="8890" cy="141351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1005840" y="3902075"/>
            <a:ext cx="10455910" cy="1524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V="1">
            <a:off x="998220" y="3921125"/>
            <a:ext cx="0" cy="1454785"/>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9" name="等腰三角形 98"/>
          <p:cNvSpPr/>
          <p:nvPr/>
        </p:nvSpPr>
        <p:spPr>
          <a:xfrm rot="5400000">
            <a:off x="10640327" y="5230867"/>
            <a:ext cx="254000" cy="218966"/>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100" name="文本框 99"/>
          <p:cNvSpPr txBox="1"/>
          <p:nvPr/>
        </p:nvSpPr>
        <p:spPr>
          <a:xfrm>
            <a:off x="941705" y="4094480"/>
            <a:ext cx="2332990" cy="92202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en-US" altLang="zh-CN" dirty="0"/>
              <a:t>NFR</a:t>
            </a:r>
          </a:p>
          <a:p>
            <a:r>
              <a:rPr lang="en-US" altLang="zh-CN" dirty="0"/>
              <a:t>high maintainability and also low risk</a:t>
            </a:r>
          </a:p>
        </p:txBody>
      </p:sp>
      <p:sp>
        <p:nvSpPr>
          <p:cNvPr id="101" name="文本框 100"/>
          <p:cNvSpPr txBox="1"/>
          <p:nvPr/>
        </p:nvSpPr>
        <p:spPr>
          <a:xfrm>
            <a:off x="4417510" y="4371614"/>
            <a:ext cx="2241974" cy="64516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en-US" altLang="zh-CN" dirty="0"/>
              <a:t>planning and analysis</a:t>
            </a:r>
          </a:p>
        </p:txBody>
      </p:sp>
      <p:sp>
        <p:nvSpPr>
          <p:cNvPr id="102" name="文本框 101"/>
          <p:cNvSpPr txBox="1"/>
          <p:nvPr/>
        </p:nvSpPr>
        <p:spPr>
          <a:xfrm>
            <a:off x="7976685" y="4510044"/>
            <a:ext cx="2241974" cy="368300"/>
          </a:xfrm>
          <a:prstGeom prst="rect">
            <a:avLst/>
          </a:prstGeom>
          <a:noFill/>
        </p:spPr>
        <p:txBody>
          <a:bodyPr wrap="square" rtlCol="0">
            <a:spAutoFit/>
            <a:scene3d>
              <a:camera prst="orthographicFront"/>
              <a:lightRig rig="threePt" dir="t"/>
            </a:scene3d>
            <a:sp3d contourW="12700"/>
          </a:bodyPr>
          <a:lstStyle>
            <a:defPPr>
              <a:defRPr lang="zh-CN"/>
            </a:defPPr>
            <a:lvl1pPr marR="0" lvl="0" algn="ctr" fontAlgn="auto">
              <a:lnSpc>
                <a:spcPct val="100000"/>
              </a:lnSpc>
              <a:spcBef>
                <a:spcPts val="0"/>
              </a:spcBef>
              <a:spcAft>
                <a:spcPts val="0"/>
              </a:spcAft>
              <a:buClrTx/>
              <a:buSzTx/>
              <a:defRPr kumimoji="0" b="1" i="0" u="none" strike="noStrike" cap="none" spc="0" normalizeH="0" baseline="0">
                <a:ln>
                  <a:noFill/>
                </a:ln>
                <a:solidFill>
                  <a:schemeClr val="tx1">
                    <a:lumMod val="65000"/>
                    <a:lumOff val="35000"/>
                  </a:schemeClr>
                </a:solidFill>
                <a:effectLst/>
                <a:uLnTx/>
                <a:uFillTx/>
                <a:latin typeface="Arial" panose="020B0604020202020204"/>
                <a:ea typeface="Microsoft YaHei" panose="020B0503020204020204" charset="-122"/>
              </a:defRPr>
            </a:lvl1pPr>
          </a:lstStyle>
          <a:p>
            <a:r>
              <a:rPr lang="en-US" altLang="zh-CN" dirty="0"/>
              <a:t> believe best way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9"/>
                                        </p:tgtEl>
                                        <p:attrNameLst>
                                          <p:attrName>style.visibility</p:attrName>
                                        </p:attrNameLst>
                                      </p:cBhvr>
                                      <p:to>
                                        <p:strVal val="visible"/>
                                      </p:to>
                                    </p:set>
                                    <p:anim calcmode="lin" valueType="num">
                                      <p:cBhvr additive="base">
                                        <p:cTn id="15" dur="500" fill="hold"/>
                                        <p:tgtEl>
                                          <p:spTgt spid="99"/>
                                        </p:tgtEl>
                                        <p:attrNameLst>
                                          <p:attrName>ppt_x</p:attrName>
                                        </p:attrNameLst>
                                      </p:cBhvr>
                                      <p:tavLst>
                                        <p:tav tm="0">
                                          <p:val>
                                            <p:strVal val="0-#ppt_w/2"/>
                                          </p:val>
                                        </p:tav>
                                        <p:tav tm="100000">
                                          <p:val>
                                            <p:strVal val="#ppt_x"/>
                                          </p:val>
                                        </p:tav>
                                      </p:tavLst>
                                    </p:anim>
                                    <p:anim calcmode="lin" valueType="num">
                                      <p:cBhvr additive="base">
                                        <p:cTn id="16" dur="500" fill="hold"/>
                                        <p:tgtEl>
                                          <p:spTgt spid="9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96"/>
                                        </p:tgtEl>
                                        <p:attrNameLst>
                                          <p:attrName>style.visibility</p:attrName>
                                        </p:attrNameLst>
                                      </p:cBhvr>
                                      <p:to>
                                        <p:strVal val="visible"/>
                                      </p:to>
                                    </p:set>
                                    <p:anim calcmode="lin" valueType="num">
                                      <p:cBhvr additive="base">
                                        <p:cTn id="19" dur="500" fill="hold"/>
                                        <p:tgtEl>
                                          <p:spTgt spid="96"/>
                                        </p:tgtEl>
                                        <p:attrNameLst>
                                          <p:attrName>ppt_x</p:attrName>
                                        </p:attrNameLst>
                                      </p:cBhvr>
                                      <p:tavLst>
                                        <p:tav tm="0">
                                          <p:val>
                                            <p:strVal val="1+#ppt_w/2"/>
                                          </p:val>
                                        </p:tav>
                                        <p:tav tm="100000">
                                          <p:val>
                                            <p:strVal val="#ppt_x"/>
                                          </p:val>
                                        </p:tav>
                                      </p:tavLst>
                                    </p:anim>
                                    <p:anim calcmode="lin" valueType="num">
                                      <p:cBhvr additive="base">
                                        <p:cTn id="20" dur="500" fill="hold"/>
                                        <p:tgtEl>
                                          <p:spTgt spid="96"/>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5"/>
                                        </p:tgtEl>
                                        <p:attrNameLst>
                                          <p:attrName>style.visibility</p:attrName>
                                        </p:attrNameLst>
                                      </p:cBhvr>
                                      <p:to>
                                        <p:strVal val="visible"/>
                                      </p:to>
                                    </p:set>
                                    <p:anim calcmode="lin" valueType="num">
                                      <p:cBhvr additive="base">
                                        <p:cTn id="23" dur="500" fill="hold"/>
                                        <p:tgtEl>
                                          <p:spTgt spid="95"/>
                                        </p:tgtEl>
                                        <p:attrNameLst>
                                          <p:attrName>ppt_x</p:attrName>
                                        </p:attrNameLst>
                                      </p:cBhvr>
                                      <p:tavLst>
                                        <p:tav tm="0">
                                          <p:val>
                                            <p:strVal val="1+#ppt_w/2"/>
                                          </p:val>
                                        </p:tav>
                                        <p:tav tm="100000">
                                          <p:val>
                                            <p:strVal val="#ppt_x"/>
                                          </p:val>
                                        </p:tav>
                                      </p:tavLst>
                                    </p:anim>
                                    <p:anim calcmode="lin" valueType="num">
                                      <p:cBhvr additive="base">
                                        <p:cTn id="24" dur="500" fill="hold"/>
                                        <p:tgtEl>
                                          <p:spTgt spid="95"/>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500" fill="hold"/>
                                        <p:tgtEl>
                                          <p:spTgt spid="97"/>
                                        </p:tgtEl>
                                        <p:attrNameLst>
                                          <p:attrName>ppt_x</p:attrName>
                                        </p:attrNameLst>
                                      </p:cBhvr>
                                      <p:tavLst>
                                        <p:tav tm="0">
                                          <p:val>
                                            <p:strVal val="1+#ppt_w/2"/>
                                          </p:val>
                                        </p:tav>
                                        <p:tav tm="100000">
                                          <p:val>
                                            <p:strVal val="#ppt_x"/>
                                          </p:val>
                                        </p:tav>
                                      </p:tavLst>
                                    </p:anim>
                                    <p:anim calcmode="lin" valueType="num">
                                      <p:cBhvr additive="base">
                                        <p:cTn id="28" dur="500" fill="hold"/>
                                        <p:tgtEl>
                                          <p:spTgt spid="97"/>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98"/>
                                        </p:tgtEl>
                                        <p:attrNameLst>
                                          <p:attrName>style.visibility</p:attrName>
                                        </p:attrNameLst>
                                      </p:cBhvr>
                                      <p:to>
                                        <p:strVal val="visible"/>
                                      </p:to>
                                    </p:set>
                                    <p:anim calcmode="lin" valueType="num">
                                      <p:cBhvr additive="base">
                                        <p:cTn id="31" dur="500" fill="hold"/>
                                        <p:tgtEl>
                                          <p:spTgt spid="98"/>
                                        </p:tgtEl>
                                        <p:attrNameLst>
                                          <p:attrName>ppt_x</p:attrName>
                                        </p:attrNameLst>
                                      </p:cBhvr>
                                      <p:tavLst>
                                        <p:tav tm="0">
                                          <p:val>
                                            <p:strVal val="0-#ppt_w/2"/>
                                          </p:val>
                                        </p:tav>
                                        <p:tav tm="100000">
                                          <p:val>
                                            <p:strVal val="#ppt_x"/>
                                          </p:val>
                                        </p:tav>
                                      </p:tavLst>
                                    </p:anim>
                                    <p:anim calcmode="lin" valueType="num">
                                      <p:cBhvr additive="base">
                                        <p:cTn id="32" dur="500" fill="hold"/>
                                        <p:tgtEl>
                                          <p:spTgt spid="98"/>
                                        </p:tgtEl>
                                        <p:attrNameLst>
                                          <p:attrName>ppt_y</p:attrName>
                                        </p:attrNameLst>
                                      </p:cBhvr>
                                      <p:tavLst>
                                        <p:tav tm="0">
                                          <p:val>
                                            <p:strVal val="#ppt_y"/>
                                          </p:val>
                                        </p:tav>
                                        <p:tav tm="100000">
                                          <p:val>
                                            <p:strVal val="#ppt_y"/>
                                          </p:val>
                                        </p:tav>
                                      </p:tavLst>
                                    </p:anim>
                                  </p:childTnLst>
                                </p:cTn>
                              </p:par>
                              <p:par>
                                <p:cTn id="33" presetID="2" presetClass="entr" presetSubtype="8" fill="hold" grpId="1" nodeType="withEffect">
                                  <p:stCondLst>
                                    <p:cond delay="0"/>
                                  </p:stCondLst>
                                  <p:childTnLst>
                                    <p:set>
                                      <p:cBhvr>
                                        <p:cTn id="34" dur="1" fill="hold">
                                          <p:stCondLst>
                                            <p:cond delay="0"/>
                                          </p:stCondLst>
                                        </p:cTn>
                                        <p:tgtEl>
                                          <p:spTgt spid="99"/>
                                        </p:tgtEl>
                                        <p:attrNameLst>
                                          <p:attrName>style.visibility</p:attrName>
                                        </p:attrNameLst>
                                      </p:cBhvr>
                                      <p:to>
                                        <p:strVal val="visible"/>
                                      </p:to>
                                    </p:set>
                                    <p:anim calcmode="lin" valueType="num">
                                      <p:cBhvr additive="base">
                                        <p:cTn id="35" dur="500" fill="hold"/>
                                        <p:tgtEl>
                                          <p:spTgt spid="99"/>
                                        </p:tgtEl>
                                        <p:attrNameLst>
                                          <p:attrName>ppt_x</p:attrName>
                                        </p:attrNameLst>
                                      </p:cBhvr>
                                      <p:tavLst>
                                        <p:tav tm="0">
                                          <p:val>
                                            <p:strVal val="0-#ppt_w/2"/>
                                          </p:val>
                                        </p:tav>
                                        <p:tav tm="100000">
                                          <p:val>
                                            <p:strVal val="#ppt_x"/>
                                          </p:val>
                                        </p:tav>
                                      </p:tavLst>
                                    </p:anim>
                                    <p:anim calcmode="lin" valueType="num">
                                      <p:cBhvr additive="base">
                                        <p:cTn id="36" dur="500" fill="hold"/>
                                        <p:tgtEl>
                                          <p:spTgt spid="99"/>
                                        </p:tgtEl>
                                        <p:attrNameLst>
                                          <p:attrName>ppt_y</p:attrName>
                                        </p:attrNameLst>
                                      </p:cBhvr>
                                      <p:tavLst>
                                        <p:tav tm="0">
                                          <p:val>
                                            <p:strVal val="#ppt_y"/>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0"/>
                                        </p:tgtEl>
                                        <p:attrNameLst>
                                          <p:attrName>style.visibility</p:attrName>
                                        </p:attrNameLst>
                                      </p:cBhvr>
                                      <p:to>
                                        <p:strVal val="visible"/>
                                      </p:to>
                                    </p:set>
                                    <p:anim calcmode="lin" valueType="num">
                                      <p:cBhvr additive="base">
                                        <p:cTn id="39" dur="500" fill="hold"/>
                                        <p:tgtEl>
                                          <p:spTgt spid="100"/>
                                        </p:tgtEl>
                                        <p:attrNameLst>
                                          <p:attrName>ppt_x</p:attrName>
                                        </p:attrNameLst>
                                      </p:cBhvr>
                                      <p:tavLst>
                                        <p:tav tm="0">
                                          <p:val>
                                            <p:strVal val="#ppt_x"/>
                                          </p:val>
                                        </p:tav>
                                        <p:tav tm="100000">
                                          <p:val>
                                            <p:strVal val="#ppt_x"/>
                                          </p:val>
                                        </p:tav>
                                      </p:tavLst>
                                    </p:anim>
                                    <p:anim calcmode="lin" valueType="num">
                                      <p:cBhvr additive="base">
                                        <p:cTn id="40" dur="500" fill="hold"/>
                                        <p:tgtEl>
                                          <p:spTgt spid="10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1"/>
                                        </p:tgtEl>
                                        <p:attrNameLst>
                                          <p:attrName>style.visibility</p:attrName>
                                        </p:attrNameLst>
                                      </p:cBhvr>
                                      <p:to>
                                        <p:strVal val="visible"/>
                                      </p:to>
                                    </p:set>
                                    <p:anim calcmode="lin" valueType="num">
                                      <p:cBhvr additive="base">
                                        <p:cTn id="43" dur="500" fill="hold"/>
                                        <p:tgtEl>
                                          <p:spTgt spid="101"/>
                                        </p:tgtEl>
                                        <p:attrNameLst>
                                          <p:attrName>ppt_x</p:attrName>
                                        </p:attrNameLst>
                                      </p:cBhvr>
                                      <p:tavLst>
                                        <p:tav tm="0">
                                          <p:val>
                                            <p:strVal val="#ppt_x"/>
                                          </p:val>
                                        </p:tav>
                                        <p:tav tm="100000">
                                          <p:val>
                                            <p:strVal val="#ppt_x"/>
                                          </p:val>
                                        </p:tav>
                                      </p:tavLst>
                                    </p:anim>
                                    <p:anim calcmode="lin" valueType="num">
                                      <p:cBhvr additive="base">
                                        <p:cTn id="44" dur="500" fill="hold"/>
                                        <p:tgtEl>
                                          <p:spTgt spid="10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anim calcmode="lin" valueType="num">
                                      <p:cBhvr additive="base">
                                        <p:cTn id="47" dur="500" fill="hold"/>
                                        <p:tgtEl>
                                          <p:spTgt spid="102"/>
                                        </p:tgtEl>
                                        <p:attrNameLst>
                                          <p:attrName>ppt_x</p:attrName>
                                        </p:attrNameLst>
                                      </p:cBhvr>
                                      <p:tavLst>
                                        <p:tav tm="0">
                                          <p:val>
                                            <p:strVal val="#ppt_x"/>
                                          </p:val>
                                        </p:tav>
                                        <p:tav tm="100000">
                                          <p:val>
                                            <p:strVal val="#ppt_x"/>
                                          </p:val>
                                        </p:tav>
                                      </p:tavLst>
                                    </p:anim>
                                    <p:anim calcmode="lin" valueType="num">
                                      <p:cBhvr additive="base">
                                        <p:cTn id="4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99" grpId="1" animBg="1"/>
      <p:bldP spid="100" grpId="0"/>
      <p:bldP spid="101" grpId="0"/>
      <p:bldP spid="1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rot="16200000">
            <a:off x="8987155" y="206375"/>
            <a:ext cx="1364615" cy="6295390"/>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114478" y="2274642"/>
            <a:ext cx="5407025" cy="2506980"/>
            <a:chOff x="1243040" y="2441716"/>
            <a:chExt cx="5407025" cy="2506980"/>
          </a:xfrm>
        </p:grpSpPr>
        <p:sp>
          <p:nvSpPr>
            <p:cNvPr id="6" name="文本框 5"/>
            <p:cNvSpPr txBox="1"/>
            <p:nvPr/>
          </p:nvSpPr>
          <p:spPr>
            <a:xfrm>
              <a:off x="1243040" y="3010676"/>
              <a:ext cx="5407025" cy="1938020"/>
            </a:xfrm>
            <a:prstGeom prst="rect">
              <a:avLst/>
            </a:prstGeom>
            <a:noFill/>
          </p:spPr>
          <p:txBody>
            <a:bodyPr wrap="square" rtlCol="0">
              <a:spAutoFit/>
            </a:bodyPr>
            <a:lstStyle/>
            <a:p>
              <a:r>
                <a:rPr lang="en-US" altLang="zh-CN" sz="6000" b="1" dirty="0">
                  <a:solidFill>
                    <a:srgbClr val="BE0C2B"/>
                  </a:solidFill>
                </a:rPr>
                <a:t>Thanks for Watching</a:t>
              </a:r>
            </a:p>
          </p:txBody>
        </p:sp>
        <p:sp>
          <p:nvSpPr>
            <p:cNvPr id="7" name="文本框 6"/>
            <p:cNvSpPr txBox="1"/>
            <p:nvPr/>
          </p:nvSpPr>
          <p:spPr>
            <a:xfrm>
              <a:off x="1282906" y="2441716"/>
              <a:ext cx="4612640" cy="829945"/>
            </a:xfrm>
            <a:prstGeom prst="rect">
              <a:avLst/>
            </a:prstGeom>
            <a:noFill/>
          </p:spPr>
          <p:txBody>
            <a:bodyPr wrap="square" rtlCol="0">
              <a:spAutoFit/>
            </a:bodyPr>
            <a:lstStyle/>
            <a:p>
              <a:r>
                <a:rPr lang="en-US" altLang="zh-CN" sz="2400" b="1" dirty="0">
                  <a:solidFill>
                    <a:schemeClr val="tx1">
                      <a:lumMod val="65000"/>
                      <a:lumOff val="35000"/>
                    </a:schemeClr>
                  </a:solidFill>
                </a:rPr>
                <a:t>The Enhancement of Apollo Architecture</a:t>
              </a:r>
            </a:p>
          </p:txBody>
        </p:sp>
      </p:grpSp>
      <p:sp>
        <p:nvSpPr>
          <p:cNvPr id="11" name="矩形 10"/>
          <p:cNvSpPr>
            <a:spLocks noChangeArrowheads="1"/>
          </p:cNvSpPr>
          <p:nvPr/>
        </p:nvSpPr>
        <p:spPr bwMode="auto">
          <a:xfrm>
            <a:off x="10351270" y="595035"/>
            <a:ext cx="1257998"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buNone/>
            </a:pPr>
            <a:r>
              <a:rPr lang="en-US" altLang="zh-CN" sz="1200" dirty="0">
                <a:solidFill>
                  <a:schemeClr val="bg1">
                    <a:lumMod val="65000"/>
                  </a:schemeClr>
                </a:solidFill>
                <a:latin typeface="Arial" panose="020B0604020202020204" pitchFamily="34" charset="0"/>
                <a:cs typeface="Arial" panose="020B0604020202020204" pitchFamily="34" charset="0"/>
              </a:rPr>
              <a:t>DESIGNED BY</a:t>
            </a:r>
          </a:p>
          <a:p>
            <a:pPr algn="r">
              <a:lnSpc>
                <a:spcPct val="150000"/>
              </a:lnSpc>
              <a:buNone/>
            </a:pPr>
            <a:r>
              <a:rPr lang="en-US" altLang="zh-CN" sz="1200" dirty="0">
                <a:solidFill>
                  <a:schemeClr val="bg1">
                    <a:lumMod val="65000"/>
                  </a:schemeClr>
                </a:solidFill>
                <a:latin typeface="Arial" panose="020B0604020202020204" pitchFamily="34" charset="0"/>
                <a:cs typeface="Arial" panose="020B0604020202020204" pitchFamily="34" charset="0"/>
              </a:rPr>
              <a:t>YEFENGCHUICHUI</a:t>
            </a:r>
          </a:p>
        </p:txBody>
      </p:sp>
      <p:sp>
        <p:nvSpPr>
          <p:cNvPr id="8" name="文本框 7"/>
          <p:cNvSpPr txBox="1"/>
          <p:nvPr/>
        </p:nvSpPr>
        <p:spPr>
          <a:xfrm>
            <a:off x="6935965" y="2921615"/>
            <a:ext cx="5255611" cy="1014730"/>
          </a:xfrm>
          <a:prstGeom prst="rect">
            <a:avLst/>
          </a:prstGeom>
          <a:noFill/>
        </p:spPr>
        <p:txBody>
          <a:bodyPr wrap="square" rtlCol="0">
            <a:spAutoFit/>
          </a:bodyPr>
          <a:lstStyle/>
          <a:p>
            <a:r>
              <a:rPr lang="en-US" altLang="zh-CN" sz="6000" b="1" dirty="0">
                <a:solidFill>
                  <a:schemeClr val="bg1"/>
                </a:solidFill>
                <a:latin typeface="Impact" panose="020B0806030902050204" charset="0"/>
                <a:cs typeface="Impact" panose="020B0806030902050204" charset="0"/>
              </a:rPr>
              <a:t>A3 byWannaRun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764020" y="2663825"/>
            <a:ext cx="6093460" cy="1364615"/>
            <a:chOff x="-289586" y="2892606"/>
            <a:chExt cx="5557805" cy="1364603"/>
          </a:xfrm>
        </p:grpSpPr>
        <p:sp>
          <p:nvSpPr>
            <p:cNvPr id="15" name="矩形: 圆角 14"/>
            <p:cNvSpPr/>
            <p:nvPr/>
          </p:nvSpPr>
          <p:spPr>
            <a:xfrm rot="16200000">
              <a:off x="1807015" y="796005"/>
              <a:ext cx="1364603" cy="5557805"/>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70264" y="2975156"/>
              <a:ext cx="3828224" cy="1198869"/>
            </a:xfrm>
            <a:prstGeom prst="rect">
              <a:avLst/>
            </a:prstGeom>
            <a:noFill/>
          </p:spPr>
          <p:txBody>
            <a:bodyPr wrap="square" rtlCol="0">
              <a:spAutoFit/>
            </a:bodyPr>
            <a:lstStyle/>
            <a:p>
              <a:r>
                <a:rPr lang="en-US" altLang="zh-CN" sz="7200" b="1" dirty="0">
                  <a:solidFill>
                    <a:schemeClr val="bg1"/>
                  </a:solidFill>
                  <a:latin typeface="Impact" panose="020B0806030902050204" charset="0"/>
                  <a:cs typeface="Impact" panose="020B0806030902050204" charset="0"/>
                </a:rPr>
                <a:t>CONTENTS</a:t>
              </a:r>
            </a:p>
          </p:txBody>
        </p:sp>
      </p:grpSp>
      <p:grpSp>
        <p:nvGrpSpPr>
          <p:cNvPr id="6" name="组合 5"/>
          <p:cNvGrpSpPr/>
          <p:nvPr/>
        </p:nvGrpSpPr>
        <p:grpSpPr>
          <a:xfrm>
            <a:off x="1921315" y="1853247"/>
            <a:ext cx="4514215" cy="3110865"/>
            <a:chOff x="11291" y="2966"/>
            <a:chExt cx="7109" cy="4899"/>
          </a:xfrm>
        </p:grpSpPr>
        <p:sp>
          <p:nvSpPr>
            <p:cNvPr id="69" name="MH_Number_1"/>
            <p:cNvSpPr/>
            <p:nvPr>
              <p:custDataLst>
                <p:tags r:id="rId6"/>
              </p:custDataLst>
            </p:nvPr>
          </p:nvSpPr>
          <p:spPr>
            <a:xfrm>
              <a:off x="11291" y="2980"/>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6</a:t>
              </a:r>
            </a:p>
          </p:txBody>
        </p:sp>
        <p:sp>
          <p:nvSpPr>
            <p:cNvPr id="70" name="MH_Entry_1"/>
            <p:cNvSpPr/>
            <p:nvPr>
              <p:custDataLst>
                <p:tags r:id="rId7"/>
              </p:custDataLst>
            </p:nvPr>
          </p:nvSpPr>
          <p:spPr>
            <a:xfrm>
              <a:off x="12263" y="2966"/>
              <a:ext cx="5999" cy="6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en-US" altLang="zh-CN"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Use Cases</a:t>
              </a:r>
            </a:p>
          </p:txBody>
        </p:sp>
        <p:sp>
          <p:nvSpPr>
            <p:cNvPr id="71" name="MH_Number_2"/>
            <p:cNvSpPr/>
            <p:nvPr>
              <p:custDataLst>
                <p:tags r:id="rId8"/>
              </p:custDataLst>
            </p:nvPr>
          </p:nvSpPr>
          <p:spPr>
            <a:xfrm>
              <a:off x="11291" y="4387"/>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7</a:t>
              </a:r>
            </a:p>
          </p:txBody>
        </p:sp>
        <p:sp>
          <p:nvSpPr>
            <p:cNvPr id="72" name="MH_Entry_2"/>
            <p:cNvSpPr/>
            <p:nvPr>
              <p:custDataLst>
                <p:tags r:id="rId9"/>
              </p:custDataLst>
            </p:nvPr>
          </p:nvSpPr>
          <p:spPr>
            <a:xfrm>
              <a:off x="12263" y="4117"/>
              <a:ext cx="6137" cy="1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Impact on Existing Subsystems</a:t>
              </a:r>
              <a:r>
                <a:rPr lang="en-US" altLang="zh-CN"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&amp;</a:t>
              </a:r>
              <a:r>
                <a:rPr lang="zh-CN" altLang="en-US" sz="2525"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Directories</a:t>
              </a:r>
              <a:endParaRPr lang="en-US" altLang="zh-CN"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endParaRPr>
            </a:p>
          </p:txBody>
        </p:sp>
        <p:sp>
          <p:nvSpPr>
            <p:cNvPr id="73" name="MH_Number_3"/>
            <p:cNvSpPr/>
            <p:nvPr>
              <p:custDataLst>
                <p:tags r:id="rId10"/>
              </p:custDataLst>
            </p:nvPr>
          </p:nvSpPr>
          <p:spPr>
            <a:xfrm>
              <a:off x="11291" y="5794"/>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8</a:t>
              </a:r>
            </a:p>
          </p:txBody>
        </p:sp>
        <p:sp>
          <p:nvSpPr>
            <p:cNvPr id="74" name="MH_Entry_3"/>
            <p:cNvSpPr/>
            <p:nvPr>
              <p:custDataLst>
                <p:tags r:id="rId11"/>
              </p:custDataLst>
            </p:nvPr>
          </p:nvSpPr>
          <p:spPr>
            <a:xfrm>
              <a:off x="12263" y="5523"/>
              <a:ext cx="6137" cy="122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spc="30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Interactions </a:t>
              </a:r>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with Pre-Existing Features </a:t>
              </a:r>
            </a:p>
          </p:txBody>
        </p:sp>
        <p:sp>
          <p:nvSpPr>
            <p:cNvPr id="75" name="MH_Number_4"/>
            <p:cNvSpPr/>
            <p:nvPr>
              <p:custDataLst>
                <p:tags r:id="rId12"/>
              </p:custDataLst>
            </p:nvPr>
          </p:nvSpPr>
          <p:spPr>
            <a:xfrm>
              <a:off x="11291" y="7201"/>
              <a:ext cx="598" cy="598"/>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9</a:t>
              </a:r>
            </a:p>
          </p:txBody>
        </p:sp>
        <p:sp>
          <p:nvSpPr>
            <p:cNvPr id="76" name="MH_Entry_4"/>
            <p:cNvSpPr/>
            <p:nvPr>
              <p:custDataLst>
                <p:tags r:id="rId13"/>
              </p:custDataLst>
            </p:nvPr>
          </p:nvSpPr>
          <p:spPr>
            <a:xfrm>
              <a:off x="12263" y="7253"/>
              <a:ext cx="6137" cy="6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Potential Risks to NFRs</a:t>
              </a:r>
            </a:p>
          </p:txBody>
        </p:sp>
      </p:grpSp>
      <p:sp>
        <p:nvSpPr>
          <p:cNvPr id="2" name="MH_Number_4"/>
          <p:cNvSpPr/>
          <p:nvPr>
            <p:custDataLst>
              <p:tags r:id="rId2"/>
            </p:custDataLst>
          </p:nvPr>
        </p:nvSpPr>
        <p:spPr>
          <a:xfrm>
            <a:off x="1885950" y="5435600"/>
            <a:ext cx="450215" cy="409575"/>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10</a:t>
            </a:r>
          </a:p>
        </p:txBody>
      </p:sp>
      <p:sp>
        <p:nvSpPr>
          <p:cNvPr id="3" name="MH_Entry_4"/>
          <p:cNvSpPr/>
          <p:nvPr>
            <p:custDataLst>
              <p:tags r:id="rId3"/>
            </p:custDataLst>
          </p:nvPr>
        </p:nvSpPr>
        <p:spPr>
          <a:xfrm>
            <a:off x="2538535" y="5427027"/>
            <a:ext cx="3896995" cy="3886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lvl="0"/>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Testing Plans</a:t>
            </a:r>
          </a:p>
        </p:txBody>
      </p:sp>
      <p:sp>
        <p:nvSpPr>
          <p:cNvPr id="4" name="MH_Number_1"/>
          <p:cNvSpPr/>
          <p:nvPr>
            <p:custDataLst>
              <p:tags r:id="rId4"/>
            </p:custDataLst>
          </p:nvPr>
        </p:nvSpPr>
        <p:spPr>
          <a:xfrm>
            <a:off x="1921315" y="968692"/>
            <a:ext cx="379730" cy="379730"/>
          </a:xfrm>
          <a:prstGeom prst="ellipse">
            <a:avLst/>
          </a:prstGeom>
          <a:solidFill>
            <a:srgbClr val="BE0C2B"/>
          </a:solidFill>
          <a:ln w="28575">
            <a:no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10" b="1" dirty="0">
                <a:solidFill>
                  <a:schemeClr val="bg1"/>
                </a:solidFill>
                <a:latin typeface="Arial" panose="020B0604020202020204" pitchFamily="34" charset="0"/>
                <a:ea typeface="Microsoft YaHei" panose="020B0503020204020204" charset="-122"/>
                <a:cs typeface="Times New Roman" panose="02020603050405020304" pitchFamily="18" charset="0"/>
                <a:sym typeface="Arial" panose="020B0604020202020204" pitchFamily="34" charset="0"/>
              </a:rPr>
              <a:t>5</a:t>
            </a:r>
          </a:p>
        </p:txBody>
      </p:sp>
      <p:sp>
        <p:nvSpPr>
          <p:cNvPr id="5" name="MH_Entry_1"/>
          <p:cNvSpPr/>
          <p:nvPr>
            <p:custDataLst>
              <p:tags r:id="rId5"/>
            </p:custDataLst>
          </p:nvPr>
        </p:nvSpPr>
        <p:spPr>
          <a:xfrm>
            <a:off x="2538535" y="982027"/>
            <a:ext cx="3809365" cy="38862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r>
              <a:rPr lang="zh-CN" altLang="en-US" sz="2530" spc="300" dirty="0">
                <a:solidFill>
                  <a:schemeClr val="bg2">
                    <a:lumMod val="25000"/>
                  </a:schemeClr>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SAAM Analysis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1+#ppt_w/2"/>
                                          </p:val>
                                        </p:tav>
                                        <p:tav tm="100000">
                                          <p:val>
                                            <p:strVal val="#ppt_x"/>
                                          </p:val>
                                        </p:tav>
                                      </p:tavLst>
                                    </p:anim>
                                    <p:anim calcmode="lin" valueType="num">
                                      <p:cBhvr additive="base">
                                        <p:cTn id="16" dur="500" fill="hold"/>
                                        <p:tgtEl>
                                          <p:spTgt spid="1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0-#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2850164"/>
            <a:chOff x="802640" y="1873885"/>
            <a:chExt cx="10615930" cy="2850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95824" y="3309709"/>
              <a:ext cx="9799955" cy="768350"/>
            </a:xfrm>
            <a:prstGeom prst="rect">
              <a:avLst/>
            </a:prstGeom>
          </p:spPr>
          <p:txBody>
            <a:bodyPr wrap="none">
              <a:spAutoFit/>
              <a:scene3d>
                <a:camera prst="orthographicFront"/>
                <a:lightRig rig="threePt" dir="t"/>
              </a:scene3d>
              <a:sp3d contourW="12700"/>
            </a:bodyPr>
            <a:lstStyle/>
            <a:p>
              <a:pPr algn="r"/>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Benefits of the Proposed Enhancement</a:t>
              </a:r>
              <a:endParaRPr lang="zh-CN" altLang="en-US" sz="4400" b="1"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endParaRPr>
            </a:p>
          </p:txBody>
        </p:sp>
        <p:sp>
          <p:nvSpPr>
            <p:cNvPr id="7" name="矩形 6"/>
            <p:cNvSpPr/>
            <p:nvPr/>
          </p:nvSpPr>
          <p:spPr>
            <a:xfrm>
              <a:off x="4294224" y="1873885"/>
              <a:ext cx="3603552" cy="1107996"/>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01</a:t>
              </a:r>
            </a:p>
          </p:txBody>
        </p:sp>
        <p:sp>
          <p:nvSpPr>
            <p:cNvPr id="8" name="文本框 7"/>
            <p:cNvSpPr txBox="1"/>
            <p:nvPr/>
          </p:nvSpPr>
          <p:spPr>
            <a:xfrm>
              <a:off x="3518281" y="4379244"/>
              <a:ext cx="5661144" cy="344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Traffic safety is always a challenge to autonomous vehicles.</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9295" y="1943100"/>
            <a:ext cx="10046970" cy="2605403"/>
            <a:chOff x="604438" y="2272145"/>
            <a:chExt cx="5188669" cy="1544015"/>
          </a:xfrm>
        </p:grpSpPr>
        <p:sp>
          <p:nvSpPr>
            <p:cNvPr id="3" name="矩形 2"/>
            <p:cNvSpPr/>
            <p:nvPr/>
          </p:nvSpPr>
          <p:spPr>
            <a:xfrm>
              <a:off x="604438" y="2272145"/>
              <a:ext cx="5188669" cy="573879"/>
            </a:xfrm>
            <a:prstGeom prst="rect">
              <a:avLst/>
            </a:prstGeom>
          </p:spPr>
          <p:txBody>
            <a:bodyPr wrap="square">
              <a:spAutoFit/>
            </a:bodyPr>
            <a:lstStyle/>
            <a:p>
              <a:pPr>
                <a:lnSpc>
                  <a:spcPct val="150000"/>
                </a:lnSpc>
              </a:pPr>
              <a:r>
                <a:rPr lang="zh-CN" altLang="en-US" dirty="0">
                  <a:latin typeface="Arial Black" panose="020B0A04020102020204" charset="0"/>
                  <a:cs typeface="Arial Black" panose="020B0A04020102020204" charset="0"/>
                  <a:sym typeface="+mn-lt"/>
                </a:rPr>
                <a:t>Traffic safety</a:t>
              </a:r>
              <a:r>
                <a:rPr lang="en-US" altLang="zh-CN" dirty="0">
                  <a:latin typeface="Arial Black" panose="020B0A04020102020204" charset="0"/>
                  <a:cs typeface="Arial Black" panose="020B0A04020102020204" charset="0"/>
                  <a:sym typeface="+mn-lt"/>
                </a:rPr>
                <a:t> - Auto vehicles</a:t>
              </a:r>
            </a:p>
            <a:p>
              <a:pPr>
                <a:lnSpc>
                  <a:spcPct val="150000"/>
                </a:lnSpc>
              </a:pPr>
              <a:r>
                <a:rPr lang="en-US" altLang="zh-CN" dirty="0">
                  <a:latin typeface="Arial Black" panose="020B0A04020102020204" charset="0"/>
                  <a:cs typeface="Arial Black" panose="020B0A04020102020204" charset="0"/>
                  <a:sym typeface="+mn-lt"/>
                </a:rPr>
                <a:t>Thus, add a</a:t>
              </a:r>
              <a:r>
                <a:rPr lang="en-US" altLang="zh-CN" dirty="0">
                  <a:solidFill>
                    <a:srgbClr val="BE0C2B"/>
                  </a:solidFill>
                  <a:latin typeface="Arial Black" panose="020B0A04020102020204" charset="0"/>
                  <a:cs typeface="Arial Black" panose="020B0A04020102020204" charset="0"/>
                  <a:sym typeface="+mn-lt"/>
                </a:rPr>
                <a:t> </a:t>
              </a:r>
              <a:r>
                <a:rPr lang="en-US" altLang="zh-CN" sz="2000" dirty="0">
                  <a:solidFill>
                    <a:srgbClr val="BE0C2B"/>
                  </a:solidFill>
                  <a:latin typeface="Arial Black" panose="020B0A04020102020204" charset="0"/>
                  <a:cs typeface="Arial Black" panose="020B0A04020102020204" charset="0"/>
                  <a:sym typeface="+mn-lt"/>
                </a:rPr>
                <a:t>functionality</a:t>
              </a:r>
              <a:r>
                <a:rPr lang="en-US" altLang="zh-CN" dirty="0">
                  <a:latin typeface="Arial Black" panose="020B0A04020102020204" charset="0"/>
                  <a:cs typeface="Arial Black" panose="020B0A04020102020204" charset="0"/>
                  <a:sym typeface="+mn-lt"/>
                </a:rPr>
                <a:t> that</a:t>
              </a:r>
              <a:r>
                <a:rPr lang="zh-CN" altLang="en-US" dirty="0">
                  <a:latin typeface="Arial Black" panose="020B0A04020102020204" charset="0"/>
                  <a:cs typeface="Arial Black" panose="020B0A04020102020204" charset="0"/>
                  <a:sym typeface="+mn-lt"/>
                </a:rPr>
                <a:t>：</a:t>
              </a:r>
            </a:p>
          </p:txBody>
        </p:sp>
        <p:grpSp>
          <p:nvGrpSpPr>
            <p:cNvPr id="4" name="组合 3"/>
            <p:cNvGrpSpPr/>
            <p:nvPr/>
          </p:nvGrpSpPr>
          <p:grpSpPr>
            <a:xfrm>
              <a:off x="646087" y="2843753"/>
              <a:ext cx="2633031" cy="886671"/>
              <a:chOff x="6407125" y="3040902"/>
              <a:chExt cx="2633031" cy="886671"/>
            </a:xfrm>
          </p:grpSpPr>
          <p:sp>
            <p:nvSpPr>
              <p:cNvPr id="8" name="文本框 7"/>
              <p:cNvSpPr txBox="1"/>
              <p:nvPr/>
            </p:nvSpPr>
            <p:spPr>
              <a:xfrm>
                <a:off x="6687513" y="3040902"/>
                <a:ext cx="2352643" cy="886671"/>
              </a:xfrm>
              <a:prstGeom prst="rect">
                <a:avLst/>
              </a:prstGeom>
              <a:noFill/>
            </p:spPr>
            <p:txBody>
              <a:bodyPr wrap="square" rtlCol="0">
                <a:spAutoFit/>
              </a:bodyPr>
              <a:lstStyle/>
              <a:p>
                <a:pPr>
                  <a:lnSpc>
                    <a:spcPct val="150000"/>
                  </a:lnSpc>
                </a:pPr>
                <a:r>
                  <a:rPr lang="en-US" sz="1600" b="1" dirty="0">
                    <a:solidFill>
                      <a:schemeClr val="tx1">
                        <a:lumMod val="65000"/>
                        <a:lumOff val="35000"/>
                      </a:schemeClr>
                    </a:solidFill>
                    <a:cs typeface="+mn-ea"/>
                    <a:sym typeface="+mn-lt"/>
                  </a:rPr>
                  <a:t>Be able to check if there is a vehicle overload in a particular car</a:t>
                </a:r>
              </a:p>
            </p:txBody>
          </p:sp>
          <p:sp>
            <p:nvSpPr>
              <p:cNvPr id="9" name="椭圆 8"/>
              <p:cNvSpPr/>
              <p:nvPr/>
            </p:nvSpPr>
            <p:spPr>
              <a:xfrm>
                <a:off x="6407125" y="3101112"/>
                <a:ext cx="174136" cy="212617"/>
              </a:xfrm>
              <a:prstGeom prst="ellipse">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BE0C2B"/>
                  </a:solidFill>
                  <a:cs typeface="+mn-ea"/>
                  <a:sym typeface="+mn-lt"/>
                </a:endParaRPr>
              </a:p>
            </p:txBody>
          </p:sp>
        </p:grpSp>
        <p:sp>
          <p:nvSpPr>
            <p:cNvPr id="6" name="文本框 5"/>
            <p:cNvSpPr txBox="1"/>
            <p:nvPr/>
          </p:nvSpPr>
          <p:spPr>
            <a:xfrm>
              <a:off x="926475" y="3324318"/>
              <a:ext cx="2462503" cy="491842"/>
            </a:xfrm>
            <a:prstGeom prst="rect">
              <a:avLst/>
            </a:prstGeom>
            <a:noFill/>
          </p:spPr>
          <p:txBody>
            <a:bodyPr wrap="square" rtlCol="0">
              <a:spAutoFit/>
            </a:bodyPr>
            <a:lstStyle/>
            <a:p>
              <a:pPr>
                <a:lnSpc>
                  <a:spcPct val="150000"/>
                </a:lnSpc>
              </a:pPr>
              <a:r>
                <a:rPr lang="en-US" altLang="zh-CN" sz="1600" b="1" dirty="0">
                  <a:solidFill>
                    <a:schemeClr val="tx1">
                      <a:lumMod val="65000"/>
                      <a:lumOff val="35000"/>
                    </a:schemeClr>
                  </a:solidFill>
                  <a:cs typeface="+mn-ea"/>
                  <a:sym typeface="+mn-lt"/>
                </a:rPr>
                <a:t>C</a:t>
              </a:r>
              <a:r>
                <a:rPr lang="zh-CN" altLang="en-US" sz="1600" b="1" dirty="0">
                  <a:solidFill>
                    <a:schemeClr val="tx1">
                      <a:lumMod val="65000"/>
                      <a:lumOff val="35000"/>
                    </a:schemeClr>
                  </a:solidFill>
                  <a:cs typeface="+mn-ea"/>
                  <a:sym typeface="+mn-lt"/>
                </a:rPr>
                <a:t>an be implemented in the autonomous vehicles</a:t>
              </a:r>
            </a:p>
          </p:txBody>
        </p:sp>
      </p:grpSp>
      <p:sp>
        <p:nvSpPr>
          <p:cNvPr id="14" name="文本框 13"/>
          <p:cNvSpPr txBox="1"/>
          <p:nvPr/>
        </p:nvSpPr>
        <p:spPr>
          <a:xfrm>
            <a:off x="6682740" y="1501140"/>
            <a:ext cx="4502785" cy="645160"/>
          </a:xfrm>
          <a:prstGeom prst="rect">
            <a:avLst/>
          </a:prstGeom>
          <a:noFill/>
        </p:spPr>
        <p:txBody>
          <a:bodyPr wrap="square" rtlCol="0">
            <a:spAutoFit/>
          </a:bodyPr>
          <a:lstStyle/>
          <a:p>
            <a:r>
              <a:rPr lang="en-US">
                <a:solidFill>
                  <a:srgbClr val="BE0C2B"/>
                </a:solidFill>
                <a:latin typeface="Arial Black" panose="020B0A04020102020204" charset="0"/>
                <a:cs typeface="Arial Black" panose="020B0A04020102020204" charset="0"/>
              </a:rPr>
              <a:t>T</a:t>
            </a:r>
            <a:r>
              <a:rPr>
                <a:solidFill>
                  <a:srgbClr val="BE0C2B"/>
                </a:solidFill>
                <a:latin typeface="Arial Black" panose="020B0A04020102020204" charset="0"/>
                <a:cs typeface="Arial Black" panose="020B0A04020102020204" charset="0"/>
              </a:rPr>
              <a:t>wo major benefits</a:t>
            </a:r>
          </a:p>
          <a:p>
            <a:r>
              <a:rPr>
                <a:latin typeface="Arial Black" panose="020B0A04020102020204" charset="0"/>
                <a:cs typeface="Arial Black" panose="020B0A04020102020204" charset="0"/>
              </a:rPr>
              <a:t>from the implementation of it</a:t>
            </a:r>
            <a:r>
              <a:rPr lang="en-US">
                <a:latin typeface="Arial Black" panose="020B0A04020102020204" charset="0"/>
                <a:cs typeface="Arial Black" panose="020B0A04020102020204" charset="0"/>
              </a:rPr>
              <a:t>:</a:t>
            </a:r>
          </a:p>
        </p:txBody>
      </p:sp>
      <p:sp>
        <p:nvSpPr>
          <p:cNvPr id="10" name="椭圆 9"/>
          <p:cNvSpPr/>
          <p:nvPr/>
        </p:nvSpPr>
        <p:spPr>
          <a:xfrm>
            <a:off x="789940" y="3855062"/>
            <a:ext cx="337185" cy="358774"/>
          </a:xfrm>
          <a:prstGeom prst="ellipse">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cs typeface="+mn-ea"/>
              <a:sym typeface="+mn-lt"/>
            </a:endParaRPr>
          </a:p>
        </p:txBody>
      </p:sp>
      <p:cxnSp>
        <p:nvCxnSpPr>
          <p:cNvPr id="20" name="直接连接符 19"/>
          <p:cNvCxnSpPr/>
          <p:nvPr/>
        </p:nvCxnSpPr>
        <p:spPr>
          <a:xfrm>
            <a:off x="5888670" y="990957"/>
            <a:ext cx="0" cy="4876326"/>
          </a:xfrm>
          <a:prstGeom prst="line">
            <a:avLst/>
          </a:prstGeom>
          <a:solidFill>
            <a:srgbClr val="FDC95B"/>
          </a:solidFill>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任意多边形: 形状 10"/>
          <p:cNvSpPr/>
          <p:nvPr/>
        </p:nvSpPr>
        <p:spPr>
          <a:xfrm flipV="1">
            <a:off x="6412865" y="2327910"/>
            <a:ext cx="2983865" cy="540385"/>
          </a:xfrm>
          <a:custGeom>
            <a:avLst/>
            <a:gdLst>
              <a:gd name="connsiteX0" fmla="*/ 0 w 2157838"/>
              <a:gd name="connsiteY0" fmla="*/ 368300 h 368300"/>
              <a:gd name="connsiteX1" fmla="*/ 249516 w 2157838"/>
              <a:gd name="connsiteY1" fmla="*/ 368300 h 368300"/>
              <a:gd name="connsiteX2" fmla="*/ 341951 w 2157838"/>
              <a:gd name="connsiteY2" fmla="*/ 368300 h 368300"/>
              <a:gd name="connsiteX3" fmla="*/ 2113123 w 2157838"/>
              <a:gd name="connsiteY3" fmla="*/ 368300 h 368300"/>
              <a:gd name="connsiteX4" fmla="*/ 2157838 w 2157838"/>
              <a:gd name="connsiteY4" fmla="*/ 323585 h 368300"/>
              <a:gd name="connsiteX5" fmla="*/ 2157838 w 2157838"/>
              <a:gd name="connsiteY5" fmla="*/ 44715 h 368300"/>
              <a:gd name="connsiteX6" fmla="*/ 2113123 w 2157838"/>
              <a:gd name="connsiteY6" fmla="*/ 0 h 368300"/>
              <a:gd name="connsiteX7" fmla="*/ 249516 w 2157838"/>
              <a:gd name="connsiteY7" fmla="*/ 0 h 368300"/>
              <a:gd name="connsiteX8" fmla="*/ 204801 w 2157838"/>
              <a:gd name="connsiteY8" fmla="*/ 44715 h 368300"/>
              <a:gd name="connsiteX9" fmla="*/ 204801 w 2157838"/>
              <a:gd name="connsiteY9" fmla="*/ 254207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7838" h="368300">
                <a:moveTo>
                  <a:pt x="0" y="368300"/>
                </a:moveTo>
                <a:lnTo>
                  <a:pt x="249516" y="368300"/>
                </a:lnTo>
                <a:lnTo>
                  <a:pt x="341951" y="368300"/>
                </a:lnTo>
                <a:lnTo>
                  <a:pt x="2113123" y="368300"/>
                </a:lnTo>
                <a:cubicBezTo>
                  <a:pt x="2137818" y="368300"/>
                  <a:pt x="2157838" y="348280"/>
                  <a:pt x="2157838" y="323585"/>
                </a:cubicBezTo>
                <a:lnTo>
                  <a:pt x="2157838" y="44715"/>
                </a:lnTo>
                <a:cubicBezTo>
                  <a:pt x="2157838" y="20020"/>
                  <a:pt x="2137818" y="0"/>
                  <a:pt x="2113123" y="0"/>
                </a:cubicBezTo>
                <a:lnTo>
                  <a:pt x="249516" y="0"/>
                </a:lnTo>
                <a:cubicBezTo>
                  <a:pt x="224821" y="0"/>
                  <a:pt x="204801" y="20020"/>
                  <a:pt x="204801" y="44715"/>
                </a:cubicBezTo>
                <a:lnTo>
                  <a:pt x="204801" y="254207"/>
                </a:lnTo>
                <a:close/>
              </a:path>
            </a:pathLst>
          </a:custGeom>
          <a:solidFill>
            <a:srgbClr val="BE0C2B"/>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1" name="文本框 10"/>
          <p:cNvSpPr txBox="1"/>
          <p:nvPr/>
        </p:nvSpPr>
        <p:spPr>
          <a:xfrm>
            <a:off x="6682740" y="2409190"/>
            <a:ext cx="3002280" cy="368300"/>
          </a:xfrm>
          <a:prstGeom prst="rect">
            <a:avLst/>
          </a:prstGeom>
          <a:noFill/>
        </p:spPr>
        <p:txBody>
          <a:bodyPr wrap="square" rtlCol="0">
            <a:spAutoFit/>
          </a:bodyPr>
          <a:lstStyle/>
          <a:p>
            <a:r>
              <a:rPr lang="en-US" altLang="zh-CN">
                <a:solidFill>
                  <a:schemeClr val="bg1"/>
                </a:solidFill>
                <a:latin typeface="Franklin Gothic Demi Cond" panose="020B0706030402020204" charset="0"/>
                <a:cs typeface="Franklin Gothic Demi Cond" panose="020B0706030402020204" charset="0"/>
              </a:rPr>
              <a:t>1. the decrease of traffic risk</a:t>
            </a:r>
          </a:p>
        </p:txBody>
      </p:sp>
      <p:sp>
        <p:nvSpPr>
          <p:cNvPr id="12" name="文本框 11"/>
          <p:cNvSpPr txBox="1"/>
          <p:nvPr/>
        </p:nvSpPr>
        <p:spPr>
          <a:xfrm>
            <a:off x="6662420" y="2936875"/>
            <a:ext cx="3743325" cy="645160"/>
          </a:xfrm>
          <a:prstGeom prst="rect">
            <a:avLst/>
          </a:prstGeom>
          <a:noFill/>
        </p:spPr>
        <p:txBody>
          <a:bodyPr wrap="square" rtlCol="0">
            <a:spAutoFit/>
          </a:bodyPr>
          <a:lstStyle/>
          <a:p>
            <a:pPr marL="285750" indent="-285750">
              <a:buFont typeface="Arial" panose="020B0604020202020204" pitchFamily="34" charset="0"/>
              <a:buChar char="•"/>
            </a:pPr>
            <a:r>
              <a:rPr lang="en-US" altLang="zh-CN">
                <a:latin typeface="Franklin Gothic Demi Cond" panose="020B0706030402020204" charset="0"/>
                <a:cs typeface="Franklin Gothic Demi Cond" panose="020B0706030402020204" charset="0"/>
              </a:rPr>
              <a:t>not Gets thrown off balance </a:t>
            </a:r>
          </a:p>
          <a:p>
            <a:pPr marL="285750" indent="-285750">
              <a:buFont typeface="Arial" panose="020B0604020202020204" pitchFamily="34" charset="0"/>
              <a:buChar char="•"/>
            </a:pPr>
            <a:r>
              <a:rPr lang="en-US" altLang="zh-CN">
                <a:latin typeface="Franklin Gothic Demi Cond" panose="020B0706030402020204" charset="0"/>
                <a:cs typeface="Franklin Gothic Demi Cond" panose="020B0706030402020204" charset="0"/>
              </a:rPr>
              <a:t>not Misjudging the stopping distance</a:t>
            </a:r>
          </a:p>
        </p:txBody>
      </p:sp>
      <p:sp>
        <p:nvSpPr>
          <p:cNvPr id="13" name="任意多边形: 形状 10"/>
          <p:cNvSpPr/>
          <p:nvPr/>
        </p:nvSpPr>
        <p:spPr>
          <a:xfrm flipV="1">
            <a:off x="6412865" y="3783330"/>
            <a:ext cx="3271520" cy="540385"/>
          </a:xfrm>
          <a:custGeom>
            <a:avLst/>
            <a:gdLst>
              <a:gd name="connsiteX0" fmla="*/ 0 w 2157838"/>
              <a:gd name="connsiteY0" fmla="*/ 368300 h 368300"/>
              <a:gd name="connsiteX1" fmla="*/ 249516 w 2157838"/>
              <a:gd name="connsiteY1" fmla="*/ 368300 h 368300"/>
              <a:gd name="connsiteX2" fmla="*/ 341951 w 2157838"/>
              <a:gd name="connsiteY2" fmla="*/ 368300 h 368300"/>
              <a:gd name="connsiteX3" fmla="*/ 2113123 w 2157838"/>
              <a:gd name="connsiteY3" fmla="*/ 368300 h 368300"/>
              <a:gd name="connsiteX4" fmla="*/ 2157838 w 2157838"/>
              <a:gd name="connsiteY4" fmla="*/ 323585 h 368300"/>
              <a:gd name="connsiteX5" fmla="*/ 2157838 w 2157838"/>
              <a:gd name="connsiteY5" fmla="*/ 44715 h 368300"/>
              <a:gd name="connsiteX6" fmla="*/ 2113123 w 2157838"/>
              <a:gd name="connsiteY6" fmla="*/ 0 h 368300"/>
              <a:gd name="connsiteX7" fmla="*/ 249516 w 2157838"/>
              <a:gd name="connsiteY7" fmla="*/ 0 h 368300"/>
              <a:gd name="connsiteX8" fmla="*/ 204801 w 2157838"/>
              <a:gd name="connsiteY8" fmla="*/ 44715 h 368300"/>
              <a:gd name="connsiteX9" fmla="*/ 204801 w 2157838"/>
              <a:gd name="connsiteY9" fmla="*/ 254207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7838" h="368300">
                <a:moveTo>
                  <a:pt x="0" y="368300"/>
                </a:moveTo>
                <a:lnTo>
                  <a:pt x="249516" y="368300"/>
                </a:lnTo>
                <a:lnTo>
                  <a:pt x="341951" y="368300"/>
                </a:lnTo>
                <a:lnTo>
                  <a:pt x="2113123" y="368300"/>
                </a:lnTo>
                <a:cubicBezTo>
                  <a:pt x="2137818" y="368300"/>
                  <a:pt x="2157838" y="348280"/>
                  <a:pt x="2157838" y="323585"/>
                </a:cubicBezTo>
                <a:lnTo>
                  <a:pt x="2157838" y="44715"/>
                </a:lnTo>
                <a:cubicBezTo>
                  <a:pt x="2157838" y="20020"/>
                  <a:pt x="2137818" y="0"/>
                  <a:pt x="2113123" y="0"/>
                </a:cubicBezTo>
                <a:lnTo>
                  <a:pt x="249516" y="0"/>
                </a:lnTo>
                <a:cubicBezTo>
                  <a:pt x="224821" y="0"/>
                  <a:pt x="204801" y="20020"/>
                  <a:pt x="204801" y="44715"/>
                </a:cubicBezTo>
                <a:lnTo>
                  <a:pt x="204801" y="254207"/>
                </a:lnTo>
                <a:close/>
              </a:path>
            </a:pathLst>
          </a:custGeom>
          <a:solidFill>
            <a:srgbClr val="BE0C2B"/>
          </a:solidFill>
          <a:ln>
            <a:noFill/>
          </a:ln>
          <a:effectLst>
            <a:outerShdw blurRad="889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cs typeface="+mn-ea"/>
              <a:sym typeface="+mn-lt"/>
            </a:endParaRPr>
          </a:p>
        </p:txBody>
      </p:sp>
      <p:sp>
        <p:nvSpPr>
          <p:cNvPr id="15" name="文本框 14"/>
          <p:cNvSpPr txBox="1"/>
          <p:nvPr/>
        </p:nvSpPr>
        <p:spPr>
          <a:xfrm>
            <a:off x="6758940" y="3864610"/>
            <a:ext cx="3002280" cy="368300"/>
          </a:xfrm>
          <a:prstGeom prst="rect">
            <a:avLst/>
          </a:prstGeom>
          <a:noFill/>
        </p:spPr>
        <p:txBody>
          <a:bodyPr wrap="square" rtlCol="0">
            <a:spAutoFit/>
          </a:bodyPr>
          <a:lstStyle/>
          <a:p>
            <a:r>
              <a:rPr lang="en-US" altLang="zh-CN">
                <a:solidFill>
                  <a:schemeClr val="bg1"/>
                </a:solidFill>
                <a:latin typeface="Franklin Gothic Demi Cond" panose="020B0706030402020204" charset="0"/>
                <a:cs typeface="Franklin Gothic Demi Cond" panose="020B0706030402020204" charset="0"/>
              </a:rPr>
              <a:t>2. reduces regulation violation</a:t>
            </a:r>
          </a:p>
        </p:txBody>
      </p:sp>
      <p:sp>
        <p:nvSpPr>
          <p:cNvPr id="16" name="文本框 15"/>
          <p:cNvSpPr txBox="1"/>
          <p:nvPr/>
        </p:nvSpPr>
        <p:spPr>
          <a:xfrm>
            <a:off x="6682740" y="4417060"/>
            <a:ext cx="3722370" cy="645160"/>
          </a:xfrm>
          <a:prstGeom prst="rect">
            <a:avLst/>
          </a:prstGeom>
          <a:noFill/>
        </p:spPr>
        <p:txBody>
          <a:bodyPr wrap="square" rtlCol="0">
            <a:spAutoFit/>
          </a:bodyPr>
          <a:lstStyle/>
          <a:p>
            <a:pPr marL="285750" indent="-285750">
              <a:buFont typeface="Arial" panose="020B0604020202020204" pitchFamily="34" charset="0"/>
              <a:buChar char="•"/>
            </a:pPr>
            <a:r>
              <a:rPr lang="en-US" altLang="zh-CN">
                <a:latin typeface="Franklin Gothic Demi Cond" panose="020B0706030402020204" charset="0"/>
                <a:cs typeface="Franklin Gothic Demi Cond" panose="020B0706030402020204" charset="0"/>
              </a:rPr>
              <a:t>Check the weight </a:t>
            </a:r>
          </a:p>
          <a:p>
            <a:pPr marL="285750" indent="-285750">
              <a:buFont typeface="Arial" panose="020B0604020202020204" pitchFamily="34" charset="0"/>
              <a:buChar char="•"/>
            </a:pPr>
            <a:r>
              <a:rPr lang="en-US" altLang="zh-CN">
                <a:latin typeface="Franklin Gothic Demi Cond" panose="020B0706030402020204" charset="0"/>
                <a:cs typeface="Franklin Gothic Demi Cond" panose="020B0706030402020204" charset="0"/>
              </a:rPr>
              <a:t>Calculate the number of passengers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P spid="38" grpId="0" animBg="1"/>
      <p:bldP spid="11" grpId="0"/>
      <p:bldP spid="12" grpId="0"/>
      <p:bldP spid="13" grpId="0" animBg="1"/>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02640" y="1873885"/>
            <a:ext cx="10615930" cy="2850164"/>
            <a:chOff x="802640" y="1873885"/>
            <a:chExt cx="10615930" cy="2850164"/>
          </a:xfrm>
        </p:grpSpPr>
        <p:sp>
          <p:nvSpPr>
            <p:cNvPr id="2" name="矩形 1"/>
            <p:cNvSpPr/>
            <p:nvPr/>
          </p:nvSpPr>
          <p:spPr>
            <a:xfrm>
              <a:off x="802640" y="3166745"/>
              <a:ext cx="10615930" cy="1054100"/>
            </a:xfrm>
            <a:prstGeom prst="rect">
              <a:avLst/>
            </a:prstGeom>
            <a:solidFill>
              <a:srgbClr val="BE0C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419631" y="3296374"/>
              <a:ext cx="7858760" cy="768350"/>
            </a:xfrm>
            <a:prstGeom prst="rect">
              <a:avLst/>
            </a:prstGeom>
          </p:spPr>
          <p:txBody>
            <a:bodyPr wrap="none">
              <a:spAutoFit/>
              <a:scene3d>
                <a:camera prst="orthographicFront"/>
                <a:lightRig rig="threePt" dir="t"/>
              </a:scene3d>
              <a:sp3d contourW="12700"/>
            </a:bodyPr>
            <a:lstStyle/>
            <a:p>
              <a:pPr algn="r"/>
              <a:r>
                <a:rPr lang="en-US" altLang="zh-CN"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Styles &amp; </a:t>
              </a:r>
              <a:r>
                <a:rPr lang="zh-CN" altLang="en-US" sz="4400"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rPr>
                <a:t>Concrete Architecture</a:t>
              </a:r>
              <a:endParaRPr lang="zh-CN" altLang="en-US" sz="4400" b="1" spc="300" dirty="0">
                <a:solidFill>
                  <a:schemeClr val="bg1"/>
                </a:solidFill>
                <a:latin typeface="Franklin Gothic Demi Cond" panose="020B0706030402020204" charset="0"/>
                <a:ea typeface="Microsoft YaHei" panose="020B0503020204020204" charset="-122"/>
                <a:cs typeface="Franklin Gothic Demi Cond" panose="020B0706030402020204" charset="0"/>
                <a:sym typeface="Arial" panose="020B0604020202020204" pitchFamily="34" charset="0"/>
              </a:endParaRPr>
            </a:p>
          </p:txBody>
        </p:sp>
        <p:sp>
          <p:nvSpPr>
            <p:cNvPr id="7" name="矩形 6"/>
            <p:cNvSpPr/>
            <p:nvPr/>
          </p:nvSpPr>
          <p:spPr>
            <a:xfrm>
              <a:off x="4294224" y="1873885"/>
              <a:ext cx="3603552" cy="1107996"/>
            </a:xfrm>
            <a:prstGeom prst="rect">
              <a:avLst/>
            </a:prstGeom>
          </p:spPr>
          <p:txBody>
            <a:bodyPr wrap="none">
              <a:spAutoFit/>
              <a:scene3d>
                <a:camera prst="orthographicFront"/>
                <a:lightRig rig="threePt" dir="t"/>
              </a:scene3d>
              <a:sp3d contourW="12700"/>
            </a:bodyPr>
            <a:lstStyle/>
            <a:p>
              <a:pPr algn="r"/>
              <a:r>
                <a:rPr lang="en-US" altLang="zh-CN" sz="6600" b="1" dirty="0">
                  <a:solidFill>
                    <a:srgbClr val="BE0C2B"/>
                  </a:solidFill>
                </a:rPr>
                <a:t>PART 02</a:t>
              </a:r>
            </a:p>
          </p:txBody>
        </p:sp>
        <p:sp>
          <p:nvSpPr>
            <p:cNvPr id="8" name="文本框 7"/>
            <p:cNvSpPr txBox="1"/>
            <p:nvPr/>
          </p:nvSpPr>
          <p:spPr>
            <a:xfrm>
              <a:off x="3518281" y="4379244"/>
              <a:ext cx="5661144" cy="344805"/>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100" dirty="0">
                  <a:solidFill>
                    <a:schemeClr val="tx1">
                      <a:lumMod val="65000"/>
                      <a:lumOff val="35000"/>
                    </a:schemeClr>
                  </a:solidFill>
                  <a:latin typeface="+mj-ea"/>
                  <a:ea typeface="+mj-ea"/>
                </a:rPr>
                <a:t>The used architechture style and current concrete architechture.</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0" advTm="0">
        <p:cut/>
      </p:transition>
    </mc:Choice>
    <mc:Fallback xmlns="">
      <p:transition advTm="0">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rot="5400000">
            <a:off x="5438775" y="3373755"/>
            <a:ext cx="217805" cy="189865"/>
          </a:xfrm>
          <a:prstGeom prst="triangl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grpSp>
        <p:nvGrpSpPr>
          <p:cNvPr id="28" name="组合 27"/>
          <p:cNvGrpSpPr/>
          <p:nvPr/>
        </p:nvGrpSpPr>
        <p:grpSpPr>
          <a:xfrm>
            <a:off x="-456565" y="3134360"/>
            <a:ext cx="5274310" cy="1520190"/>
            <a:chOff x="0" y="3112691"/>
            <a:chExt cx="6096000" cy="1773703"/>
          </a:xfrm>
        </p:grpSpPr>
        <p:grpSp>
          <p:nvGrpSpPr>
            <p:cNvPr id="2" name="组合 1"/>
            <p:cNvGrpSpPr/>
            <p:nvPr/>
          </p:nvGrpSpPr>
          <p:grpSpPr>
            <a:xfrm>
              <a:off x="0" y="3112691"/>
              <a:ext cx="6096000" cy="1773703"/>
              <a:chOff x="0" y="3112691"/>
              <a:chExt cx="6096000" cy="1773703"/>
            </a:xfrm>
          </p:grpSpPr>
          <p:cxnSp>
            <p:nvCxnSpPr>
              <p:cNvPr id="5" name="直接连接符 4"/>
              <p:cNvCxnSpPr/>
              <p:nvPr/>
            </p:nvCxnSpPr>
            <p:spPr>
              <a:xfrm>
                <a:off x="0" y="3543300"/>
                <a:ext cx="6096000" cy="0"/>
              </a:xfrm>
              <a:prstGeom prst="line">
                <a:avLst/>
              </a:prstGeom>
              <a:ln w="158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2239141" y="3112691"/>
                <a:ext cx="861218" cy="861218"/>
              </a:xfrm>
              <a:prstGeom prst="ellipse">
                <a:avLst/>
              </a:prstGeom>
              <a:solidFill>
                <a:srgbClr val="BE0C2B"/>
              </a:solidFill>
              <a:ln w="15875">
                <a:noFill/>
              </a:ln>
            </p:spPr>
            <p:style>
              <a:lnRef idx="1">
                <a:schemeClr val="accent1"/>
              </a:lnRef>
              <a:fillRef idx="0">
                <a:schemeClr val="accent1"/>
              </a:fillRef>
              <a:effectRef idx="0">
                <a:schemeClr val="accent1"/>
              </a:effectRef>
              <a:fontRef idx="minor">
                <a:schemeClr val="tx1"/>
              </a:fontRef>
            </p:style>
            <p:txBody>
              <a:bodyPr rtlCol="0" anchor="ctr">
                <a:scene3d>
                  <a:camera prst="orthographicFront"/>
                  <a:lightRig rig="threePt" dir="t"/>
                </a:scene3d>
                <a:sp3d contourW="12700"/>
              </a:bodyPr>
              <a:lstStyle/>
              <a:p>
                <a:pPr algn="ctr"/>
                <a:endParaRPr lang="zh-CN" altLang="en-US"/>
              </a:p>
            </p:txBody>
          </p:sp>
          <p:sp>
            <p:nvSpPr>
              <p:cNvPr id="9" name="文本框 8"/>
              <p:cNvSpPr txBox="1"/>
              <p:nvPr/>
            </p:nvSpPr>
            <p:spPr>
              <a:xfrm>
                <a:off x="1561798" y="4184025"/>
                <a:ext cx="2216460" cy="429719"/>
              </a:xfrm>
              <a:prstGeom prst="rect">
                <a:avLst/>
              </a:prstGeom>
              <a:noFill/>
            </p:spPr>
            <p:txBody>
              <a:bodyPr wrap="square" rtlCol="0">
                <a:spAutoFit/>
                <a:scene3d>
                  <a:camera prst="orthographicFront"/>
                  <a:lightRig rig="threePt" dir="t"/>
                </a:scene3d>
                <a:sp3d contourW="12700"/>
              </a:bodyPr>
              <a:lstStyle/>
              <a:p>
                <a:pPr marR="0" lvl="0" algn="ctr" defTabSz="914400" rtl="0" eaLnBrk="1" fontAlgn="auto" latinLnBrk="0" hangingPunct="1">
                  <a:lnSpc>
                    <a:spcPct val="100000"/>
                  </a:lnSpc>
                  <a:spcBef>
                    <a:spcPts val="0"/>
                  </a:spcBef>
                  <a:spcAft>
                    <a:spcPts val="0"/>
                  </a:spcAft>
                  <a:buClrTx/>
                  <a:buSzTx/>
                  <a:defRPr/>
                </a:pPr>
                <a:r>
                  <a:rPr kumimoji="0" lang="en-US" altLang="zh-CN" b="1" i="0" u="none" strike="noStrike" kern="1200" cap="none" spc="0" normalizeH="0" baseline="0" noProof="0" dirty="0">
                    <a:ln>
                      <a:noFill/>
                    </a:ln>
                    <a:solidFill>
                      <a:schemeClr val="tx1">
                        <a:lumMod val="65000"/>
                        <a:lumOff val="35000"/>
                      </a:schemeClr>
                    </a:solidFill>
                    <a:effectLst/>
                    <a:uLnTx/>
                    <a:uFillTx/>
                    <a:latin typeface="Arial" panose="020B0604020202020204"/>
                    <a:ea typeface="Microsoft YaHei" panose="020B0503020204020204" charset="-122"/>
                    <a:cs typeface="+mn-cs"/>
                  </a:rPr>
                  <a:t>Pub-Sub Style</a:t>
                </a:r>
              </a:p>
            </p:txBody>
          </p:sp>
          <p:sp>
            <p:nvSpPr>
              <p:cNvPr id="15" name="矩形 14"/>
              <p:cNvSpPr/>
              <p:nvPr/>
            </p:nvSpPr>
            <p:spPr>
              <a:xfrm>
                <a:off x="1548762" y="4537144"/>
                <a:ext cx="2241974" cy="349250"/>
              </a:xfrm>
              <a:prstGeom prst="rect">
                <a:avLst/>
              </a:prstGeom>
            </p:spPr>
            <p:txBody>
              <a:bodyPr wrap="square">
                <a:spAutoFit/>
                <a:scene3d>
                  <a:camera prst="orthographicFront"/>
                  <a:lightRig rig="threePt" dir="t"/>
                </a:scene3d>
                <a:sp3d contourW="12700"/>
              </a:bodyPr>
              <a:lstStyle/>
              <a:p>
                <a:pPr algn="ctr">
                  <a:lnSpc>
                    <a:spcPct val="120000"/>
                  </a:lnSpc>
                </a:pPr>
                <a:endParaRPr lang="zh-CN" altLang="en-US" sz="1400" dirty="0">
                  <a:solidFill>
                    <a:schemeClr val="tx1">
                      <a:lumMod val="65000"/>
                      <a:lumOff val="35000"/>
                    </a:schemeClr>
                  </a:solidFill>
                </a:endParaRPr>
              </a:p>
            </p:txBody>
          </p:sp>
        </p:grpSp>
        <p:grpSp>
          <p:nvGrpSpPr>
            <p:cNvPr id="7" name="Group 4"/>
            <p:cNvGrpSpPr>
              <a:grpSpLocks noChangeAspect="1"/>
            </p:cNvGrpSpPr>
            <p:nvPr/>
          </p:nvGrpSpPr>
          <p:grpSpPr bwMode="auto">
            <a:xfrm>
              <a:off x="2508451" y="3340637"/>
              <a:ext cx="325664" cy="424486"/>
              <a:chOff x="3260" y="1404"/>
              <a:chExt cx="1160" cy="1512"/>
            </a:xfrm>
          </p:grpSpPr>
          <p:sp>
            <p:nvSpPr>
              <p:cNvPr id="10" name="AutoShape 3"/>
              <p:cNvSpPr>
                <a:spLocks noChangeAspect="1" noChangeArrowheads="1" noTextEdit="1"/>
              </p:cNvSpPr>
              <p:nvPr/>
            </p:nvSpPr>
            <p:spPr bwMode="auto">
              <a:xfrm>
                <a:off x="3260" y="1404"/>
                <a:ext cx="1160" cy="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Freeform 5"/>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6"/>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7"/>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8"/>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9"/>
              <p:cNvSpPr>
                <a:spLocks noEditPoints="1"/>
              </p:cNvSpPr>
              <p:nvPr/>
            </p:nvSpPr>
            <p:spPr bwMode="auto">
              <a:xfrm>
                <a:off x="3220" y="1383"/>
                <a:ext cx="1243" cy="1195"/>
              </a:xfrm>
              <a:custGeom>
                <a:avLst/>
                <a:gdLst>
                  <a:gd name="T0" fmla="*/ 231 w 463"/>
                  <a:gd name="T1" fmla="*/ 446 h 446"/>
                  <a:gd name="T2" fmla="*/ 117 w 463"/>
                  <a:gd name="T3" fmla="*/ 446 h 446"/>
                  <a:gd name="T4" fmla="*/ 102 w 463"/>
                  <a:gd name="T5" fmla="*/ 434 h 446"/>
                  <a:gd name="T6" fmla="*/ 69 w 463"/>
                  <a:gd name="T7" fmla="*/ 366 h 446"/>
                  <a:gd name="T8" fmla="*/ 31 w 463"/>
                  <a:gd name="T9" fmla="*/ 146 h 446"/>
                  <a:gd name="T10" fmla="*/ 204 w 463"/>
                  <a:gd name="T11" fmla="*/ 11 h 446"/>
                  <a:gd name="T12" fmla="*/ 416 w 463"/>
                  <a:gd name="T13" fmla="*/ 112 h 446"/>
                  <a:gd name="T14" fmla="*/ 404 w 463"/>
                  <a:gd name="T15" fmla="*/ 353 h 446"/>
                  <a:gd name="T16" fmla="*/ 360 w 463"/>
                  <a:gd name="T17" fmla="*/ 439 h 446"/>
                  <a:gd name="T18" fmla="*/ 348 w 463"/>
                  <a:gd name="T19" fmla="*/ 446 h 446"/>
                  <a:gd name="T20" fmla="*/ 231 w 463"/>
                  <a:gd name="T21" fmla="*/ 446 h 446"/>
                  <a:gd name="T22" fmla="*/ 350 w 463"/>
                  <a:gd name="T23" fmla="*/ 209 h 446"/>
                  <a:gd name="T24" fmla="*/ 329 w 463"/>
                  <a:gd name="T25" fmla="*/ 163 h 446"/>
                  <a:gd name="T26" fmla="*/ 331 w 463"/>
                  <a:gd name="T27" fmla="*/ 148 h 446"/>
                  <a:gd name="T28" fmla="*/ 349 w 463"/>
                  <a:gd name="T29" fmla="*/ 134 h 446"/>
                  <a:gd name="T30" fmla="*/ 325 w 463"/>
                  <a:gd name="T31" fmla="*/ 109 h 446"/>
                  <a:gd name="T32" fmla="*/ 303 w 463"/>
                  <a:gd name="T33" fmla="*/ 130 h 446"/>
                  <a:gd name="T34" fmla="*/ 248 w 463"/>
                  <a:gd name="T35" fmla="*/ 107 h 446"/>
                  <a:gd name="T36" fmla="*/ 248 w 463"/>
                  <a:gd name="T37" fmla="*/ 77 h 446"/>
                  <a:gd name="T38" fmla="*/ 216 w 463"/>
                  <a:gd name="T39" fmla="*/ 77 h 446"/>
                  <a:gd name="T40" fmla="*/ 216 w 463"/>
                  <a:gd name="T41" fmla="*/ 108 h 446"/>
                  <a:gd name="T42" fmla="*/ 159 w 463"/>
                  <a:gd name="T43" fmla="*/ 131 h 446"/>
                  <a:gd name="T44" fmla="*/ 142 w 463"/>
                  <a:gd name="T45" fmla="*/ 109 h 446"/>
                  <a:gd name="T46" fmla="*/ 113 w 463"/>
                  <a:gd name="T47" fmla="*/ 132 h 446"/>
                  <a:gd name="T48" fmla="*/ 134 w 463"/>
                  <a:gd name="T49" fmla="*/ 150 h 446"/>
                  <a:gd name="T50" fmla="*/ 136 w 463"/>
                  <a:gd name="T51" fmla="*/ 160 h 446"/>
                  <a:gd name="T52" fmla="*/ 114 w 463"/>
                  <a:gd name="T53" fmla="*/ 209 h 446"/>
                  <a:gd name="T54" fmla="*/ 84 w 463"/>
                  <a:gd name="T55" fmla="*/ 209 h 446"/>
                  <a:gd name="T56" fmla="*/ 84 w 463"/>
                  <a:gd name="T57" fmla="*/ 242 h 446"/>
                  <a:gd name="T58" fmla="*/ 114 w 463"/>
                  <a:gd name="T59" fmla="*/ 242 h 446"/>
                  <a:gd name="T60" fmla="*/ 135 w 463"/>
                  <a:gd name="T61" fmla="*/ 287 h 446"/>
                  <a:gd name="T62" fmla="*/ 133 w 463"/>
                  <a:gd name="T63" fmla="*/ 301 h 446"/>
                  <a:gd name="T64" fmla="*/ 112 w 463"/>
                  <a:gd name="T65" fmla="*/ 315 h 446"/>
                  <a:gd name="T66" fmla="*/ 141 w 463"/>
                  <a:gd name="T67" fmla="*/ 342 h 446"/>
                  <a:gd name="T68" fmla="*/ 158 w 463"/>
                  <a:gd name="T69" fmla="*/ 319 h 446"/>
                  <a:gd name="T70" fmla="*/ 210 w 463"/>
                  <a:gd name="T71" fmla="*/ 338 h 446"/>
                  <a:gd name="T72" fmla="*/ 215 w 463"/>
                  <a:gd name="T73" fmla="*/ 347 h 446"/>
                  <a:gd name="T74" fmla="*/ 216 w 463"/>
                  <a:gd name="T75" fmla="*/ 372 h 446"/>
                  <a:gd name="T76" fmla="*/ 248 w 463"/>
                  <a:gd name="T77" fmla="*/ 372 h 446"/>
                  <a:gd name="T78" fmla="*/ 248 w 463"/>
                  <a:gd name="T79" fmla="*/ 342 h 446"/>
                  <a:gd name="T80" fmla="*/ 306 w 463"/>
                  <a:gd name="T81" fmla="*/ 317 h 446"/>
                  <a:gd name="T82" fmla="*/ 323 w 463"/>
                  <a:gd name="T83" fmla="*/ 340 h 446"/>
                  <a:gd name="T84" fmla="*/ 351 w 463"/>
                  <a:gd name="T85" fmla="*/ 316 h 446"/>
                  <a:gd name="T86" fmla="*/ 330 w 463"/>
                  <a:gd name="T87" fmla="*/ 299 h 446"/>
                  <a:gd name="T88" fmla="*/ 327 w 463"/>
                  <a:gd name="T89" fmla="*/ 290 h 446"/>
                  <a:gd name="T90" fmla="*/ 350 w 463"/>
                  <a:gd name="T91" fmla="*/ 241 h 446"/>
                  <a:gd name="T92" fmla="*/ 379 w 463"/>
                  <a:gd name="T93" fmla="*/ 241 h 446"/>
                  <a:gd name="T94" fmla="*/ 379 w 463"/>
                  <a:gd name="T95" fmla="*/ 209 h 446"/>
                  <a:gd name="T96" fmla="*/ 350 w 463"/>
                  <a:gd name="T97" fmla="*/ 209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3" h="446">
                    <a:moveTo>
                      <a:pt x="231" y="446"/>
                    </a:moveTo>
                    <a:cubicBezTo>
                      <a:pt x="193" y="446"/>
                      <a:pt x="155" y="446"/>
                      <a:pt x="117" y="446"/>
                    </a:cubicBezTo>
                    <a:cubicBezTo>
                      <a:pt x="108" y="446"/>
                      <a:pt x="104" y="444"/>
                      <a:pt x="102" y="434"/>
                    </a:cubicBezTo>
                    <a:cubicBezTo>
                      <a:pt x="98" y="409"/>
                      <a:pt x="86" y="386"/>
                      <a:pt x="69" y="366"/>
                    </a:cubicBezTo>
                    <a:cubicBezTo>
                      <a:pt x="15" y="300"/>
                      <a:pt x="0" y="226"/>
                      <a:pt x="31" y="146"/>
                    </a:cubicBezTo>
                    <a:cubicBezTo>
                      <a:pt x="62" y="68"/>
                      <a:pt x="121" y="22"/>
                      <a:pt x="204" y="11"/>
                    </a:cubicBezTo>
                    <a:cubicBezTo>
                      <a:pt x="292" y="0"/>
                      <a:pt x="370" y="37"/>
                      <a:pt x="416" y="112"/>
                    </a:cubicBezTo>
                    <a:cubicBezTo>
                      <a:pt x="463" y="190"/>
                      <a:pt x="458" y="285"/>
                      <a:pt x="404" y="353"/>
                    </a:cubicBezTo>
                    <a:cubicBezTo>
                      <a:pt x="384" y="379"/>
                      <a:pt x="365" y="405"/>
                      <a:pt x="360" y="439"/>
                    </a:cubicBezTo>
                    <a:cubicBezTo>
                      <a:pt x="360" y="442"/>
                      <a:pt x="352" y="446"/>
                      <a:pt x="348" y="446"/>
                    </a:cubicBezTo>
                    <a:cubicBezTo>
                      <a:pt x="309" y="446"/>
                      <a:pt x="270" y="446"/>
                      <a:pt x="231" y="446"/>
                    </a:cubicBezTo>
                    <a:close/>
                    <a:moveTo>
                      <a:pt x="350" y="209"/>
                    </a:moveTo>
                    <a:cubicBezTo>
                      <a:pt x="342" y="192"/>
                      <a:pt x="337" y="177"/>
                      <a:pt x="329" y="163"/>
                    </a:cubicBezTo>
                    <a:cubicBezTo>
                      <a:pt x="326" y="157"/>
                      <a:pt x="326" y="153"/>
                      <a:pt x="331" y="148"/>
                    </a:cubicBezTo>
                    <a:cubicBezTo>
                      <a:pt x="338" y="143"/>
                      <a:pt x="344" y="138"/>
                      <a:pt x="349" y="134"/>
                    </a:cubicBezTo>
                    <a:cubicBezTo>
                      <a:pt x="339" y="124"/>
                      <a:pt x="333" y="116"/>
                      <a:pt x="325" y="109"/>
                    </a:cubicBezTo>
                    <a:cubicBezTo>
                      <a:pt x="317" y="117"/>
                      <a:pt x="309" y="124"/>
                      <a:pt x="303" y="130"/>
                    </a:cubicBezTo>
                    <a:cubicBezTo>
                      <a:pt x="284" y="122"/>
                      <a:pt x="267" y="115"/>
                      <a:pt x="248" y="107"/>
                    </a:cubicBezTo>
                    <a:cubicBezTo>
                      <a:pt x="248" y="98"/>
                      <a:pt x="248" y="88"/>
                      <a:pt x="248" y="77"/>
                    </a:cubicBezTo>
                    <a:cubicBezTo>
                      <a:pt x="237" y="77"/>
                      <a:pt x="227" y="77"/>
                      <a:pt x="216" y="77"/>
                    </a:cubicBezTo>
                    <a:cubicBezTo>
                      <a:pt x="216" y="88"/>
                      <a:pt x="216" y="99"/>
                      <a:pt x="216" y="108"/>
                    </a:cubicBezTo>
                    <a:cubicBezTo>
                      <a:pt x="197" y="115"/>
                      <a:pt x="180" y="122"/>
                      <a:pt x="159" y="131"/>
                    </a:cubicBezTo>
                    <a:cubicBezTo>
                      <a:pt x="154" y="124"/>
                      <a:pt x="147" y="116"/>
                      <a:pt x="142" y="109"/>
                    </a:cubicBezTo>
                    <a:cubicBezTo>
                      <a:pt x="132" y="118"/>
                      <a:pt x="124" y="124"/>
                      <a:pt x="113" y="132"/>
                    </a:cubicBezTo>
                    <a:cubicBezTo>
                      <a:pt x="121" y="139"/>
                      <a:pt x="128" y="144"/>
                      <a:pt x="134" y="150"/>
                    </a:cubicBezTo>
                    <a:cubicBezTo>
                      <a:pt x="136" y="152"/>
                      <a:pt x="137" y="157"/>
                      <a:pt x="136" y="160"/>
                    </a:cubicBezTo>
                    <a:cubicBezTo>
                      <a:pt x="129" y="176"/>
                      <a:pt x="122" y="191"/>
                      <a:pt x="114" y="209"/>
                    </a:cubicBezTo>
                    <a:cubicBezTo>
                      <a:pt x="105" y="209"/>
                      <a:pt x="95" y="209"/>
                      <a:pt x="84" y="209"/>
                    </a:cubicBezTo>
                    <a:cubicBezTo>
                      <a:pt x="84" y="220"/>
                      <a:pt x="84" y="230"/>
                      <a:pt x="84" y="242"/>
                    </a:cubicBezTo>
                    <a:cubicBezTo>
                      <a:pt x="96" y="242"/>
                      <a:pt x="106" y="242"/>
                      <a:pt x="114" y="242"/>
                    </a:cubicBezTo>
                    <a:cubicBezTo>
                      <a:pt x="122" y="258"/>
                      <a:pt x="128" y="273"/>
                      <a:pt x="135" y="287"/>
                    </a:cubicBezTo>
                    <a:cubicBezTo>
                      <a:pt x="138" y="293"/>
                      <a:pt x="138" y="297"/>
                      <a:pt x="133" y="301"/>
                    </a:cubicBezTo>
                    <a:cubicBezTo>
                      <a:pt x="126" y="305"/>
                      <a:pt x="120" y="310"/>
                      <a:pt x="112" y="315"/>
                    </a:cubicBezTo>
                    <a:cubicBezTo>
                      <a:pt x="124" y="326"/>
                      <a:pt x="131" y="333"/>
                      <a:pt x="141" y="342"/>
                    </a:cubicBezTo>
                    <a:cubicBezTo>
                      <a:pt x="147" y="333"/>
                      <a:pt x="154" y="324"/>
                      <a:pt x="158" y="319"/>
                    </a:cubicBezTo>
                    <a:cubicBezTo>
                      <a:pt x="178" y="326"/>
                      <a:pt x="194" y="332"/>
                      <a:pt x="210" y="338"/>
                    </a:cubicBezTo>
                    <a:cubicBezTo>
                      <a:pt x="213" y="339"/>
                      <a:pt x="215" y="344"/>
                      <a:pt x="215" y="347"/>
                    </a:cubicBezTo>
                    <a:cubicBezTo>
                      <a:pt x="216" y="356"/>
                      <a:pt x="216" y="364"/>
                      <a:pt x="216" y="372"/>
                    </a:cubicBezTo>
                    <a:cubicBezTo>
                      <a:pt x="227" y="372"/>
                      <a:pt x="237" y="372"/>
                      <a:pt x="248" y="372"/>
                    </a:cubicBezTo>
                    <a:cubicBezTo>
                      <a:pt x="248" y="361"/>
                      <a:pt x="248" y="350"/>
                      <a:pt x="248" y="342"/>
                    </a:cubicBezTo>
                    <a:cubicBezTo>
                      <a:pt x="268" y="334"/>
                      <a:pt x="285" y="326"/>
                      <a:pt x="306" y="317"/>
                    </a:cubicBezTo>
                    <a:cubicBezTo>
                      <a:pt x="311" y="324"/>
                      <a:pt x="318" y="333"/>
                      <a:pt x="323" y="340"/>
                    </a:cubicBezTo>
                    <a:cubicBezTo>
                      <a:pt x="332" y="332"/>
                      <a:pt x="340" y="325"/>
                      <a:pt x="351" y="316"/>
                    </a:cubicBezTo>
                    <a:cubicBezTo>
                      <a:pt x="343" y="310"/>
                      <a:pt x="336" y="305"/>
                      <a:pt x="330" y="299"/>
                    </a:cubicBezTo>
                    <a:cubicBezTo>
                      <a:pt x="328" y="297"/>
                      <a:pt x="326" y="292"/>
                      <a:pt x="327" y="290"/>
                    </a:cubicBezTo>
                    <a:cubicBezTo>
                      <a:pt x="334" y="274"/>
                      <a:pt x="342" y="258"/>
                      <a:pt x="350" y="241"/>
                    </a:cubicBezTo>
                    <a:cubicBezTo>
                      <a:pt x="358" y="241"/>
                      <a:pt x="369" y="241"/>
                      <a:pt x="379" y="241"/>
                    </a:cubicBezTo>
                    <a:cubicBezTo>
                      <a:pt x="379" y="230"/>
                      <a:pt x="379" y="219"/>
                      <a:pt x="379" y="209"/>
                    </a:cubicBezTo>
                    <a:cubicBezTo>
                      <a:pt x="368" y="209"/>
                      <a:pt x="358" y="209"/>
                      <a:pt x="350" y="209"/>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
              <p:cNvSpPr/>
              <p:nvPr/>
            </p:nvSpPr>
            <p:spPr bwMode="auto">
              <a:xfrm>
                <a:off x="3502" y="2670"/>
                <a:ext cx="679" cy="243"/>
              </a:xfrm>
              <a:custGeom>
                <a:avLst/>
                <a:gdLst>
                  <a:gd name="T0" fmla="*/ 0 w 253"/>
                  <a:gd name="T1" fmla="*/ 91 h 91"/>
                  <a:gd name="T2" fmla="*/ 0 w 253"/>
                  <a:gd name="T3" fmla="*/ 78 h 91"/>
                  <a:gd name="T4" fmla="*/ 0 w 253"/>
                  <a:gd name="T5" fmla="*/ 0 h 91"/>
                  <a:gd name="T6" fmla="*/ 253 w 253"/>
                  <a:gd name="T7" fmla="*/ 0 h 91"/>
                  <a:gd name="T8" fmla="*/ 253 w 253"/>
                  <a:gd name="T9" fmla="*/ 91 h 91"/>
                  <a:gd name="T10" fmla="*/ 0 w 253"/>
                  <a:gd name="T11" fmla="*/ 91 h 91"/>
                </a:gdLst>
                <a:ahLst/>
                <a:cxnLst>
                  <a:cxn ang="0">
                    <a:pos x="T0" y="T1"/>
                  </a:cxn>
                  <a:cxn ang="0">
                    <a:pos x="T2" y="T3"/>
                  </a:cxn>
                  <a:cxn ang="0">
                    <a:pos x="T4" y="T5"/>
                  </a:cxn>
                  <a:cxn ang="0">
                    <a:pos x="T6" y="T7"/>
                  </a:cxn>
                  <a:cxn ang="0">
                    <a:pos x="T8" y="T9"/>
                  </a:cxn>
                  <a:cxn ang="0">
                    <a:pos x="T10" y="T11"/>
                  </a:cxn>
                </a:cxnLst>
                <a:rect l="0" t="0" r="r" b="b"/>
                <a:pathLst>
                  <a:path w="253" h="91">
                    <a:moveTo>
                      <a:pt x="0" y="91"/>
                    </a:moveTo>
                    <a:cubicBezTo>
                      <a:pt x="0" y="86"/>
                      <a:pt x="0" y="82"/>
                      <a:pt x="0" y="78"/>
                    </a:cubicBezTo>
                    <a:cubicBezTo>
                      <a:pt x="0" y="52"/>
                      <a:pt x="0" y="27"/>
                      <a:pt x="0" y="0"/>
                    </a:cubicBezTo>
                    <a:cubicBezTo>
                      <a:pt x="85" y="0"/>
                      <a:pt x="168" y="0"/>
                      <a:pt x="253" y="0"/>
                    </a:cubicBezTo>
                    <a:cubicBezTo>
                      <a:pt x="253" y="30"/>
                      <a:pt x="253" y="60"/>
                      <a:pt x="253" y="91"/>
                    </a:cubicBezTo>
                    <a:cubicBezTo>
                      <a:pt x="169" y="91"/>
                      <a:pt x="86" y="91"/>
                      <a:pt x="0" y="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
              <p:cNvSpPr>
                <a:spLocks noEditPoints="1"/>
              </p:cNvSpPr>
              <p:nvPr/>
            </p:nvSpPr>
            <p:spPr bwMode="auto">
              <a:xfrm>
                <a:off x="3620" y="1763"/>
                <a:ext cx="443" cy="443"/>
              </a:xfrm>
              <a:custGeom>
                <a:avLst/>
                <a:gdLst>
                  <a:gd name="T0" fmla="*/ 165 w 165"/>
                  <a:gd name="T1" fmla="*/ 83 h 165"/>
                  <a:gd name="T2" fmla="*/ 82 w 165"/>
                  <a:gd name="T3" fmla="*/ 165 h 165"/>
                  <a:gd name="T4" fmla="*/ 1 w 165"/>
                  <a:gd name="T5" fmla="*/ 82 h 165"/>
                  <a:gd name="T6" fmla="*/ 83 w 165"/>
                  <a:gd name="T7" fmla="*/ 0 h 165"/>
                  <a:gd name="T8" fmla="*/ 165 w 165"/>
                  <a:gd name="T9" fmla="*/ 83 h 165"/>
                  <a:gd name="T10" fmla="*/ 132 w 165"/>
                  <a:gd name="T11" fmla="*/ 82 h 165"/>
                  <a:gd name="T12" fmla="*/ 82 w 165"/>
                  <a:gd name="T13" fmla="*/ 34 h 165"/>
                  <a:gd name="T14" fmla="*/ 34 w 165"/>
                  <a:gd name="T15" fmla="*/ 82 h 165"/>
                  <a:gd name="T16" fmla="*/ 83 w 165"/>
                  <a:gd name="T17" fmla="*/ 132 h 165"/>
                  <a:gd name="T18" fmla="*/ 132 w 165"/>
                  <a:gd name="T19" fmla="*/ 82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5">
                    <a:moveTo>
                      <a:pt x="165" y="83"/>
                    </a:moveTo>
                    <a:cubicBezTo>
                      <a:pt x="165" y="129"/>
                      <a:pt x="129" y="165"/>
                      <a:pt x="82" y="165"/>
                    </a:cubicBezTo>
                    <a:cubicBezTo>
                      <a:pt x="37" y="165"/>
                      <a:pt x="0" y="128"/>
                      <a:pt x="1" y="82"/>
                    </a:cubicBezTo>
                    <a:cubicBezTo>
                      <a:pt x="1" y="36"/>
                      <a:pt x="38" y="0"/>
                      <a:pt x="83" y="0"/>
                    </a:cubicBezTo>
                    <a:cubicBezTo>
                      <a:pt x="129" y="0"/>
                      <a:pt x="165" y="37"/>
                      <a:pt x="165" y="83"/>
                    </a:cubicBezTo>
                    <a:close/>
                    <a:moveTo>
                      <a:pt x="132" y="82"/>
                    </a:moveTo>
                    <a:cubicBezTo>
                      <a:pt x="132" y="55"/>
                      <a:pt x="110" y="33"/>
                      <a:pt x="82" y="34"/>
                    </a:cubicBezTo>
                    <a:cubicBezTo>
                      <a:pt x="55" y="34"/>
                      <a:pt x="34" y="55"/>
                      <a:pt x="34" y="82"/>
                    </a:cubicBezTo>
                    <a:cubicBezTo>
                      <a:pt x="34" y="110"/>
                      <a:pt x="55" y="132"/>
                      <a:pt x="83" y="132"/>
                    </a:cubicBezTo>
                    <a:cubicBezTo>
                      <a:pt x="110" y="132"/>
                      <a:pt x="132" y="110"/>
                      <a:pt x="132" y="8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2"/>
              <p:cNvSpPr/>
              <p:nvPr/>
            </p:nvSpPr>
            <p:spPr bwMode="auto">
              <a:xfrm>
                <a:off x="3797" y="1940"/>
                <a:ext cx="91" cy="89"/>
              </a:xfrm>
              <a:custGeom>
                <a:avLst/>
                <a:gdLst>
                  <a:gd name="T0" fmla="*/ 17 w 34"/>
                  <a:gd name="T1" fmla="*/ 0 h 33"/>
                  <a:gd name="T2" fmla="*/ 33 w 34"/>
                  <a:gd name="T3" fmla="*/ 16 h 33"/>
                  <a:gd name="T4" fmla="*/ 17 w 34"/>
                  <a:gd name="T5" fmla="*/ 33 h 33"/>
                  <a:gd name="T6" fmla="*/ 1 w 34"/>
                  <a:gd name="T7" fmla="*/ 16 h 33"/>
                  <a:gd name="T8" fmla="*/ 17 w 34"/>
                  <a:gd name="T9" fmla="*/ 0 h 33"/>
                </a:gdLst>
                <a:ahLst/>
                <a:cxnLst>
                  <a:cxn ang="0">
                    <a:pos x="T0" y="T1"/>
                  </a:cxn>
                  <a:cxn ang="0">
                    <a:pos x="T2" y="T3"/>
                  </a:cxn>
                  <a:cxn ang="0">
                    <a:pos x="T4" y="T5"/>
                  </a:cxn>
                  <a:cxn ang="0">
                    <a:pos x="T6" y="T7"/>
                  </a:cxn>
                  <a:cxn ang="0">
                    <a:pos x="T8" y="T9"/>
                  </a:cxn>
                </a:cxnLst>
                <a:rect l="0" t="0" r="r" b="b"/>
                <a:pathLst>
                  <a:path w="34" h="33">
                    <a:moveTo>
                      <a:pt x="17" y="0"/>
                    </a:moveTo>
                    <a:cubicBezTo>
                      <a:pt x="27" y="1"/>
                      <a:pt x="33" y="7"/>
                      <a:pt x="33" y="16"/>
                    </a:cubicBezTo>
                    <a:cubicBezTo>
                      <a:pt x="34" y="25"/>
                      <a:pt x="25" y="33"/>
                      <a:pt x="17" y="33"/>
                    </a:cubicBezTo>
                    <a:cubicBezTo>
                      <a:pt x="8" y="33"/>
                      <a:pt x="0" y="25"/>
                      <a:pt x="1" y="16"/>
                    </a:cubicBezTo>
                    <a:cubicBezTo>
                      <a:pt x="1" y="6"/>
                      <a:pt x="7" y="1"/>
                      <a:pt x="1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5688201" y="-675210"/>
            <a:ext cx="4554667" cy="6253899"/>
            <a:chOff x="5688201" y="-675210"/>
            <a:chExt cx="4554667" cy="6253899"/>
          </a:xfrm>
        </p:grpSpPr>
        <p:cxnSp>
          <p:nvCxnSpPr>
            <p:cNvPr id="33" name="直接连接符 32"/>
            <p:cNvCxnSpPr/>
            <p:nvPr/>
          </p:nvCxnSpPr>
          <p:spPr>
            <a:xfrm>
              <a:off x="7678103" y="5578689"/>
              <a:ext cx="2564765"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1" name="矩形: 圆角 30"/>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圆角矩形 2"/>
          <p:cNvSpPr/>
          <p:nvPr/>
        </p:nvSpPr>
        <p:spPr>
          <a:xfrm>
            <a:off x="3175635" y="2545715"/>
            <a:ext cx="2032000" cy="2040255"/>
          </a:xfrm>
          <a:prstGeom prst="roundRect">
            <a:avLst>
              <a:gd name="adj" fmla="val 12695"/>
            </a:avLst>
          </a:prstGeom>
          <a:solidFill>
            <a:srgbClr val="9C9C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175635" y="2689225"/>
            <a:ext cx="2101850" cy="1753235"/>
          </a:xfrm>
          <a:prstGeom prst="rect">
            <a:avLst/>
          </a:prstGeom>
          <a:noFill/>
        </p:spPr>
        <p:txBody>
          <a:bodyPr wrap="square" rtlCol="0">
            <a:spAutoFit/>
          </a:bodyPr>
          <a:lstStyle/>
          <a:p>
            <a:pPr marL="285750" indent="-285750">
              <a:buFont typeface="Arial" panose="020B0604020202020204" pitchFamily="34" charset="0"/>
              <a:buChar char="•"/>
            </a:pPr>
            <a:r>
              <a:rPr lang="en-US" altLang="zh-CN">
                <a:solidFill>
                  <a:schemeClr val="bg1"/>
                </a:solidFill>
                <a:latin typeface="Franklin Gothic Demi Cond" panose="020B0706030402020204" charset="0"/>
                <a:cs typeface="Franklin Gothic Demi Cond" panose="020B0706030402020204" charset="0"/>
              </a:rPr>
              <a:t>R</a:t>
            </a:r>
            <a:r>
              <a:rPr lang="zh-CN" altLang="en-US">
                <a:solidFill>
                  <a:schemeClr val="bg1"/>
                </a:solidFill>
                <a:latin typeface="Franklin Gothic Demi Cond" panose="020B0706030402020204" charset="0"/>
                <a:cs typeface="Franklin Gothic Demi Cond" panose="020B0706030402020204" charset="0"/>
              </a:rPr>
              <a:t>egister</a:t>
            </a:r>
            <a:r>
              <a:rPr lang="en-US" altLang="zh-CN">
                <a:solidFill>
                  <a:schemeClr val="bg1"/>
                </a:solidFill>
                <a:latin typeface="Franklin Gothic Demi Cond" panose="020B0706030402020204" charset="0"/>
                <a:cs typeface="Franklin Gothic Demi Cond" panose="020B0706030402020204" charset="0"/>
              </a:rPr>
              <a:t> </a:t>
            </a:r>
            <a:endParaRPr lang="zh-CN" altLang="en-US">
              <a:solidFill>
                <a:schemeClr val="bg1"/>
              </a:solidFill>
              <a:latin typeface="Franklin Gothic Demi Cond" panose="020B0706030402020204" charset="0"/>
              <a:cs typeface="Franklin Gothic Demi Cond" panose="020B0706030402020204" charset="0"/>
            </a:endParaRPr>
          </a:p>
          <a:p>
            <a:pPr marL="285750" indent="-285750">
              <a:buFont typeface="Arial" panose="020B0604020202020204" pitchFamily="34" charset="0"/>
              <a:buChar char="•"/>
            </a:pPr>
            <a:r>
              <a:rPr lang="en-US" altLang="zh-CN">
                <a:solidFill>
                  <a:schemeClr val="bg1"/>
                </a:solidFill>
                <a:latin typeface="Franklin Gothic Demi Cond" panose="020B0706030402020204" charset="0"/>
                <a:cs typeface="Franklin Gothic Demi Cond" panose="020B0706030402020204" charset="0"/>
              </a:rPr>
              <a:t>V</a:t>
            </a:r>
            <a:r>
              <a:rPr lang="zh-CN" altLang="en-US">
                <a:solidFill>
                  <a:schemeClr val="bg1"/>
                </a:solidFill>
                <a:latin typeface="Franklin Gothic Demi Cond" panose="020B0706030402020204" charset="0"/>
                <a:cs typeface="Franklin Gothic Demi Cond" panose="020B0706030402020204" charset="0"/>
              </a:rPr>
              <a:t>iew whether fac</a:t>
            </a:r>
            <a:r>
              <a:rPr lang="en-US" altLang="zh-CN">
                <a:solidFill>
                  <a:schemeClr val="bg1"/>
                </a:solidFill>
                <a:latin typeface="Franklin Gothic Demi Cond" panose="020B0706030402020204" charset="0"/>
                <a:cs typeface="Franklin Gothic Demi Cond" panose="020B0706030402020204" charset="0"/>
              </a:rPr>
              <a:t>e</a:t>
            </a:r>
            <a:r>
              <a:rPr lang="zh-CN" altLang="en-US">
                <a:solidFill>
                  <a:schemeClr val="bg1"/>
                </a:solidFill>
                <a:latin typeface="Franklin Gothic Demi Cond" panose="020B0706030402020204" charset="0"/>
                <a:cs typeface="Franklin Gothic Demi Cond" panose="020B0706030402020204" charset="0"/>
              </a:rPr>
              <a:t> overloading or overcrowding</a:t>
            </a:r>
          </a:p>
          <a:p>
            <a:pPr marL="285750" indent="-285750">
              <a:buFont typeface="Arial" panose="020B0604020202020204" pitchFamily="34" charset="0"/>
              <a:buChar char="•"/>
            </a:pPr>
            <a:r>
              <a:rPr lang="en-US" altLang="zh-CN">
                <a:solidFill>
                  <a:schemeClr val="bg1"/>
                </a:solidFill>
                <a:latin typeface="Franklin Gothic Demi Cond" panose="020B0706030402020204" charset="0"/>
                <a:cs typeface="Franklin Gothic Demi Cond" panose="020B0706030402020204" charset="0"/>
              </a:rPr>
              <a:t>i</a:t>
            </a:r>
            <a:r>
              <a:rPr lang="zh-CN" altLang="en-US">
                <a:solidFill>
                  <a:schemeClr val="bg1"/>
                </a:solidFill>
                <a:latin typeface="Franklin Gothic Demi Cond" panose="020B0706030402020204" charset="0"/>
                <a:cs typeface="Franklin Gothic Demi Cond" panose="020B0706030402020204" charset="0"/>
              </a:rPr>
              <a:t>f so, </a:t>
            </a:r>
            <a:r>
              <a:rPr lang="en-US" altLang="zh-CN">
                <a:solidFill>
                  <a:schemeClr val="bg1"/>
                </a:solidFill>
                <a:latin typeface="Franklin Gothic Demi Cond" panose="020B0706030402020204" charset="0"/>
                <a:cs typeface="Franklin Gothic Demi Cond" panose="020B0706030402020204" charset="0"/>
              </a:rPr>
              <a:t>P</a:t>
            </a:r>
            <a:r>
              <a:rPr lang="zh-CN" altLang="en-US">
                <a:solidFill>
                  <a:schemeClr val="bg1"/>
                </a:solidFill>
                <a:latin typeface="Franklin Gothic Demi Cond" panose="020B0706030402020204" charset="0"/>
                <a:cs typeface="Franklin Gothic Demi Cond" panose="020B0706030402020204" charset="0"/>
              </a:rPr>
              <a:t>rohibited from</a:t>
            </a:r>
            <a:r>
              <a:rPr lang="en-US" altLang="zh-CN">
                <a:solidFill>
                  <a:schemeClr val="bg1"/>
                </a:solidFill>
                <a:latin typeface="Franklin Gothic Demi Cond" panose="020B0706030402020204" charset="0"/>
                <a:cs typeface="Franklin Gothic Demi Cond" panose="020B0706030402020204" charset="0"/>
              </a:rPr>
              <a:t> </a:t>
            </a:r>
            <a:r>
              <a:rPr lang="zh-CN" altLang="en-US">
                <a:solidFill>
                  <a:schemeClr val="bg1"/>
                </a:solidFill>
                <a:latin typeface="Franklin Gothic Demi Cond" panose="020B0706030402020204" charset="0"/>
                <a:cs typeface="Franklin Gothic Demi Cond" panose="020B0706030402020204" charset="0"/>
              </a:rPr>
              <a:t>starting</a:t>
            </a:r>
          </a:p>
        </p:txBody>
      </p:sp>
      <p:pic>
        <p:nvPicPr>
          <p:cNvPr id="14" name="图片 13"/>
          <p:cNvPicPr>
            <a:picLocks noChangeAspect="1"/>
          </p:cNvPicPr>
          <p:nvPr/>
        </p:nvPicPr>
        <p:blipFill>
          <a:blip r:embed="rId4"/>
          <a:stretch>
            <a:fillRect/>
          </a:stretch>
        </p:blipFill>
        <p:spPr>
          <a:xfrm>
            <a:off x="5817870" y="1471930"/>
            <a:ext cx="5835015" cy="3913505"/>
          </a:xfrm>
          <a:prstGeom prst="rect">
            <a:avLst/>
          </a:prstGeom>
          <a:ln w="25400">
            <a:solidFill>
              <a:srgbClr val="BFBFBF"/>
            </a:solid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0-#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0-#ppt_w/2"/>
                                          </p:val>
                                        </p:tav>
                                        <p:tav tm="100000">
                                          <p:val>
                                            <p:strVal val="#ppt_x"/>
                                          </p:val>
                                        </p:tav>
                                      </p:tavLst>
                                    </p:anim>
                                    <p:anim calcmode="lin" valueType="num">
                                      <p:cBhvr additive="base">
                                        <p:cTn id="16" dur="500" fill="hold"/>
                                        <p:tgtEl>
                                          <p:spTgt spid="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1+#ppt_w/2"/>
                                          </p:val>
                                        </p:tav>
                                        <p:tav tm="100000">
                                          <p:val>
                                            <p:strVal val="#ppt_x"/>
                                          </p:val>
                                        </p:tav>
                                      </p:tavLst>
                                    </p:anim>
                                    <p:anim calcmode="lin" valueType="num">
                                      <p:cBhvr additive="base">
                                        <p:cTn id="24"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3468688" y="-675210"/>
            <a:ext cx="5283835" cy="2297849"/>
            <a:chOff x="3468688" y="-675210"/>
            <a:chExt cx="5283835" cy="2297849"/>
          </a:xfrm>
        </p:grpSpPr>
        <p:grpSp>
          <p:nvGrpSpPr>
            <p:cNvPr id="83" name="组合 82"/>
            <p:cNvGrpSpPr/>
            <p:nvPr/>
          </p:nvGrpSpPr>
          <p:grpSpPr>
            <a:xfrm>
              <a:off x="3468688" y="1006054"/>
              <a:ext cx="5283835" cy="616585"/>
              <a:chOff x="117" y="540"/>
              <a:chExt cx="8321" cy="971"/>
            </a:xfrm>
          </p:grpSpPr>
          <p:sp>
            <p:nvSpPr>
              <p:cNvPr id="85" name="文本框 84"/>
              <p:cNvSpPr txBox="1"/>
              <p:nvPr/>
            </p:nvSpPr>
            <p:spPr>
              <a:xfrm>
                <a:off x="117" y="540"/>
                <a:ext cx="8321" cy="822"/>
              </a:xfrm>
              <a:prstGeom prst="rect">
                <a:avLst/>
              </a:prstGeom>
              <a:noFill/>
            </p:spPr>
            <p:txBody>
              <a:bodyPr wrap="none" rtlCol="0" anchor="t">
                <a:spAutoFit/>
              </a:bodyPr>
              <a:lstStyle/>
              <a:p>
                <a:pPr algn="l"/>
                <a:r>
                  <a:rPr lang="zh-CN" altLang="en-US" sz="2800" b="1" dirty="0">
                    <a:solidFill>
                      <a:srgbClr val="BE0C2B"/>
                    </a:solidFill>
                    <a:sym typeface="+mn-ea"/>
                  </a:rPr>
                  <a:t>Current Concrete Architecture</a:t>
                </a:r>
              </a:p>
            </p:txBody>
          </p:sp>
          <p:cxnSp>
            <p:nvCxnSpPr>
              <p:cNvPr id="86" name="直接连接符 85"/>
              <p:cNvCxnSpPr/>
              <p:nvPr/>
            </p:nvCxnSpPr>
            <p:spPr>
              <a:xfrm>
                <a:off x="2258" y="1511"/>
                <a:ext cx="4039" cy="0"/>
              </a:xfrm>
              <a:prstGeom prst="line">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4" name="矩形: 圆角 83"/>
            <p:cNvSpPr/>
            <p:nvPr/>
          </p:nvSpPr>
          <p:spPr>
            <a:xfrm rot="10800000" flipH="1">
              <a:off x="5688201" y="-675210"/>
              <a:ext cx="815599" cy="1541233"/>
            </a:xfrm>
            <a:prstGeom prst="roundRect">
              <a:avLst>
                <a:gd name="adj" fmla="val 50000"/>
              </a:avLst>
            </a:prstGeom>
            <a:solidFill>
              <a:srgbClr val="BE0C2B"/>
            </a:solidFill>
            <a:ln>
              <a:noFill/>
            </a:ln>
            <a:effectLst>
              <a:outerShdw blurRad="304800" dist="38100" dir="10800000" algn="r"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7" name="组合 136"/>
          <p:cNvGrpSpPr/>
          <p:nvPr/>
        </p:nvGrpSpPr>
        <p:grpSpPr>
          <a:xfrm>
            <a:off x="434574" y="1946006"/>
            <a:ext cx="7917382" cy="3921977"/>
            <a:chOff x="421874" y="1956166"/>
            <a:chExt cx="7917382" cy="3921977"/>
          </a:xfrm>
        </p:grpSpPr>
        <p:sp>
          <p:nvSpPr>
            <p:cNvPr id="39" name="Oval 26"/>
            <p:cNvSpPr>
              <a:spLocks noChangeAspect="1"/>
            </p:cNvSpPr>
            <p:nvPr/>
          </p:nvSpPr>
          <p:spPr>
            <a:xfrm>
              <a:off x="4000602" y="3451001"/>
              <a:ext cx="680202" cy="680202"/>
            </a:xfrm>
            <a:prstGeom prst="ellipse">
              <a:avLst/>
            </a:prstGeom>
            <a:solidFill>
              <a:srgbClr val="9C9C9C"/>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33" name="Oval 31"/>
            <p:cNvSpPr>
              <a:spLocks noChangeAspect="1"/>
            </p:cNvSpPr>
            <p:nvPr/>
          </p:nvSpPr>
          <p:spPr>
            <a:xfrm>
              <a:off x="4264833" y="2093371"/>
              <a:ext cx="680202" cy="680202"/>
            </a:xfrm>
            <a:prstGeom prst="ellipse">
              <a:avLst/>
            </a:prstGeom>
            <a:solidFill>
              <a:srgbClr val="BE0C2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9" name="Oval 39"/>
            <p:cNvSpPr>
              <a:spLocks noChangeAspect="1"/>
            </p:cNvSpPr>
            <p:nvPr/>
          </p:nvSpPr>
          <p:spPr>
            <a:xfrm>
              <a:off x="4264833" y="4805153"/>
              <a:ext cx="680202" cy="680202"/>
            </a:xfrm>
            <a:prstGeom prst="ellipse">
              <a:avLst/>
            </a:prstGeom>
            <a:solidFill>
              <a:srgbClr val="BE0C2B"/>
            </a:solidFill>
            <a:ln w="12700">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grpSp>
          <p:nvGrpSpPr>
            <p:cNvPr id="69" name="组合 68"/>
            <p:cNvGrpSpPr/>
            <p:nvPr/>
          </p:nvGrpSpPr>
          <p:grpSpPr>
            <a:xfrm>
              <a:off x="925395" y="1956166"/>
              <a:ext cx="3149236" cy="1079348"/>
              <a:chOff x="8166464" y="2171125"/>
              <a:chExt cx="3149236" cy="1079348"/>
            </a:xfrm>
          </p:grpSpPr>
          <p:sp>
            <p:nvSpPr>
              <p:cNvPr id="70" name="矩形 69"/>
              <p:cNvSpPr/>
              <p:nvPr/>
            </p:nvSpPr>
            <p:spPr>
              <a:xfrm>
                <a:off x="8166464" y="2514025"/>
                <a:ext cx="3148965" cy="736448"/>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responsible for system level software</a:t>
                </a:r>
              </a:p>
            </p:txBody>
          </p:sp>
          <p:sp>
            <p:nvSpPr>
              <p:cNvPr id="71" name="矩形 70"/>
              <p:cNvSpPr/>
              <p:nvPr/>
            </p:nvSpPr>
            <p:spPr>
              <a:xfrm>
                <a:off x="9151100" y="2171125"/>
                <a:ext cx="216460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Monitor</a:t>
                </a:r>
              </a:p>
            </p:txBody>
          </p:sp>
        </p:grpSp>
        <p:grpSp>
          <p:nvGrpSpPr>
            <p:cNvPr id="72" name="组合 71"/>
            <p:cNvGrpSpPr/>
            <p:nvPr/>
          </p:nvGrpSpPr>
          <p:grpSpPr>
            <a:xfrm>
              <a:off x="1298775" y="4669107"/>
              <a:ext cx="2775856" cy="1209036"/>
              <a:chOff x="8539844" y="2171125"/>
              <a:chExt cx="2775856" cy="1209036"/>
            </a:xfrm>
          </p:grpSpPr>
          <p:sp>
            <p:nvSpPr>
              <p:cNvPr id="73" name="矩形 72"/>
              <p:cNvSpPr/>
              <p:nvPr/>
            </p:nvSpPr>
            <p:spPr>
              <a:xfrm>
                <a:off x="8539844" y="2514021"/>
                <a:ext cx="2775856" cy="866140"/>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interface for passing control commands to the vehicle hardware</a:t>
                </a:r>
              </a:p>
            </p:txBody>
          </p:sp>
          <p:sp>
            <p:nvSpPr>
              <p:cNvPr id="74" name="矩形 73"/>
              <p:cNvSpPr/>
              <p:nvPr/>
            </p:nvSpPr>
            <p:spPr>
              <a:xfrm>
                <a:off x="9151100" y="2171125"/>
                <a:ext cx="216460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CANBus</a:t>
                </a:r>
              </a:p>
            </p:txBody>
          </p:sp>
        </p:grpSp>
        <p:grpSp>
          <p:nvGrpSpPr>
            <p:cNvPr id="75" name="组合 74"/>
            <p:cNvGrpSpPr/>
            <p:nvPr/>
          </p:nvGrpSpPr>
          <p:grpSpPr>
            <a:xfrm>
              <a:off x="421874" y="3299134"/>
              <a:ext cx="3090181" cy="950595"/>
              <a:chOff x="8225519" y="2171125"/>
              <a:chExt cx="3090181" cy="950595"/>
            </a:xfrm>
          </p:grpSpPr>
          <p:sp>
            <p:nvSpPr>
              <p:cNvPr id="76" name="矩形 75"/>
              <p:cNvSpPr/>
              <p:nvPr/>
            </p:nvSpPr>
            <p:spPr>
              <a:xfrm>
                <a:off x="8225519" y="2514025"/>
                <a:ext cx="3089910" cy="60769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 making sure modules work properly</a:t>
                </a:r>
              </a:p>
              <a:p>
                <a:pPr marL="0" marR="0" lvl="0" indent="0" algn="r" defTabSz="914400" rtl="0" eaLnBrk="1" fontAlgn="auto" latinLnBrk="0" hangingPunct="1">
                  <a:lnSpc>
                    <a:spcPct val="12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panose="020B0604020202020204"/>
                    <a:ea typeface="Microsoft YaHei" panose="020B0503020204020204" charset="-122"/>
                    <a:cs typeface="+mn-cs"/>
                  </a:rPr>
                  <a:t>monitoring detects a module crash</a:t>
                </a:r>
              </a:p>
            </p:txBody>
          </p:sp>
          <p:sp>
            <p:nvSpPr>
              <p:cNvPr id="77" name="矩形 76"/>
              <p:cNvSpPr/>
              <p:nvPr/>
            </p:nvSpPr>
            <p:spPr>
              <a:xfrm>
                <a:off x="9151100" y="2171125"/>
                <a:ext cx="2164600" cy="42354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defRPr/>
                </a:pPr>
                <a:r>
                  <a:rPr kumimoji="0" lang="en-US" altLang="zh-CN" sz="1800" b="1" i="0" u="none" strike="noStrike" kern="1200" cap="none" spc="0" normalizeH="0" baseline="0" noProof="0" dirty="0">
                    <a:ln>
                      <a:noFill/>
                    </a:ln>
                    <a:solidFill>
                      <a:prstClr val="black">
                        <a:lumMod val="65000"/>
                        <a:lumOff val="35000"/>
                      </a:prstClr>
                    </a:solidFill>
                    <a:effectLst/>
                    <a:uLnTx/>
                    <a:uFillTx/>
                    <a:latin typeface="Arial" panose="020B0604020202020204"/>
                    <a:ea typeface="Microsoft YaHei" panose="020B0503020204020204" charset="-122"/>
                    <a:cs typeface="+mn-cs"/>
                  </a:rPr>
                  <a:t>Gardian</a:t>
                </a:r>
              </a:p>
            </p:txBody>
          </p:sp>
        </p:grpSp>
        <p:grpSp>
          <p:nvGrpSpPr>
            <p:cNvPr id="19" name="Group 19"/>
            <p:cNvGrpSpPr>
              <a:grpSpLocks noChangeAspect="1"/>
            </p:cNvGrpSpPr>
            <p:nvPr/>
          </p:nvGrpSpPr>
          <p:grpSpPr bwMode="auto">
            <a:xfrm>
              <a:off x="4358750" y="2197966"/>
              <a:ext cx="483814" cy="466357"/>
              <a:chOff x="3064" y="1412"/>
              <a:chExt cx="1552" cy="1496"/>
            </a:xfrm>
          </p:grpSpPr>
          <p:sp>
            <p:nvSpPr>
              <p:cNvPr id="20" name="AutoShape 18"/>
              <p:cNvSpPr>
                <a:spLocks noChangeAspect="1" noChangeArrowheads="1" noTextEdit="1"/>
              </p:cNvSpPr>
              <p:nvPr/>
            </p:nvSpPr>
            <p:spPr bwMode="auto">
              <a:xfrm>
                <a:off x="3064" y="1412"/>
                <a:ext cx="1552" cy="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Freeform 20"/>
              <p:cNvSpPr/>
              <p:nvPr/>
            </p:nvSpPr>
            <p:spPr bwMode="auto">
              <a:xfrm>
                <a:off x="3611" y="1911"/>
                <a:ext cx="485" cy="485"/>
              </a:xfrm>
              <a:custGeom>
                <a:avLst/>
                <a:gdLst>
                  <a:gd name="T0" fmla="*/ 88 w 181"/>
                  <a:gd name="T1" fmla="*/ 1 h 181"/>
                  <a:gd name="T2" fmla="*/ 179 w 181"/>
                  <a:gd name="T3" fmla="*/ 89 h 181"/>
                  <a:gd name="T4" fmla="*/ 91 w 181"/>
                  <a:gd name="T5" fmla="*/ 180 h 181"/>
                  <a:gd name="T6" fmla="*/ 1 w 181"/>
                  <a:gd name="T7" fmla="*/ 93 h 181"/>
                  <a:gd name="T8" fmla="*/ 88 w 181"/>
                  <a:gd name="T9" fmla="*/ 1 h 181"/>
                </a:gdLst>
                <a:ahLst/>
                <a:cxnLst>
                  <a:cxn ang="0">
                    <a:pos x="T0" y="T1"/>
                  </a:cxn>
                  <a:cxn ang="0">
                    <a:pos x="T2" y="T3"/>
                  </a:cxn>
                  <a:cxn ang="0">
                    <a:pos x="T4" y="T5"/>
                  </a:cxn>
                  <a:cxn ang="0">
                    <a:pos x="T6" y="T7"/>
                  </a:cxn>
                  <a:cxn ang="0">
                    <a:pos x="T8" y="T9"/>
                  </a:cxn>
                </a:cxnLst>
                <a:rect l="0" t="0" r="r" b="b"/>
                <a:pathLst>
                  <a:path w="181" h="181">
                    <a:moveTo>
                      <a:pt x="88" y="1"/>
                    </a:moveTo>
                    <a:cubicBezTo>
                      <a:pt x="137" y="0"/>
                      <a:pt x="178" y="39"/>
                      <a:pt x="179" y="89"/>
                    </a:cubicBezTo>
                    <a:cubicBezTo>
                      <a:pt x="181" y="138"/>
                      <a:pt x="141" y="179"/>
                      <a:pt x="91" y="180"/>
                    </a:cubicBezTo>
                    <a:cubicBezTo>
                      <a:pt x="43" y="181"/>
                      <a:pt x="2" y="141"/>
                      <a:pt x="1" y="93"/>
                    </a:cubicBezTo>
                    <a:cubicBezTo>
                      <a:pt x="0" y="44"/>
                      <a:pt x="39" y="3"/>
                      <a:pt x="88"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1"/>
              <p:cNvSpPr/>
              <p:nvPr/>
            </p:nvSpPr>
            <p:spPr bwMode="auto">
              <a:xfrm>
                <a:off x="3986" y="1399"/>
                <a:ext cx="375" cy="498"/>
              </a:xfrm>
              <a:custGeom>
                <a:avLst/>
                <a:gdLst>
                  <a:gd name="T0" fmla="*/ 22 w 140"/>
                  <a:gd name="T1" fmla="*/ 186 h 186"/>
                  <a:gd name="T2" fmla="*/ 0 w 140"/>
                  <a:gd name="T3" fmla="*/ 172 h 186"/>
                  <a:gd name="T4" fmla="*/ 40 w 140"/>
                  <a:gd name="T5" fmla="*/ 104 h 186"/>
                  <a:gd name="T6" fmla="*/ 40 w 140"/>
                  <a:gd name="T7" fmla="*/ 86 h 186"/>
                  <a:gd name="T8" fmla="*/ 46 w 140"/>
                  <a:gd name="T9" fmla="*/ 21 h 186"/>
                  <a:gd name="T10" fmla="*/ 111 w 140"/>
                  <a:gd name="T11" fmla="*/ 13 h 186"/>
                  <a:gd name="T12" fmla="*/ 133 w 140"/>
                  <a:gd name="T13" fmla="*/ 74 h 186"/>
                  <a:gd name="T14" fmla="*/ 76 w 140"/>
                  <a:gd name="T15" fmla="*/ 109 h 186"/>
                  <a:gd name="T16" fmla="*/ 65 w 140"/>
                  <a:gd name="T17" fmla="*/ 115 h 186"/>
                  <a:gd name="T18" fmla="*/ 22 w 140"/>
                  <a:gd name="T19" fmla="*/ 18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0" h="186">
                    <a:moveTo>
                      <a:pt x="22" y="186"/>
                    </a:moveTo>
                    <a:cubicBezTo>
                      <a:pt x="14" y="181"/>
                      <a:pt x="7" y="177"/>
                      <a:pt x="0" y="172"/>
                    </a:cubicBezTo>
                    <a:cubicBezTo>
                      <a:pt x="13" y="149"/>
                      <a:pt x="26" y="127"/>
                      <a:pt x="40" y="104"/>
                    </a:cubicBezTo>
                    <a:cubicBezTo>
                      <a:pt x="44" y="98"/>
                      <a:pt x="45" y="93"/>
                      <a:pt x="40" y="86"/>
                    </a:cubicBezTo>
                    <a:cubicBezTo>
                      <a:pt x="26" y="65"/>
                      <a:pt x="29" y="39"/>
                      <a:pt x="46" y="21"/>
                    </a:cubicBezTo>
                    <a:cubicBezTo>
                      <a:pt x="63" y="3"/>
                      <a:pt x="90" y="0"/>
                      <a:pt x="111" y="13"/>
                    </a:cubicBezTo>
                    <a:cubicBezTo>
                      <a:pt x="131" y="26"/>
                      <a:pt x="140" y="52"/>
                      <a:pt x="133" y="74"/>
                    </a:cubicBezTo>
                    <a:cubicBezTo>
                      <a:pt x="124" y="98"/>
                      <a:pt x="102" y="112"/>
                      <a:pt x="76" y="109"/>
                    </a:cubicBezTo>
                    <a:cubicBezTo>
                      <a:pt x="72" y="109"/>
                      <a:pt x="67" y="112"/>
                      <a:pt x="65" y="115"/>
                    </a:cubicBezTo>
                    <a:cubicBezTo>
                      <a:pt x="50" y="138"/>
                      <a:pt x="37" y="162"/>
                      <a:pt x="22" y="18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
              <p:cNvSpPr/>
              <p:nvPr/>
            </p:nvSpPr>
            <p:spPr bwMode="auto">
              <a:xfrm>
                <a:off x="3053" y="2216"/>
                <a:ext cx="507" cy="295"/>
              </a:xfrm>
              <a:custGeom>
                <a:avLst/>
                <a:gdLst>
                  <a:gd name="T0" fmla="*/ 181 w 189"/>
                  <a:gd name="T1" fmla="*/ 2 h 110"/>
                  <a:gd name="T2" fmla="*/ 189 w 189"/>
                  <a:gd name="T3" fmla="*/ 27 h 110"/>
                  <a:gd name="T4" fmla="*/ 126 w 189"/>
                  <a:gd name="T5" fmla="*/ 48 h 110"/>
                  <a:gd name="T6" fmla="*/ 107 w 189"/>
                  <a:gd name="T7" fmla="*/ 69 h 110"/>
                  <a:gd name="T8" fmla="*/ 59 w 189"/>
                  <a:gd name="T9" fmla="*/ 109 h 110"/>
                  <a:gd name="T10" fmla="*/ 7 w 189"/>
                  <a:gd name="T11" fmla="*/ 72 h 110"/>
                  <a:gd name="T12" fmla="*/ 29 w 189"/>
                  <a:gd name="T13" fmla="*/ 13 h 110"/>
                  <a:gd name="T14" fmla="*/ 93 w 189"/>
                  <a:gd name="T15" fmla="*/ 20 h 110"/>
                  <a:gd name="T16" fmla="*/ 113 w 189"/>
                  <a:gd name="T17" fmla="*/ 25 h 110"/>
                  <a:gd name="T18" fmla="*/ 181 w 189"/>
                  <a:gd name="T19" fmla="*/ 2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10">
                    <a:moveTo>
                      <a:pt x="181" y="2"/>
                    </a:moveTo>
                    <a:cubicBezTo>
                      <a:pt x="184" y="10"/>
                      <a:pt x="186" y="18"/>
                      <a:pt x="189" y="27"/>
                    </a:cubicBezTo>
                    <a:cubicBezTo>
                      <a:pt x="168" y="34"/>
                      <a:pt x="147" y="42"/>
                      <a:pt x="126" y="48"/>
                    </a:cubicBezTo>
                    <a:cubicBezTo>
                      <a:pt x="114" y="51"/>
                      <a:pt x="109" y="55"/>
                      <a:pt x="107" y="69"/>
                    </a:cubicBezTo>
                    <a:cubicBezTo>
                      <a:pt x="105" y="91"/>
                      <a:pt x="82" y="108"/>
                      <a:pt x="59" y="109"/>
                    </a:cubicBezTo>
                    <a:cubicBezTo>
                      <a:pt x="35" y="110"/>
                      <a:pt x="14" y="95"/>
                      <a:pt x="7" y="72"/>
                    </a:cubicBezTo>
                    <a:cubicBezTo>
                      <a:pt x="0" y="50"/>
                      <a:pt x="9" y="25"/>
                      <a:pt x="29" y="13"/>
                    </a:cubicBezTo>
                    <a:cubicBezTo>
                      <a:pt x="50" y="0"/>
                      <a:pt x="77" y="3"/>
                      <a:pt x="93" y="20"/>
                    </a:cubicBezTo>
                    <a:cubicBezTo>
                      <a:pt x="100" y="27"/>
                      <a:pt x="105" y="28"/>
                      <a:pt x="113" y="25"/>
                    </a:cubicBezTo>
                    <a:cubicBezTo>
                      <a:pt x="135" y="17"/>
                      <a:pt x="158" y="10"/>
                      <a:pt x="181" y="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3"/>
              <p:cNvSpPr/>
              <p:nvPr/>
            </p:nvSpPr>
            <p:spPr bwMode="auto">
              <a:xfrm>
                <a:off x="3839" y="2455"/>
                <a:ext cx="295" cy="461"/>
              </a:xfrm>
              <a:custGeom>
                <a:avLst/>
                <a:gdLst>
                  <a:gd name="T0" fmla="*/ 19 w 110"/>
                  <a:gd name="T1" fmla="*/ 7 h 172"/>
                  <a:gd name="T2" fmla="*/ 44 w 110"/>
                  <a:gd name="T3" fmla="*/ 0 h 172"/>
                  <a:gd name="T4" fmla="*/ 56 w 110"/>
                  <a:gd name="T5" fmla="*/ 53 h 172"/>
                  <a:gd name="T6" fmla="*/ 69 w 110"/>
                  <a:gd name="T7" fmla="*/ 65 h 172"/>
                  <a:gd name="T8" fmla="*/ 110 w 110"/>
                  <a:gd name="T9" fmla="*/ 116 h 172"/>
                  <a:gd name="T10" fmla="*/ 69 w 110"/>
                  <a:gd name="T11" fmla="*/ 166 h 172"/>
                  <a:gd name="T12" fmla="*/ 11 w 110"/>
                  <a:gd name="T13" fmla="*/ 139 h 172"/>
                  <a:gd name="T14" fmla="*/ 25 w 110"/>
                  <a:gd name="T15" fmla="*/ 76 h 172"/>
                  <a:gd name="T16" fmla="*/ 31 w 110"/>
                  <a:gd name="T17" fmla="*/ 57 h 172"/>
                  <a:gd name="T18" fmla="*/ 19 w 110"/>
                  <a:gd name="T19" fmla="*/ 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72">
                    <a:moveTo>
                      <a:pt x="19" y="7"/>
                    </a:moveTo>
                    <a:cubicBezTo>
                      <a:pt x="28" y="5"/>
                      <a:pt x="35" y="3"/>
                      <a:pt x="44" y="0"/>
                    </a:cubicBezTo>
                    <a:cubicBezTo>
                      <a:pt x="48" y="18"/>
                      <a:pt x="53" y="36"/>
                      <a:pt x="56" y="53"/>
                    </a:cubicBezTo>
                    <a:cubicBezTo>
                      <a:pt x="58" y="60"/>
                      <a:pt x="61" y="64"/>
                      <a:pt x="69" y="65"/>
                    </a:cubicBezTo>
                    <a:cubicBezTo>
                      <a:pt x="93" y="70"/>
                      <a:pt x="110" y="91"/>
                      <a:pt x="110" y="116"/>
                    </a:cubicBezTo>
                    <a:cubicBezTo>
                      <a:pt x="110" y="140"/>
                      <a:pt x="93" y="161"/>
                      <a:pt x="69" y="166"/>
                    </a:cubicBezTo>
                    <a:cubicBezTo>
                      <a:pt x="45" y="172"/>
                      <a:pt x="22" y="161"/>
                      <a:pt x="11" y="139"/>
                    </a:cubicBezTo>
                    <a:cubicBezTo>
                      <a:pt x="0" y="117"/>
                      <a:pt x="5" y="91"/>
                      <a:pt x="25" y="76"/>
                    </a:cubicBezTo>
                    <a:cubicBezTo>
                      <a:pt x="32" y="70"/>
                      <a:pt x="33" y="65"/>
                      <a:pt x="31" y="57"/>
                    </a:cubicBezTo>
                    <a:cubicBezTo>
                      <a:pt x="26" y="41"/>
                      <a:pt x="23" y="24"/>
                      <a:pt x="19" y="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4"/>
              <p:cNvSpPr/>
              <p:nvPr/>
            </p:nvSpPr>
            <p:spPr bwMode="auto">
              <a:xfrm>
                <a:off x="4166" y="2058"/>
                <a:ext cx="458" cy="306"/>
              </a:xfrm>
              <a:custGeom>
                <a:avLst/>
                <a:gdLst>
                  <a:gd name="T0" fmla="*/ 64 w 171"/>
                  <a:gd name="T1" fmla="*/ 67 h 114"/>
                  <a:gd name="T2" fmla="*/ 32 w 171"/>
                  <a:gd name="T3" fmla="*/ 63 h 114"/>
                  <a:gd name="T4" fmla="*/ 0 w 171"/>
                  <a:gd name="T5" fmla="*/ 60 h 114"/>
                  <a:gd name="T6" fmla="*/ 3 w 171"/>
                  <a:gd name="T7" fmla="*/ 34 h 114"/>
                  <a:gd name="T8" fmla="*/ 67 w 171"/>
                  <a:gd name="T9" fmla="*/ 40 h 114"/>
                  <a:gd name="T10" fmla="*/ 133 w 171"/>
                  <a:gd name="T11" fmla="*/ 9 h 114"/>
                  <a:gd name="T12" fmla="*/ 168 w 171"/>
                  <a:gd name="T13" fmla="*/ 63 h 114"/>
                  <a:gd name="T14" fmla="*/ 125 w 171"/>
                  <a:gd name="T15" fmla="*/ 110 h 114"/>
                  <a:gd name="T16" fmla="*/ 64 w 171"/>
                  <a:gd name="T17" fmla="*/ 6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114">
                    <a:moveTo>
                      <a:pt x="64" y="67"/>
                    </a:moveTo>
                    <a:cubicBezTo>
                      <a:pt x="53" y="66"/>
                      <a:pt x="43" y="64"/>
                      <a:pt x="32" y="63"/>
                    </a:cubicBezTo>
                    <a:cubicBezTo>
                      <a:pt x="22" y="62"/>
                      <a:pt x="12" y="61"/>
                      <a:pt x="0" y="60"/>
                    </a:cubicBezTo>
                    <a:cubicBezTo>
                      <a:pt x="1" y="51"/>
                      <a:pt x="2" y="44"/>
                      <a:pt x="3" y="34"/>
                    </a:cubicBezTo>
                    <a:cubicBezTo>
                      <a:pt x="25" y="36"/>
                      <a:pt x="46" y="38"/>
                      <a:pt x="67" y="40"/>
                    </a:cubicBezTo>
                    <a:cubicBezTo>
                      <a:pt x="85" y="10"/>
                      <a:pt x="107" y="0"/>
                      <a:pt x="133" y="9"/>
                    </a:cubicBezTo>
                    <a:cubicBezTo>
                      <a:pt x="156" y="17"/>
                      <a:pt x="171" y="39"/>
                      <a:pt x="168" y="63"/>
                    </a:cubicBezTo>
                    <a:cubicBezTo>
                      <a:pt x="166" y="86"/>
                      <a:pt x="148" y="106"/>
                      <a:pt x="125" y="110"/>
                    </a:cubicBezTo>
                    <a:cubicBezTo>
                      <a:pt x="97" y="114"/>
                      <a:pt x="78" y="100"/>
                      <a:pt x="64" y="6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5"/>
              <p:cNvSpPr/>
              <p:nvPr/>
            </p:nvSpPr>
            <p:spPr bwMode="auto">
              <a:xfrm>
                <a:off x="3273" y="1600"/>
                <a:ext cx="373" cy="359"/>
              </a:xfrm>
              <a:custGeom>
                <a:avLst/>
                <a:gdLst>
                  <a:gd name="T0" fmla="*/ 139 w 139"/>
                  <a:gd name="T1" fmla="*/ 115 h 134"/>
                  <a:gd name="T2" fmla="*/ 121 w 139"/>
                  <a:gd name="T3" fmla="*/ 134 h 134"/>
                  <a:gd name="T4" fmla="*/ 94 w 139"/>
                  <a:gd name="T5" fmla="*/ 109 h 134"/>
                  <a:gd name="T6" fmla="*/ 77 w 139"/>
                  <a:gd name="T7" fmla="*/ 105 h 134"/>
                  <a:gd name="T8" fmla="*/ 8 w 139"/>
                  <a:gd name="T9" fmla="*/ 71 h 134"/>
                  <a:gd name="T10" fmla="*/ 48 w 139"/>
                  <a:gd name="T11" fmla="*/ 6 h 134"/>
                  <a:gd name="T12" fmla="*/ 110 w 139"/>
                  <a:gd name="T13" fmla="*/ 50 h 134"/>
                  <a:gd name="T14" fmla="*/ 108 w 139"/>
                  <a:gd name="T15" fmla="*/ 72 h 134"/>
                  <a:gd name="T16" fmla="*/ 113 w 139"/>
                  <a:gd name="T17" fmla="*/ 91 h 134"/>
                  <a:gd name="T18" fmla="*/ 139 w 139"/>
                  <a:gd name="T19" fmla="*/ 1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4">
                    <a:moveTo>
                      <a:pt x="139" y="115"/>
                    </a:moveTo>
                    <a:cubicBezTo>
                      <a:pt x="132" y="122"/>
                      <a:pt x="127" y="128"/>
                      <a:pt x="121" y="134"/>
                    </a:cubicBezTo>
                    <a:cubicBezTo>
                      <a:pt x="112" y="126"/>
                      <a:pt x="103" y="118"/>
                      <a:pt x="94" y="109"/>
                    </a:cubicBezTo>
                    <a:cubicBezTo>
                      <a:pt x="89" y="104"/>
                      <a:pt x="85" y="102"/>
                      <a:pt x="77" y="105"/>
                    </a:cubicBezTo>
                    <a:cubicBezTo>
                      <a:pt x="48" y="117"/>
                      <a:pt x="16" y="101"/>
                      <a:pt x="8" y="71"/>
                    </a:cubicBezTo>
                    <a:cubicBezTo>
                      <a:pt x="0" y="42"/>
                      <a:pt x="18" y="12"/>
                      <a:pt x="48" y="6"/>
                    </a:cubicBezTo>
                    <a:cubicBezTo>
                      <a:pt x="78" y="0"/>
                      <a:pt x="106" y="20"/>
                      <a:pt x="110" y="50"/>
                    </a:cubicBezTo>
                    <a:cubicBezTo>
                      <a:pt x="111" y="57"/>
                      <a:pt x="111" y="66"/>
                      <a:pt x="108" y="72"/>
                    </a:cubicBezTo>
                    <a:cubicBezTo>
                      <a:pt x="104" y="81"/>
                      <a:pt x="107" y="86"/>
                      <a:pt x="113" y="91"/>
                    </a:cubicBezTo>
                    <a:cubicBezTo>
                      <a:pt x="122" y="99"/>
                      <a:pt x="130" y="107"/>
                      <a:pt x="139" y="11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8" name="Group 28"/>
            <p:cNvGrpSpPr>
              <a:grpSpLocks noChangeAspect="1"/>
            </p:cNvGrpSpPr>
            <p:nvPr/>
          </p:nvGrpSpPr>
          <p:grpSpPr bwMode="auto">
            <a:xfrm>
              <a:off x="4151602" y="2256949"/>
              <a:ext cx="3594385" cy="1721166"/>
              <a:chOff x="-10710" y="1396"/>
              <a:chExt cx="15318" cy="7335"/>
            </a:xfrm>
          </p:grpSpPr>
          <p:sp>
            <p:nvSpPr>
              <p:cNvPr id="41" name="AutoShape 27"/>
              <p:cNvSpPr>
                <a:spLocks noChangeAspect="1" noChangeArrowheads="1" noTextEdit="1"/>
              </p:cNvSpPr>
              <p:nvPr/>
            </p:nvSpPr>
            <p:spPr bwMode="auto">
              <a:xfrm>
                <a:off x="3072" y="1396"/>
                <a:ext cx="1536" cy="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Freeform 29"/>
              <p:cNvSpPr>
                <a:spLocks noEditPoints="1"/>
              </p:cNvSpPr>
              <p:nvPr/>
            </p:nvSpPr>
            <p:spPr bwMode="auto">
              <a:xfrm>
                <a:off x="-10710" y="7200"/>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30"/>
              <p:cNvSpPr>
                <a:spLocks noEditPoints="1"/>
              </p:cNvSpPr>
              <p:nvPr/>
            </p:nvSpPr>
            <p:spPr bwMode="auto">
              <a:xfrm>
                <a:off x="-10708" y="7171"/>
                <a:ext cx="1539" cy="1531"/>
              </a:xfrm>
              <a:custGeom>
                <a:avLst/>
                <a:gdLst>
                  <a:gd name="T0" fmla="*/ 454 w 574"/>
                  <a:gd name="T1" fmla="*/ 516 h 571"/>
                  <a:gd name="T2" fmla="*/ 441 w 574"/>
                  <a:gd name="T3" fmla="*/ 507 h 571"/>
                  <a:gd name="T4" fmla="*/ 372 w 574"/>
                  <a:gd name="T5" fmla="*/ 493 h 571"/>
                  <a:gd name="T6" fmla="*/ 333 w 574"/>
                  <a:gd name="T7" fmla="*/ 551 h 571"/>
                  <a:gd name="T8" fmla="*/ 314 w 574"/>
                  <a:gd name="T9" fmla="*/ 571 h 571"/>
                  <a:gd name="T10" fmla="*/ 258 w 574"/>
                  <a:gd name="T11" fmla="*/ 571 h 571"/>
                  <a:gd name="T12" fmla="*/ 239 w 574"/>
                  <a:gd name="T13" fmla="*/ 551 h 571"/>
                  <a:gd name="T14" fmla="*/ 232 w 574"/>
                  <a:gd name="T15" fmla="*/ 521 h 571"/>
                  <a:gd name="T16" fmla="*/ 134 w 574"/>
                  <a:gd name="T17" fmla="*/ 503 h 571"/>
                  <a:gd name="T18" fmla="*/ 101 w 574"/>
                  <a:gd name="T19" fmla="*/ 504 h 571"/>
                  <a:gd name="T20" fmla="*/ 65 w 574"/>
                  <a:gd name="T21" fmla="*/ 466 h 571"/>
                  <a:gd name="T22" fmla="*/ 65 w 574"/>
                  <a:gd name="T23" fmla="*/ 440 h 571"/>
                  <a:gd name="T24" fmla="*/ 80 w 574"/>
                  <a:gd name="T25" fmla="*/ 371 h 571"/>
                  <a:gd name="T26" fmla="*/ 22 w 574"/>
                  <a:gd name="T27" fmla="*/ 331 h 571"/>
                  <a:gd name="T28" fmla="*/ 2 w 574"/>
                  <a:gd name="T29" fmla="*/ 311 h 571"/>
                  <a:gd name="T30" fmla="*/ 1 w 574"/>
                  <a:gd name="T31" fmla="*/ 262 h 571"/>
                  <a:gd name="T32" fmla="*/ 26 w 574"/>
                  <a:gd name="T33" fmla="*/ 237 h 571"/>
                  <a:gd name="T34" fmla="*/ 62 w 574"/>
                  <a:gd name="T35" fmla="*/ 223 h 571"/>
                  <a:gd name="T36" fmla="*/ 70 w 574"/>
                  <a:gd name="T37" fmla="*/ 133 h 571"/>
                  <a:gd name="T38" fmla="*/ 70 w 574"/>
                  <a:gd name="T39" fmla="*/ 98 h 571"/>
                  <a:gd name="T40" fmla="*/ 106 w 574"/>
                  <a:gd name="T41" fmla="*/ 63 h 571"/>
                  <a:gd name="T42" fmla="*/ 133 w 574"/>
                  <a:gd name="T43" fmla="*/ 63 h 571"/>
                  <a:gd name="T44" fmla="*/ 203 w 574"/>
                  <a:gd name="T45" fmla="*/ 77 h 571"/>
                  <a:gd name="T46" fmla="*/ 242 w 574"/>
                  <a:gd name="T47" fmla="*/ 19 h 571"/>
                  <a:gd name="T48" fmla="*/ 259 w 574"/>
                  <a:gd name="T49" fmla="*/ 0 h 571"/>
                  <a:gd name="T50" fmla="*/ 318 w 574"/>
                  <a:gd name="T51" fmla="*/ 0 h 571"/>
                  <a:gd name="T52" fmla="*/ 335 w 574"/>
                  <a:gd name="T53" fmla="*/ 18 h 571"/>
                  <a:gd name="T54" fmla="*/ 337 w 574"/>
                  <a:gd name="T55" fmla="*/ 38 h 571"/>
                  <a:gd name="T56" fmla="*/ 439 w 574"/>
                  <a:gd name="T57" fmla="*/ 69 h 571"/>
                  <a:gd name="T58" fmla="*/ 476 w 574"/>
                  <a:gd name="T59" fmla="*/ 69 h 571"/>
                  <a:gd name="T60" fmla="*/ 510 w 574"/>
                  <a:gd name="T61" fmla="*/ 105 h 571"/>
                  <a:gd name="T62" fmla="*/ 510 w 574"/>
                  <a:gd name="T63" fmla="*/ 130 h 571"/>
                  <a:gd name="T64" fmla="*/ 495 w 574"/>
                  <a:gd name="T65" fmla="*/ 199 h 571"/>
                  <a:gd name="T66" fmla="*/ 553 w 574"/>
                  <a:gd name="T67" fmla="*/ 239 h 571"/>
                  <a:gd name="T68" fmla="*/ 573 w 574"/>
                  <a:gd name="T69" fmla="*/ 257 h 571"/>
                  <a:gd name="T70" fmla="*/ 573 w 574"/>
                  <a:gd name="T71" fmla="*/ 312 h 571"/>
                  <a:gd name="T72" fmla="*/ 551 w 574"/>
                  <a:gd name="T73" fmla="*/ 333 h 571"/>
                  <a:gd name="T74" fmla="*/ 489 w 574"/>
                  <a:gd name="T75" fmla="*/ 391 h 571"/>
                  <a:gd name="T76" fmla="*/ 505 w 574"/>
                  <a:gd name="T77" fmla="*/ 439 h 571"/>
                  <a:gd name="T78" fmla="*/ 506 w 574"/>
                  <a:gd name="T79" fmla="*/ 470 h 571"/>
                  <a:gd name="T80" fmla="*/ 468 w 574"/>
                  <a:gd name="T81" fmla="*/ 508 h 571"/>
                  <a:gd name="T82" fmla="*/ 454 w 574"/>
                  <a:gd name="T83" fmla="*/ 516 h 571"/>
                  <a:gd name="T84" fmla="*/ 192 w 574"/>
                  <a:gd name="T85" fmla="*/ 285 h 571"/>
                  <a:gd name="T86" fmla="*/ 286 w 574"/>
                  <a:gd name="T87" fmla="*/ 381 h 571"/>
                  <a:gd name="T88" fmla="*/ 383 w 574"/>
                  <a:gd name="T89" fmla="*/ 287 h 571"/>
                  <a:gd name="T90" fmla="*/ 292 w 574"/>
                  <a:gd name="T91" fmla="*/ 191 h 571"/>
                  <a:gd name="T92" fmla="*/ 192 w 574"/>
                  <a:gd name="T93" fmla="*/ 285 h 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71">
                    <a:moveTo>
                      <a:pt x="454" y="516"/>
                    </a:moveTo>
                    <a:cubicBezTo>
                      <a:pt x="449" y="512"/>
                      <a:pt x="445" y="510"/>
                      <a:pt x="441" y="507"/>
                    </a:cubicBezTo>
                    <a:cubicBezTo>
                      <a:pt x="421" y="489"/>
                      <a:pt x="397" y="483"/>
                      <a:pt x="372" y="493"/>
                    </a:cubicBezTo>
                    <a:cubicBezTo>
                      <a:pt x="347" y="503"/>
                      <a:pt x="334" y="524"/>
                      <a:pt x="333" y="551"/>
                    </a:cubicBezTo>
                    <a:cubicBezTo>
                      <a:pt x="333" y="563"/>
                      <a:pt x="327" y="571"/>
                      <a:pt x="314" y="571"/>
                    </a:cubicBezTo>
                    <a:cubicBezTo>
                      <a:pt x="296" y="571"/>
                      <a:pt x="277" y="571"/>
                      <a:pt x="258" y="571"/>
                    </a:cubicBezTo>
                    <a:cubicBezTo>
                      <a:pt x="246" y="570"/>
                      <a:pt x="241" y="564"/>
                      <a:pt x="239" y="551"/>
                    </a:cubicBezTo>
                    <a:cubicBezTo>
                      <a:pt x="239" y="541"/>
                      <a:pt x="237" y="530"/>
                      <a:pt x="232" y="521"/>
                    </a:cubicBezTo>
                    <a:cubicBezTo>
                      <a:pt x="214" y="484"/>
                      <a:pt x="165" y="476"/>
                      <a:pt x="134" y="503"/>
                    </a:cubicBezTo>
                    <a:cubicBezTo>
                      <a:pt x="119" y="516"/>
                      <a:pt x="115" y="516"/>
                      <a:pt x="101" y="504"/>
                    </a:cubicBezTo>
                    <a:cubicBezTo>
                      <a:pt x="89" y="492"/>
                      <a:pt x="77" y="479"/>
                      <a:pt x="65" y="466"/>
                    </a:cubicBezTo>
                    <a:cubicBezTo>
                      <a:pt x="57" y="458"/>
                      <a:pt x="57" y="449"/>
                      <a:pt x="65" y="440"/>
                    </a:cubicBezTo>
                    <a:cubicBezTo>
                      <a:pt x="84" y="420"/>
                      <a:pt x="90" y="397"/>
                      <a:pt x="80" y="371"/>
                    </a:cubicBezTo>
                    <a:cubicBezTo>
                      <a:pt x="69" y="346"/>
                      <a:pt x="49" y="333"/>
                      <a:pt x="22" y="331"/>
                    </a:cubicBezTo>
                    <a:cubicBezTo>
                      <a:pt x="10" y="331"/>
                      <a:pt x="2" y="325"/>
                      <a:pt x="2" y="311"/>
                    </a:cubicBezTo>
                    <a:cubicBezTo>
                      <a:pt x="1" y="295"/>
                      <a:pt x="0" y="278"/>
                      <a:pt x="1" y="262"/>
                    </a:cubicBezTo>
                    <a:cubicBezTo>
                      <a:pt x="3" y="241"/>
                      <a:pt x="6" y="240"/>
                      <a:pt x="26" y="237"/>
                    </a:cubicBezTo>
                    <a:cubicBezTo>
                      <a:pt x="39" y="234"/>
                      <a:pt x="52" y="230"/>
                      <a:pt x="62" y="223"/>
                    </a:cubicBezTo>
                    <a:cubicBezTo>
                      <a:pt x="91" y="202"/>
                      <a:pt x="94" y="160"/>
                      <a:pt x="70" y="133"/>
                    </a:cubicBezTo>
                    <a:cubicBezTo>
                      <a:pt x="56" y="117"/>
                      <a:pt x="56" y="114"/>
                      <a:pt x="70" y="98"/>
                    </a:cubicBezTo>
                    <a:cubicBezTo>
                      <a:pt x="82" y="85"/>
                      <a:pt x="94" y="74"/>
                      <a:pt x="106" y="63"/>
                    </a:cubicBezTo>
                    <a:cubicBezTo>
                      <a:pt x="115" y="55"/>
                      <a:pt x="124" y="54"/>
                      <a:pt x="133" y="63"/>
                    </a:cubicBezTo>
                    <a:cubicBezTo>
                      <a:pt x="154" y="82"/>
                      <a:pt x="177" y="88"/>
                      <a:pt x="203" y="77"/>
                    </a:cubicBezTo>
                    <a:cubicBezTo>
                      <a:pt x="228" y="67"/>
                      <a:pt x="241" y="46"/>
                      <a:pt x="242" y="19"/>
                    </a:cubicBezTo>
                    <a:cubicBezTo>
                      <a:pt x="242" y="7"/>
                      <a:pt x="248" y="0"/>
                      <a:pt x="259" y="0"/>
                    </a:cubicBezTo>
                    <a:cubicBezTo>
                      <a:pt x="279" y="0"/>
                      <a:pt x="299" y="0"/>
                      <a:pt x="318" y="0"/>
                    </a:cubicBezTo>
                    <a:cubicBezTo>
                      <a:pt x="329" y="1"/>
                      <a:pt x="334" y="7"/>
                      <a:pt x="335" y="18"/>
                    </a:cubicBezTo>
                    <a:cubicBezTo>
                      <a:pt x="335" y="24"/>
                      <a:pt x="336" y="31"/>
                      <a:pt x="337" y="38"/>
                    </a:cubicBezTo>
                    <a:cubicBezTo>
                      <a:pt x="350" y="83"/>
                      <a:pt x="404" y="99"/>
                      <a:pt x="439" y="69"/>
                    </a:cubicBezTo>
                    <a:cubicBezTo>
                      <a:pt x="456" y="54"/>
                      <a:pt x="459" y="54"/>
                      <a:pt x="476" y="69"/>
                    </a:cubicBezTo>
                    <a:cubicBezTo>
                      <a:pt x="488" y="80"/>
                      <a:pt x="499" y="93"/>
                      <a:pt x="510" y="105"/>
                    </a:cubicBezTo>
                    <a:cubicBezTo>
                      <a:pt x="518" y="113"/>
                      <a:pt x="517" y="122"/>
                      <a:pt x="510" y="130"/>
                    </a:cubicBezTo>
                    <a:cubicBezTo>
                      <a:pt x="491" y="150"/>
                      <a:pt x="484" y="173"/>
                      <a:pt x="495" y="199"/>
                    </a:cubicBezTo>
                    <a:cubicBezTo>
                      <a:pt x="505" y="225"/>
                      <a:pt x="526" y="238"/>
                      <a:pt x="553" y="239"/>
                    </a:cubicBezTo>
                    <a:cubicBezTo>
                      <a:pt x="565" y="240"/>
                      <a:pt x="572" y="246"/>
                      <a:pt x="573" y="257"/>
                    </a:cubicBezTo>
                    <a:cubicBezTo>
                      <a:pt x="573" y="276"/>
                      <a:pt x="574" y="294"/>
                      <a:pt x="573" y="312"/>
                    </a:cubicBezTo>
                    <a:cubicBezTo>
                      <a:pt x="572" y="329"/>
                      <a:pt x="568" y="332"/>
                      <a:pt x="551" y="333"/>
                    </a:cubicBezTo>
                    <a:cubicBezTo>
                      <a:pt x="516" y="336"/>
                      <a:pt x="491" y="358"/>
                      <a:pt x="489" y="391"/>
                    </a:cubicBezTo>
                    <a:cubicBezTo>
                      <a:pt x="487" y="409"/>
                      <a:pt x="493" y="425"/>
                      <a:pt x="505" y="439"/>
                    </a:cubicBezTo>
                    <a:cubicBezTo>
                      <a:pt x="518" y="452"/>
                      <a:pt x="518" y="458"/>
                      <a:pt x="506" y="470"/>
                    </a:cubicBezTo>
                    <a:cubicBezTo>
                      <a:pt x="494" y="484"/>
                      <a:pt x="481" y="496"/>
                      <a:pt x="468" y="508"/>
                    </a:cubicBezTo>
                    <a:cubicBezTo>
                      <a:pt x="464" y="511"/>
                      <a:pt x="459" y="513"/>
                      <a:pt x="454" y="516"/>
                    </a:cubicBezTo>
                    <a:close/>
                    <a:moveTo>
                      <a:pt x="192" y="285"/>
                    </a:moveTo>
                    <a:cubicBezTo>
                      <a:pt x="191" y="337"/>
                      <a:pt x="233" y="381"/>
                      <a:pt x="286" y="381"/>
                    </a:cubicBezTo>
                    <a:cubicBezTo>
                      <a:pt x="339" y="382"/>
                      <a:pt x="383" y="340"/>
                      <a:pt x="383" y="287"/>
                    </a:cubicBezTo>
                    <a:cubicBezTo>
                      <a:pt x="384" y="236"/>
                      <a:pt x="342" y="191"/>
                      <a:pt x="292" y="191"/>
                    </a:cubicBezTo>
                    <a:cubicBezTo>
                      <a:pt x="236" y="190"/>
                      <a:pt x="193" y="230"/>
                      <a:pt x="192" y="28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6" name="AutoShape 37"/>
            <p:cNvSpPr>
              <a:spLocks noChangeAspect="1" noChangeArrowheads="1" noTextEdit="1"/>
            </p:cNvSpPr>
            <p:nvPr/>
          </p:nvSpPr>
          <p:spPr bwMode="auto">
            <a:xfrm>
              <a:off x="7926198" y="3569990"/>
              <a:ext cx="413058" cy="4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110" name="Group 53"/>
            <p:cNvGrpSpPr>
              <a:grpSpLocks noChangeAspect="1"/>
            </p:cNvGrpSpPr>
            <p:nvPr/>
          </p:nvGrpSpPr>
          <p:grpSpPr bwMode="auto">
            <a:xfrm>
              <a:off x="4415780" y="4941649"/>
              <a:ext cx="426784" cy="426784"/>
              <a:chOff x="3080" y="1400"/>
              <a:chExt cx="1520" cy="1520"/>
            </a:xfrm>
          </p:grpSpPr>
          <p:sp>
            <p:nvSpPr>
              <p:cNvPr id="111" name="AutoShape 52"/>
              <p:cNvSpPr>
                <a:spLocks noChangeAspect="1" noChangeArrowheads="1" noTextEdit="1"/>
              </p:cNvSpPr>
              <p:nvPr/>
            </p:nvSpPr>
            <p:spPr bwMode="auto">
              <a:xfrm>
                <a:off x="3080" y="1400"/>
                <a:ext cx="1520"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2" name="Freeform 54"/>
              <p:cNvSpPr>
                <a:spLocks noEditPoints="1"/>
              </p:cNvSpPr>
              <p:nvPr/>
            </p:nvSpPr>
            <p:spPr bwMode="auto">
              <a:xfrm>
                <a:off x="3010" y="1349"/>
                <a:ext cx="1595" cy="1582"/>
              </a:xfrm>
              <a:custGeom>
                <a:avLst/>
                <a:gdLst>
                  <a:gd name="T0" fmla="*/ 445 w 595"/>
                  <a:gd name="T1" fmla="*/ 407 h 590"/>
                  <a:gd name="T2" fmla="*/ 577 w 595"/>
                  <a:gd name="T3" fmla="*/ 538 h 590"/>
                  <a:gd name="T4" fmla="*/ 585 w 595"/>
                  <a:gd name="T5" fmla="*/ 546 h 590"/>
                  <a:gd name="T6" fmla="*/ 585 w 595"/>
                  <a:gd name="T7" fmla="*/ 580 h 590"/>
                  <a:gd name="T8" fmla="*/ 552 w 595"/>
                  <a:gd name="T9" fmla="*/ 579 h 590"/>
                  <a:gd name="T10" fmla="*/ 470 w 595"/>
                  <a:gd name="T11" fmla="*/ 498 h 590"/>
                  <a:gd name="T12" fmla="*/ 412 w 595"/>
                  <a:gd name="T13" fmla="*/ 439 h 590"/>
                  <a:gd name="T14" fmla="*/ 207 w 595"/>
                  <a:gd name="T15" fmla="*/ 486 h 590"/>
                  <a:gd name="T16" fmla="*/ 70 w 595"/>
                  <a:gd name="T17" fmla="*/ 394 h 590"/>
                  <a:gd name="T18" fmla="*/ 104 w 595"/>
                  <a:gd name="T19" fmla="*/ 81 h 590"/>
                  <a:gd name="T20" fmla="*/ 415 w 595"/>
                  <a:gd name="T21" fmla="*/ 77 h 590"/>
                  <a:gd name="T22" fmla="*/ 445 w 595"/>
                  <a:gd name="T23" fmla="*/ 407 h 590"/>
                  <a:gd name="T24" fmla="*/ 262 w 595"/>
                  <a:gd name="T25" fmla="*/ 68 h 590"/>
                  <a:gd name="T26" fmla="*/ 73 w 595"/>
                  <a:gd name="T27" fmla="*/ 255 h 590"/>
                  <a:gd name="T28" fmla="*/ 262 w 595"/>
                  <a:gd name="T29" fmla="*/ 445 h 590"/>
                  <a:gd name="T30" fmla="*/ 451 w 595"/>
                  <a:gd name="T31" fmla="*/ 257 h 590"/>
                  <a:gd name="T32" fmla="*/ 262 w 595"/>
                  <a:gd name="T33" fmla="*/ 6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 h="590">
                    <a:moveTo>
                      <a:pt x="445" y="407"/>
                    </a:moveTo>
                    <a:cubicBezTo>
                      <a:pt x="489" y="451"/>
                      <a:pt x="533" y="495"/>
                      <a:pt x="577" y="538"/>
                    </a:cubicBezTo>
                    <a:cubicBezTo>
                      <a:pt x="580" y="541"/>
                      <a:pt x="583" y="544"/>
                      <a:pt x="585" y="546"/>
                    </a:cubicBezTo>
                    <a:cubicBezTo>
                      <a:pt x="595" y="557"/>
                      <a:pt x="595" y="571"/>
                      <a:pt x="585" y="580"/>
                    </a:cubicBezTo>
                    <a:cubicBezTo>
                      <a:pt x="576" y="590"/>
                      <a:pt x="562" y="590"/>
                      <a:pt x="552" y="579"/>
                    </a:cubicBezTo>
                    <a:cubicBezTo>
                      <a:pt x="524" y="553"/>
                      <a:pt x="497" y="525"/>
                      <a:pt x="470" y="498"/>
                    </a:cubicBezTo>
                    <a:cubicBezTo>
                      <a:pt x="451" y="479"/>
                      <a:pt x="432" y="459"/>
                      <a:pt x="412" y="439"/>
                    </a:cubicBezTo>
                    <a:cubicBezTo>
                      <a:pt x="350" y="487"/>
                      <a:pt x="282" y="504"/>
                      <a:pt x="207" y="486"/>
                    </a:cubicBezTo>
                    <a:cubicBezTo>
                      <a:pt x="150" y="473"/>
                      <a:pt x="104" y="441"/>
                      <a:pt x="70" y="394"/>
                    </a:cubicBezTo>
                    <a:cubicBezTo>
                      <a:pt x="0" y="296"/>
                      <a:pt x="14" y="162"/>
                      <a:pt x="104" y="81"/>
                    </a:cubicBezTo>
                    <a:cubicBezTo>
                      <a:pt x="191" y="2"/>
                      <a:pt x="325" y="0"/>
                      <a:pt x="415" y="77"/>
                    </a:cubicBezTo>
                    <a:cubicBezTo>
                      <a:pt x="505" y="153"/>
                      <a:pt x="531" y="294"/>
                      <a:pt x="445" y="407"/>
                    </a:cubicBezTo>
                    <a:close/>
                    <a:moveTo>
                      <a:pt x="262" y="68"/>
                    </a:moveTo>
                    <a:cubicBezTo>
                      <a:pt x="158" y="68"/>
                      <a:pt x="74" y="151"/>
                      <a:pt x="73" y="255"/>
                    </a:cubicBezTo>
                    <a:cubicBezTo>
                      <a:pt x="73" y="361"/>
                      <a:pt x="157" y="446"/>
                      <a:pt x="262" y="445"/>
                    </a:cubicBezTo>
                    <a:cubicBezTo>
                      <a:pt x="366" y="445"/>
                      <a:pt x="450" y="361"/>
                      <a:pt x="451" y="257"/>
                    </a:cubicBezTo>
                    <a:cubicBezTo>
                      <a:pt x="452" y="154"/>
                      <a:pt x="367" y="68"/>
                      <a:pt x="262" y="68"/>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55"/>
              <p:cNvSpPr/>
              <p:nvPr/>
            </p:nvSpPr>
            <p:spPr bwMode="auto">
              <a:xfrm>
                <a:off x="3839" y="1722"/>
                <a:ext cx="190" cy="632"/>
              </a:xfrm>
              <a:custGeom>
                <a:avLst/>
                <a:gdLst>
                  <a:gd name="T0" fmla="*/ 0 w 71"/>
                  <a:gd name="T1" fmla="*/ 117 h 236"/>
                  <a:gd name="T2" fmla="*/ 0 w 71"/>
                  <a:gd name="T3" fmla="*/ 17 h 236"/>
                  <a:gd name="T4" fmla="*/ 17 w 71"/>
                  <a:gd name="T5" fmla="*/ 0 h 236"/>
                  <a:gd name="T6" fmla="*/ 56 w 71"/>
                  <a:gd name="T7" fmla="*/ 0 h 236"/>
                  <a:gd name="T8" fmla="*/ 71 w 71"/>
                  <a:gd name="T9" fmla="*/ 14 h 236"/>
                  <a:gd name="T10" fmla="*/ 71 w 71"/>
                  <a:gd name="T11" fmla="*/ 221 h 236"/>
                  <a:gd name="T12" fmla="*/ 56 w 71"/>
                  <a:gd name="T13" fmla="*/ 236 h 236"/>
                  <a:gd name="T14" fmla="*/ 16 w 71"/>
                  <a:gd name="T15" fmla="*/ 236 h 236"/>
                  <a:gd name="T16" fmla="*/ 0 w 71"/>
                  <a:gd name="T17" fmla="*/ 219 h 236"/>
                  <a:gd name="T18" fmla="*/ 0 w 71"/>
                  <a:gd name="T19" fmla="*/ 1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36">
                    <a:moveTo>
                      <a:pt x="0" y="117"/>
                    </a:moveTo>
                    <a:cubicBezTo>
                      <a:pt x="0" y="83"/>
                      <a:pt x="0" y="50"/>
                      <a:pt x="0" y="17"/>
                    </a:cubicBezTo>
                    <a:cubicBezTo>
                      <a:pt x="0" y="3"/>
                      <a:pt x="3" y="0"/>
                      <a:pt x="17" y="0"/>
                    </a:cubicBezTo>
                    <a:cubicBezTo>
                      <a:pt x="30" y="0"/>
                      <a:pt x="43" y="0"/>
                      <a:pt x="56" y="0"/>
                    </a:cubicBezTo>
                    <a:cubicBezTo>
                      <a:pt x="67" y="0"/>
                      <a:pt x="71" y="5"/>
                      <a:pt x="71" y="14"/>
                    </a:cubicBezTo>
                    <a:cubicBezTo>
                      <a:pt x="71" y="83"/>
                      <a:pt x="71" y="152"/>
                      <a:pt x="71" y="221"/>
                    </a:cubicBezTo>
                    <a:cubicBezTo>
                      <a:pt x="71" y="231"/>
                      <a:pt x="66" y="235"/>
                      <a:pt x="56" y="236"/>
                    </a:cubicBezTo>
                    <a:cubicBezTo>
                      <a:pt x="43" y="236"/>
                      <a:pt x="29" y="236"/>
                      <a:pt x="16" y="236"/>
                    </a:cubicBezTo>
                    <a:cubicBezTo>
                      <a:pt x="5" y="236"/>
                      <a:pt x="0" y="230"/>
                      <a:pt x="0" y="219"/>
                    </a:cubicBezTo>
                    <a:cubicBezTo>
                      <a:pt x="0" y="185"/>
                      <a:pt x="0" y="151"/>
                      <a:pt x="0" y="11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56"/>
              <p:cNvSpPr/>
              <p:nvPr/>
            </p:nvSpPr>
            <p:spPr bwMode="auto">
              <a:xfrm>
                <a:off x="3587" y="1909"/>
                <a:ext cx="190" cy="445"/>
              </a:xfrm>
              <a:custGeom>
                <a:avLst/>
                <a:gdLst>
                  <a:gd name="T0" fmla="*/ 0 w 71"/>
                  <a:gd name="T1" fmla="*/ 83 h 166"/>
                  <a:gd name="T2" fmla="*/ 0 w 71"/>
                  <a:gd name="T3" fmla="*/ 16 h 166"/>
                  <a:gd name="T4" fmla="*/ 15 w 71"/>
                  <a:gd name="T5" fmla="*/ 1 h 166"/>
                  <a:gd name="T6" fmla="*/ 55 w 71"/>
                  <a:gd name="T7" fmla="*/ 1 h 166"/>
                  <a:gd name="T8" fmla="*/ 71 w 71"/>
                  <a:gd name="T9" fmla="*/ 14 h 166"/>
                  <a:gd name="T10" fmla="*/ 71 w 71"/>
                  <a:gd name="T11" fmla="*/ 152 h 166"/>
                  <a:gd name="T12" fmla="*/ 57 w 71"/>
                  <a:gd name="T13" fmla="*/ 166 h 166"/>
                  <a:gd name="T14" fmla="*/ 13 w 71"/>
                  <a:gd name="T15" fmla="*/ 166 h 166"/>
                  <a:gd name="T16" fmla="*/ 0 w 71"/>
                  <a:gd name="T17" fmla="*/ 151 h 166"/>
                  <a:gd name="T18" fmla="*/ 0 w 71"/>
                  <a:gd name="T1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66">
                    <a:moveTo>
                      <a:pt x="0" y="83"/>
                    </a:moveTo>
                    <a:cubicBezTo>
                      <a:pt x="0" y="60"/>
                      <a:pt x="0" y="38"/>
                      <a:pt x="0" y="16"/>
                    </a:cubicBezTo>
                    <a:cubicBezTo>
                      <a:pt x="0" y="5"/>
                      <a:pt x="4" y="0"/>
                      <a:pt x="15" y="1"/>
                    </a:cubicBezTo>
                    <a:cubicBezTo>
                      <a:pt x="28" y="1"/>
                      <a:pt x="42" y="1"/>
                      <a:pt x="55" y="1"/>
                    </a:cubicBezTo>
                    <a:cubicBezTo>
                      <a:pt x="65" y="0"/>
                      <a:pt x="71" y="5"/>
                      <a:pt x="71" y="14"/>
                    </a:cubicBezTo>
                    <a:cubicBezTo>
                      <a:pt x="71" y="60"/>
                      <a:pt x="71" y="106"/>
                      <a:pt x="71" y="152"/>
                    </a:cubicBezTo>
                    <a:cubicBezTo>
                      <a:pt x="71" y="160"/>
                      <a:pt x="66" y="166"/>
                      <a:pt x="57" y="166"/>
                    </a:cubicBezTo>
                    <a:cubicBezTo>
                      <a:pt x="42" y="166"/>
                      <a:pt x="28" y="166"/>
                      <a:pt x="13" y="166"/>
                    </a:cubicBezTo>
                    <a:cubicBezTo>
                      <a:pt x="3" y="166"/>
                      <a:pt x="0" y="160"/>
                      <a:pt x="0" y="151"/>
                    </a:cubicBezTo>
                    <a:cubicBezTo>
                      <a:pt x="0" y="128"/>
                      <a:pt x="0" y="105"/>
                      <a:pt x="0" y="83"/>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57"/>
              <p:cNvSpPr/>
              <p:nvPr/>
            </p:nvSpPr>
            <p:spPr bwMode="auto">
              <a:xfrm>
                <a:off x="3332" y="2100"/>
                <a:ext cx="190" cy="254"/>
              </a:xfrm>
              <a:custGeom>
                <a:avLst/>
                <a:gdLst>
                  <a:gd name="T0" fmla="*/ 71 w 71"/>
                  <a:gd name="T1" fmla="*/ 47 h 95"/>
                  <a:gd name="T2" fmla="*/ 71 w 71"/>
                  <a:gd name="T3" fmla="*/ 78 h 95"/>
                  <a:gd name="T4" fmla="*/ 55 w 71"/>
                  <a:gd name="T5" fmla="*/ 95 h 95"/>
                  <a:gd name="T6" fmla="*/ 15 w 71"/>
                  <a:gd name="T7" fmla="*/ 95 h 95"/>
                  <a:gd name="T8" fmla="*/ 0 w 71"/>
                  <a:gd name="T9" fmla="*/ 81 h 95"/>
                  <a:gd name="T10" fmla="*/ 0 w 71"/>
                  <a:gd name="T11" fmla="*/ 14 h 95"/>
                  <a:gd name="T12" fmla="*/ 13 w 71"/>
                  <a:gd name="T13" fmla="*/ 1 h 95"/>
                  <a:gd name="T14" fmla="*/ 57 w 71"/>
                  <a:gd name="T15" fmla="*/ 1 h 95"/>
                  <a:gd name="T16" fmla="*/ 71 w 71"/>
                  <a:gd name="T17" fmla="*/ 14 h 95"/>
                  <a:gd name="T18" fmla="*/ 71 w 71"/>
                  <a:gd name="T1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71" y="47"/>
                    </a:moveTo>
                    <a:cubicBezTo>
                      <a:pt x="71" y="57"/>
                      <a:pt x="71" y="68"/>
                      <a:pt x="71" y="78"/>
                    </a:cubicBezTo>
                    <a:cubicBezTo>
                      <a:pt x="71" y="89"/>
                      <a:pt x="66" y="95"/>
                      <a:pt x="55" y="95"/>
                    </a:cubicBezTo>
                    <a:cubicBezTo>
                      <a:pt x="42" y="95"/>
                      <a:pt x="28" y="95"/>
                      <a:pt x="15" y="95"/>
                    </a:cubicBezTo>
                    <a:cubicBezTo>
                      <a:pt x="5" y="95"/>
                      <a:pt x="0" y="90"/>
                      <a:pt x="0" y="81"/>
                    </a:cubicBezTo>
                    <a:cubicBezTo>
                      <a:pt x="0" y="59"/>
                      <a:pt x="0" y="36"/>
                      <a:pt x="0" y="14"/>
                    </a:cubicBezTo>
                    <a:cubicBezTo>
                      <a:pt x="0" y="6"/>
                      <a:pt x="4" y="1"/>
                      <a:pt x="13" y="1"/>
                    </a:cubicBezTo>
                    <a:cubicBezTo>
                      <a:pt x="28" y="1"/>
                      <a:pt x="43" y="1"/>
                      <a:pt x="57" y="1"/>
                    </a:cubicBezTo>
                    <a:cubicBezTo>
                      <a:pt x="66" y="0"/>
                      <a:pt x="71" y="5"/>
                      <a:pt x="71" y="14"/>
                    </a:cubicBezTo>
                    <a:cubicBezTo>
                      <a:pt x="71" y="25"/>
                      <a:pt x="71" y="36"/>
                      <a:pt x="71" y="47"/>
                    </a:cubicBez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58"/>
              <p:cNvSpPr>
                <a:spLocks noEditPoints="1"/>
              </p:cNvSpPr>
              <p:nvPr/>
            </p:nvSpPr>
            <p:spPr bwMode="auto">
              <a:xfrm>
                <a:off x="3010" y="1349"/>
                <a:ext cx="1595" cy="1582"/>
              </a:xfrm>
              <a:custGeom>
                <a:avLst/>
                <a:gdLst>
                  <a:gd name="T0" fmla="*/ 445 w 595"/>
                  <a:gd name="T1" fmla="*/ 407 h 590"/>
                  <a:gd name="T2" fmla="*/ 577 w 595"/>
                  <a:gd name="T3" fmla="*/ 538 h 590"/>
                  <a:gd name="T4" fmla="*/ 585 w 595"/>
                  <a:gd name="T5" fmla="*/ 546 h 590"/>
                  <a:gd name="T6" fmla="*/ 585 w 595"/>
                  <a:gd name="T7" fmla="*/ 580 h 590"/>
                  <a:gd name="T8" fmla="*/ 552 w 595"/>
                  <a:gd name="T9" fmla="*/ 579 h 590"/>
                  <a:gd name="T10" fmla="*/ 470 w 595"/>
                  <a:gd name="T11" fmla="*/ 498 h 590"/>
                  <a:gd name="T12" fmla="*/ 412 w 595"/>
                  <a:gd name="T13" fmla="*/ 439 h 590"/>
                  <a:gd name="T14" fmla="*/ 207 w 595"/>
                  <a:gd name="T15" fmla="*/ 486 h 590"/>
                  <a:gd name="T16" fmla="*/ 70 w 595"/>
                  <a:gd name="T17" fmla="*/ 394 h 590"/>
                  <a:gd name="T18" fmla="*/ 104 w 595"/>
                  <a:gd name="T19" fmla="*/ 81 h 590"/>
                  <a:gd name="T20" fmla="*/ 415 w 595"/>
                  <a:gd name="T21" fmla="*/ 77 h 590"/>
                  <a:gd name="T22" fmla="*/ 445 w 595"/>
                  <a:gd name="T23" fmla="*/ 407 h 590"/>
                  <a:gd name="T24" fmla="*/ 262 w 595"/>
                  <a:gd name="T25" fmla="*/ 68 h 590"/>
                  <a:gd name="T26" fmla="*/ 73 w 595"/>
                  <a:gd name="T27" fmla="*/ 255 h 590"/>
                  <a:gd name="T28" fmla="*/ 262 w 595"/>
                  <a:gd name="T29" fmla="*/ 445 h 590"/>
                  <a:gd name="T30" fmla="*/ 451 w 595"/>
                  <a:gd name="T31" fmla="*/ 257 h 590"/>
                  <a:gd name="T32" fmla="*/ 262 w 595"/>
                  <a:gd name="T33" fmla="*/ 6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5" h="590">
                    <a:moveTo>
                      <a:pt x="445" y="407"/>
                    </a:moveTo>
                    <a:cubicBezTo>
                      <a:pt x="489" y="451"/>
                      <a:pt x="533" y="495"/>
                      <a:pt x="577" y="538"/>
                    </a:cubicBezTo>
                    <a:cubicBezTo>
                      <a:pt x="580" y="541"/>
                      <a:pt x="583" y="544"/>
                      <a:pt x="585" y="546"/>
                    </a:cubicBezTo>
                    <a:cubicBezTo>
                      <a:pt x="595" y="557"/>
                      <a:pt x="595" y="571"/>
                      <a:pt x="585" y="580"/>
                    </a:cubicBezTo>
                    <a:cubicBezTo>
                      <a:pt x="576" y="590"/>
                      <a:pt x="562" y="590"/>
                      <a:pt x="552" y="579"/>
                    </a:cubicBezTo>
                    <a:cubicBezTo>
                      <a:pt x="524" y="553"/>
                      <a:pt x="497" y="525"/>
                      <a:pt x="470" y="498"/>
                    </a:cubicBezTo>
                    <a:cubicBezTo>
                      <a:pt x="451" y="479"/>
                      <a:pt x="432" y="459"/>
                      <a:pt x="412" y="439"/>
                    </a:cubicBezTo>
                    <a:cubicBezTo>
                      <a:pt x="350" y="487"/>
                      <a:pt x="282" y="504"/>
                      <a:pt x="207" y="486"/>
                    </a:cubicBezTo>
                    <a:cubicBezTo>
                      <a:pt x="150" y="473"/>
                      <a:pt x="104" y="441"/>
                      <a:pt x="70" y="394"/>
                    </a:cubicBezTo>
                    <a:cubicBezTo>
                      <a:pt x="0" y="296"/>
                      <a:pt x="14" y="162"/>
                      <a:pt x="104" y="81"/>
                    </a:cubicBezTo>
                    <a:cubicBezTo>
                      <a:pt x="191" y="2"/>
                      <a:pt x="325" y="0"/>
                      <a:pt x="415" y="77"/>
                    </a:cubicBezTo>
                    <a:cubicBezTo>
                      <a:pt x="505" y="153"/>
                      <a:pt x="531" y="294"/>
                      <a:pt x="445" y="407"/>
                    </a:cubicBezTo>
                    <a:close/>
                    <a:moveTo>
                      <a:pt x="262" y="68"/>
                    </a:moveTo>
                    <a:cubicBezTo>
                      <a:pt x="158" y="68"/>
                      <a:pt x="74" y="151"/>
                      <a:pt x="73" y="255"/>
                    </a:cubicBezTo>
                    <a:cubicBezTo>
                      <a:pt x="73" y="361"/>
                      <a:pt x="157" y="446"/>
                      <a:pt x="262" y="445"/>
                    </a:cubicBezTo>
                    <a:cubicBezTo>
                      <a:pt x="366" y="445"/>
                      <a:pt x="450" y="361"/>
                      <a:pt x="451" y="257"/>
                    </a:cubicBezTo>
                    <a:cubicBezTo>
                      <a:pt x="452" y="154"/>
                      <a:pt x="367" y="68"/>
                      <a:pt x="262" y="68"/>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59"/>
              <p:cNvSpPr/>
              <p:nvPr/>
            </p:nvSpPr>
            <p:spPr bwMode="auto">
              <a:xfrm>
                <a:off x="3839" y="1722"/>
                <a:ext cx="190" cy="632"/>
              </a:xfrm>
              <a:custGeom>
                <a:avLst/>
                <a:gdLst>
                  <a:gd name="T0" fmla="*/ 0 w 71"/>
                  <a:gd name="T1" fmla="*/ 117 h 236"/>
                  <a:gd name="T2" fmla="*/ 0 w 71"/>
                  <a:gd name="T3" fmla="*/ 17 h 236"/>
                  <a:gd name="T4" fmla="*/ 17 w 71"/>
                  <a:gd name="T5" fmla="*/ 0 h 236"/>
                  <a:gd name="T6" fmla="*/ 56 w 71"/>
                  <a:gd name="T7" fmla="*/ 0 h 236"/>
                  <a:gd name="T8" fmla="*/ 71 w 71"/>
                  <a:gd name="T9" fmla="*/ 14 h 236"/>
                  <a:gd name="T10" fmla="*/ 71 w 71"/>
                  <a:gd name="T11" fmla="*/ 221 h 236"/>
                  <a:gd name="T12" fmla="*/ 56 w 71"/>
                  <a:gd name="T13" fmla="*/ 236 h 236"/>
                  <a:gd name="T14" fmla="*/ 16 w 71"/>
                  <a:gd name="T15" fmla="*/ 236 h 236"/>
                  <a:gd name="T16" fmla="*/ 0 w 71"/>
                  <a:gd name="T17" fmla="*/ 219 h 236"/>
                  <a:gd name="T18" fmla="*/ 0 w 71"/>
                  <a:gd name="T19" fmla="*/ 117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236">
                    <a:moveTo>
                      <a:pt x="0" y="117"/>
                    </a:moveTo>
                    <a:cubicBezTo>
                      <a:pt x="0" y="83"/>
                      <a:pt x="0" y="50"/>
                      <a:pt x="0" y="17"/>
                    </a:cubicBezTo>
                    <a:cubicBezTo>
                      <a:pt x="0" y="3"/>
                      <a:pt x="3" y="0"/>
                      <a:pt x="17" y="0"/>
                    </a:cubicBezTo>
                    <a:cubicBezTo>
                      <a:pt x="30" y="0"/>
                      <a:pt x="43" y="0"/>
                      <a:pt x="56" y="0"/>
                    </a:cubicBezTo>
                    <a:cubicBezTo>
                      <a:pt x="67" y="0"/>
                      <a:pt x="71" y="5"/>
                      <a:pt x="71" y="14"/>
                    </a:cubicBezTo>
                    <a:cubicBezTo>
                      <a:pt x="71" y="83"/>
                      <a:pt x="71" y="152"/>
                      <a:pt x="71" y="221"/>
                    </a:cubicBezTo>
                    <a:cubicBezTo>
                      <a:pt x="71" y="231"/>
                      <a:pt x="66" y="235"/>
                      <a:pt x="56" y="236"/>
                    </a:cubicBezTo>
                    <a:cubicBezTo>
                      <a:pt x="43" y="236"/>
                      <a:pt x="29" y="236"/>
                      <a:pt x="16" y="236"/>
                    </a:cubicBezTo>
                    <a:cubicBezTo>
                      <a:pt x="5" y="236"/>
                      <a:pt x="0" y="230"/>
                      <a:pt x="0" y="219"/>
                    </a:cubicBezTo>
                    <a:cubicBezTo>
                      <a:pt x="0" y="185"/>
                      <a:pt x="0" y="151"/>
                      <a:pt x="0" y="11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60"/>
              <p:cNvSpPr/>
              <p:nvPr/>
            </p:nvSpPr>
            <p:spPr bwMode="auto">
              <a:xfrm>
                <a:off x="3587" y="1909"/>
                <a:ext cx="190" cy="445"/>
              </a:xfrm>
              <a:custGeom>
                <a:avLst/>
                <a:gdLst>
                  <a:gd name="T0" fmla="*/ 0 w 71"/>
                  <a:gd name="T1" fmla="*/ 83 h 166"/>
                  <a:gd name="T2" fmla="*/ 0 w 71"/>
                  <a:gd name="T3" fmla="*/ 16 h 166"/>
                  <a:gd name="T4" fmla="*/ 15 w 71"/>
                  <a:gd name="T5" fmla="*/ 1 h 166"/>
                  <a:gd name="T6" fmla="*/ 55 w 71"/>
                  <a:gd name="T7" fmla="*/ 1 h 166"/>
                  <a:gd name="T8" fmla="*/ 71 w 71"/>
                  <a:gd name="T9" fmla="*/ 14 h 166"/>
                  <a:gd name="T10" fmla="*/ 71 w 71"/>
                  <a:gd name="T11" fmla="*/ 152 h 166"/>
                  <a:gd name="T12" fmla="*/ 57 w 71"/>
                  <a:gd name="T13" fmla="*/ 166 h 166"/>
                  <a:gd name="T14" fmla="*/ 13 w 71"/>
                  <a:gd name="T15" fmla="*/ 166 h 166"/>
                  <a:gd name="T16" fmla="*/ 0 w 71"/>
                  <a:gd name="T17" fmla="*/ 151 h 166"/>
                  <a:gd name="T18" fmla="*/ 0 w 71"/>
                  <a:gd name="T1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66">
                    <a:moveTo>
                      <a:pt x="0" y="83"/>
                    </a:moveTo>
                    <a:cubicBezTo>
                      <a:pt x="0" y="60"/>
                      <a:pt x="0" y="38"/>
                      <a:pt x="0" y="16"/>
                    </a:cubicBezTo>
                    <a:cubicBezTo>
                      <a:pt x="0" y="5"/>
                      <a:pt x="4" y="0"/>
                      <a:pt x="15" y="1"/>
                    </a:cubicBezTo>
                    <a:cubicBezTo>
                      <a:pt x="28" y="1"/>
                      <a:pt x="42" y="1"/>
                      <a:pt x="55" y="1"/>
                    </a:cubicBezTo>
                    <a:cubicBezTo>
                      <a:pt x="65" y="0"/>
                      <a:pt x="71" y="5"/>
                      <a:pt x="71" y="14"/>
                    </a:cubicBezTo>
                    <a:cubicBezTo>
                      <a:pt x="71" y="60"/>
                      <a:pt x="71" y="106"/>
                      <a:pt x="71" y="152"/>
                    </a:cubicBezTo>
                    <a:cubicBezTo>
                      <a:pt x="71" y="160"/>
                      <a:pt x="66" y="166"/>
                      <a:pt x="57" y="166"/>
                    </a:cubicBezTo>
                    <a:cubicBezTo>
                      <a:pt x="42" y="166"/>
                      <a:pt x="28" y="166"/>
                      <a:pt x="13" y="166"/>
                    </a:cubicBezTo>
                    <a:cubicBezTo>
                      <a:pt x="3" y="166"/>
                      <a:pt x="0" y="160"/>
                      <a:pt x="0" y="151"/>
                    </a:cubicBezTo>
                    <a:cubicBezTo>
                      <a:pt x="0" y="128"/>
                      <a:pt x="0" y="105"/>
                      <a:pt x="0" y="8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61"/>
              <p:cNvSpPr/>
              <p:nvPr/>
            </p:nvSpPr>
            <p:spPr bwMode="auto">
              <a:xfrm>
                <a:off x="3332" y="2100"/>
                <a:ext cx="190" cy="254"/>
              </a:xfrm>
              <a:custGeom>
                <a:avLst/>
                <a:gdLst>
                  <a:gd name="T0" fmla="*/ 71 w 71"/>
                  <a:gd name="T1" fmla="*/ 47 h 95"/>
                  <a:gd name="T2" fmla="*/ 71 w 71"/>
                  <a:gd name="T3" fmla="*/ 78 h 95"/>
                  <a:gd name="T4" fmla="*/ 55 w 71"/>
                  <a:gd name="T5" fmla="*/ 95 h 95"/>
                  <a:gd name="T6" fmla="*/ 15 w 71"/>
                  <a:gd name="T7" fmla="*/ 95 h 95"/>
                  <a:gd name="T8" fmla="*/ 0 w 71"/>
                  <a:gd name="T9" fmla="*/ 81 h 95"/>
                  <a:gd name="T10" fmla="*/ 0 w 71"/>
                  <a:gd name="T11" fmla="*/ 14 h 95"/>
                  <a:gd name="T12" fmla="*/ 13 w 71"/>
                  <a:gd name="T13" fmla="*/ 1 h 95"/>
                  <a:gd name="T14" fmla="*/ 57 w 71"/>
                  <a:gd name="T15" fmla="*/ 1 h 95"/>
                  <a:gd name="T16" fmla="*/ 71 w 71"/>
                  <a:gd name="T17" fmla="*/ 14 h 95"/>
                  <a:gd name="T18" fmla="*/ 71 w 71"/>
                  <a:gd name="T19" fmla="*/ 4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71" y="47"/>
                    </a:moveTo>
                    <a:cubicBezTo>
                      <a:pt x="71" y="57"/>
                      <a:pt x="71" y="68"/>
                      <a:pt x="71" y="78"/>
                    </a:cubicBezTo>
                    <a:cubicBezTo>
                      <a:pt x="71" y="89"/>
                      <a:pt x="66" y="95"/>
                      <a:pt x="55" y="95"/>
                    </a:cubicBezTo>
                    <a:cubicBezTo>
                      <a:pt x="42" y="95"/>
                      <a:pt x="28" y="95"/>
                      <a:pt x="15" y="95"/>
                    </a:cubicBezTo>
                    <a:cubicBezTo>
                      <a:pt x="5" y="95"/>
                      <a:pt x="0" y="90"/>
                      <a:pt x="0" y="81"/>
                    </a:cubicBezTo>
                    <a:cubicBezTo>
                      <a:pt x="0" y="59"/>
                      <a:pt x="0" y="36"/>
                      <a:pt x="0" y="14"/>
                    </a:cubicBezTo>
                    <a:cubicBezTo>
                      <a:pt x="0" y="6"/>
                      <a:pt x="4" y="1"/>
                      <a:pt x="13" y="1"/>
                    </a:cubicBezTo>
                    <a:cubicBezTo>
                      <a:pt x="28" y="1"/>
                      <a:pt x="43" y="1"/>
                      <a:pt x="57" y="1"/>
                    </a:cubicBezTo>
                    <a:cubicBezTo>
                      <a:pt x="66" y="0"/>
                      <a:pt x="71" y="5"/>
                      <a:pt x="71" y="14"/>
                    </a:cubicBezTo>
                    <a:cubicBezTo>
                      <a:pt x="71" y="25"/>
                      <a:pt x="71" y="36"/>
                      <a:pt x="71"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2" name="AutoShape 63"/>
            <p:cNvSpPr>
              <a:spLocks noChangeAspect="1" noChangeArrowheads="1" noTextEdit="1"/>
            </p:cNvSpPr>
            <p:nvPr/>
          </p:nvSpPr>
          <p:spPr bwMode="auto">
            <a:xfrm>
              <a:off x="7404586" y="4966332"/>
              <a:ext cx="33777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pic>
        <p:nvPicPr>
          <p:cNvPr id="14" name="图片 13"/>
          <p:cNvPicPr>
            <a:picLocks noChangeAspect="1"/>
          </p:cNvPicPr>
          <p:nvPr/>
        </p:nvPicPr>
        <p:blipFill>
          <a:blip r:embed="rId4"/>
          <a:stretch>
            <a:fillRect/>
          </a:stretch>
        </p:blipFill>
        <p:spPr>
          <a:xfrm>
            <a:off x="5249545" y="2083435"/>
            <a:ext cx="6470015" cy="4312920"/>
          </a:xfrm>
          <a:prstGeom prst="rect">
            <a:avLst/>
          </a:prstGeom>
          <a:ln w="25400">
            <a:solidFill>
              <a:srgbClr val="BFBFBF"/>
            </a:solid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0" advTm="4000">
        <p:cut/>
      </p:transition>
    </mc:Choice>
    <mc:Fallback xmlns="">
      <p:transition advTm="400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ppt_x"/>
                                          </p:val>
                                        </p:tav>
                                        <p:tav tm="100000">
                                          <p:val>
                                            <p:strVal val="#ppt_x"/>
                                          </p:val>
                                        </p:tav>
                                      </p:tavLst>
                                    </p:anim>
                                    <p:anim calcmode="lin" valueType="num">
                                      <p:cBhvr additive="base">
                                        <p:cTn id="8" dur="500" fill="hold"/>
                                        <p:tgtEl>
                                          <p:spTgt spid="137"/>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2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2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36.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8.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3.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5.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7.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49.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52.xml><?xml version="1.0" encoding="utf-8"?>
<p:tagLst xmlns:a="http://schemas.openxmlformats.org/drawingml/2006/main" xmlns:r="http://schemas.openxmlformats.org/officeDocument/2006/relationships" xmlns:p="http://schemas.openxmlformats.org/presentationml/2006/main">
  <p:tag name="KSO_WM_SPECIAL_SOURCE" val="bdnul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4553"/>
  <p:tag name="KSO_WM_SPECIAL_SOURCE" val="bdnull"/>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heme/theme1.xml><?xml version="1.0" encoding="utf-8"?>
<a:theme xmlns:a="http://schemas.openxmlformats.org/drawingml/2006/main" name="摄图网699pic">
  <a:themeElements>
    <a:clrScheme name="自定义 154">
      <a:dk1>
        <a:sysClr val="windowText" lastClr="000000"/>
      </a:dk1>
      <a:lt1>
        <a:sysClr val="window" lastClr="FFFFFF"/>
      </a:lt1>
      <a:dk2>
        <a:srgbClr val="44546A"/>
      </a:dk2>
      <a:lt2>
        <a:srgbClr val="E7E6E6"/>
      </a:lt2>
      <a:accent1>
        <a:srgbClr val="4A5A6F"/>
      </a:accent1>
      <a:accent2>
        <a:srgbClr val="E06741"/>
      </a:accent2>
      <a:accent3>
        <a:srgbClr val="4A5A6F"/>
      </a:accent3>
      <a:accent4>
        <a:srgbClr val="E06741"/>
      </a:accent4>
      <a:accent5>
        <a:srgbClr val="4A5A6F"/>
      </a:accent5>
      <a:accent6>
        <a:srgbClr val="E06741"/>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TYzNTg5NzQwMzA3IiwKCSJHcm91cElkIiA6ICIzMDQ2NDA2NCIsCgkiSW1hZ2UiIDogImlWQk9SdzBLR2dvQUFBQU5TVWhFVWdBQUFlSUFBQUcrQ0FZQUFBQlBwUWN2QUFBQUNYQklXWE1BQUFzVEFBQUxFd0VBbXB3WUFBQWdBRWxFUVZSNG5PM2RlWHhVOWIzLzhmZVpiQ3dKU3lBa2tFQ0FCQWlFcUFRamhMV1VWYXBDclFMVmlzVjdMVnk5NnBXZlZxdDFhZlVXRlJVVkxYaXhWaDYxNnJXdFNDd1lBbHdRSVloS0pTd0ZDUVVra1JBQ0NDUmtNNW56K3lQSmtCQ1drRW55blpPOG5vOEhEekpuK1o3UE9abkplODZjbWZsSUFBQUFBQUFBQUFBQUFBQUFBQUFBQUFBQUFBQUFBQUFBQUFBQUFBQUFBQUFBQUFBQUFBQUFBQUFBQUFBQUFBQUFBQUFBQUFBQUFBQUFBQUFBQUFBQUFBQUFBQUFBQUFBQUFBQUFBQUFBQUFBQUFBQUFBQUFBQUFBQUFBQUFBQUFBQUFBQUFBQUFBQUFBQUFBQUFBQUFBQUFBQUFBQUFBQUFBQUFBQUFBQUFBQUFBQUNnaVZpbUMwRHpadHYyV2trL05GMEg0SVhQTGNzYVlyb0lORjhFTVJxVmJkdTI2Um9BYjFtV3hkOUtOQnFYNlFJQUFHakpDR0lBQUF3aWlBRUFNSWdnQmdEQUlJSVlBQUNEQ0dJQUFBd2lpQUVBTUlnZ0JnREFJSUlZQUFDRENHSUFBQXdpaUFFQU1JZ2dCZ0RBSUlJWUFBQ0RDR0xnSW5idDJxVXhZOGFvb0tEQWRDa0FtaWxhZTZGUk5ZYzJpQ2RPbkZCb2FHaU5hVGs1T2VyWXNhTmF0V3BscUNwY1NrUCtqbWlEaU1iRUdURndDZWVHOElZTkczVGRkZGNwTHkvUFVFVzRGSDVIY0JLQ0dMaE1wYVdsRFRwZU0zalJ3T2MwOU84SWFFd0VNWHphbWpWck5IandZS1ducCtzWHYvaUZrcE9UZGNzdHR5Z3pNMVBidG0zVExiZmNvdVRrWkUyYk5rMDdkdXlvc2U2cVZhdjA4NS8vWE1PSEQxZHljckptenB5cE5XdlduSGY4enovL1hMTm56MVp5Y3JKdXV1a203ZHk1czhiOHJLd3NTZExnd1lQMTBFTVBTWkttVHAycXdZTUgxM3VibjM3NnFXYk1tS0drcENRVkZoYWVkLy8vL3ZlL2UvWnh6Smd4V3JKa1NiMjJkYm5IcjJxOWpJd00vZktYdjlTSUVTTTBac3dZelo4L1g5OS8vMzJESCtjcUtTa3Btalp0bW9ZT0hhcUpFeWZxeFJkZnJCR3FkUm5uVXI4akFHaFJiQyt0WHIzYVRreE10Rys3N1RaNzY5YXQ5dGF0VyszcnI3L2VuanAxcW4zenpUZmJXN1pzc2JkdDIyYi8rTWMvdHFkT25lcFo3ODAzMzdTVGtwTHN4WXNYMjN2MjdMRjM3OTV0TDFpd3dFNU1UTFNYTFZ0V2EvemJiNy9kM3JKbGkvM1ZWMS9aMTExM25YM2pqVGZXbUgvbzBDSGJ0bTM3MEtGRDludnZ2V2NuSmliYW4zLyt1V2Q2ZmJaNTIyMjMyWnMyYmJKMzd0eHBsNVdWMWRyM3Q5NTZ5Nzc2NnF2dDExOS8zZDY3ZDYrOWJkczJlOFdLRmZYZTF1VWN2NnIxYnI3NVpqc2xKY1hldjMrLy9aZS8vTVVlTW1TSVBYLysvQVkvenJadDIzLzg0eC90TVdQR2VMYTNidDA2ZThLRUNmYVRUejU1V2VOYzdIZFVYNllmUndCUWI5NytBYXo2dzd0MjdWclB0SGZmZmRkT1RFeTBVMU5UYTAwN2Z2eTRmZXJVS1h2bzBLSDI3My8vKzFyalBmTElJL2FFQ1JNdU92NmYvdlFuT3pFeDBUNXg0a1N0SUs2K1R2VnA5ZGxtOWFBNlYzNSt2cDJjbkd5Lyt1cXJ0ZVo1dTMrWE9uN1YxL3ZnZ3c5cWpQLzg4OC9idzRjUHQ4dkt5aHIwT0ZlTnRXYk5taHJqdlAvKysvWTExMXhqRnhjWDEybWNjN2ZYRUNGczJ3UXhHaGN2VGNNUlltSmlQRDkzN3R4WmtoUVhGMWRyV21GaG9YYnQycVhTMGxMOThJYy9yRFZPY25LeWpoMDdWdXROUE5YSGo0aUlrQ1NkT1hPbXp2WFZaNXNKQ1FrWEhhK2twRVJqeDQ1dGtHMWR6dkdyYnRDZ1FUVnV4OGZIcTZpb1NIbDVlUTE2bkt2R2V2VFJSNVdjbk96NTkvenp6NnVzckV6SGpoMnIwemlBRS9tYkxnQ29DNWVyOW5QRzgwMnpiVnR1dDF1U2RMRlBuUGo1K2RWcHJMcXF6ellEQXdNdnVHeEpTWWtreWQrLzlrTzBvZmF2THZ0ODdqTEZ4Y1dTcEtDZ29BWTl6dVhsNVpLa1o1OTlWdEhSMGJXV0NROFB2K3phQWFmZ2pCak5UbHhjblB6OC9QVEpKNS9VbXJkbHl4YjE2TkdqMWtlU0xrZFY4RlFGVVdOc3MwK2ZQcklzUzVzM2I2NDFyN0gzcjdyTXpNd2F0OVBUMHhVWkdhbU9IVHMyYUIxVis1dVRrNk9lUFh2VytuZStKeVFYYzc3ZkVlQ3JPQ05HczlPcFV5ZmRkdHR0bm5jWWp4NDlXclp0S3kwdFRhdFdyZElMTDd6ZzFmaGhZV0dTcE5UVVZBMGZQbHdEQnc1czhHMTI3ZHBWTjl4d2d4WXRXcVNBZ0FCZGM4MDErdTY3NzVTVmxhV3BVNmMyNnY1Vjk4b3JyOGpsY3FsSGp4NWF2WHExMXE1ZHF5ZWVlRUpTd3g3bjhQQncvZWhIUDlMQ2hRdmxkcnMxWk1nUWxaYVc2b3N2dnBCdDI3cjk5dHN2cSs3ei9ZNEFYMFVRbzFtNjU1NTdGQmtacWZmZmYxOXZ2dm1tL1AzOU5YRGdRQzFhdE1qcmo3TWtKQ1RvaGh0dTBGdHZ2YVZseTVZcE5UVzFVYmI1NktPUEtqdzhYRysvL2JaZWVPRUZoWVdGZVFLcE1mZXZ1dnZ1dTA5Ly9PTWZ0WGZ2WG9XSGgrdlJSeC9WRFRmYzRKbmZrSFg4K3RlL1ZrUkVoTjU1NXgwdFdMQkFiZHUyMVlBQkF6Um56cHpMcnZ0Q3Z5UEFGL0cxYldoVXZPUFVtZGFzV2FPSEhucElIMzc0b2JwMzcyNjZIT1A0aWtzMEpxNFJBd0JnRUVFTUFJQkJ2TnlDUnNWTDAyZ09lR2thallrellnQUFEQ0tJQVFBd2lDQUdBTUFnZ2hnQUFJTUlZZ0FBRENLSUFRQXdpQ0FHQU1BZ2doZ0FBSU1JWWdBQURDS0kwZGcrTjEwQTRLV2RwZ3NBQUFBQUFBQUFBQUFBQUFBQUFBQmVjbnlQelhXU2YzRms1TC9aMG0yV1pmV1hGRnB0OXY5Y201MDl1K3JHeXE1ZDc3VDgvUDZuRHNPeUh1dXhIdXV4WGpOZXo1YWVtNXlkL1ZBZHhtOTBqZzdpZFpKL1NWVFVXbHNhZGI3NVVSTW1hZURkOTNwdVo2MzZXTHQrdi9DUzQ3SWU2N0VlNjdGZTgxNHY4b2RqRHlYYy8vOStaUTI2NHAxTEx0eklIQjNFSDBkR3pwWmxMYmI4L2RWdjVpeEZqQnl0VmgwN1NwYWpkd3NBMEZoc1d5V25Ua2x1dDRKQ1F5WHBGOWJnSzVhWUxNblJYK2hoUzdkSlVyK1pzOVJ6eW8vVktqU1VFQVlBWEpobEthaERoNm9RbG16N1ByTUZPVHlJTGN1S2tLU0lrYU5ObHdJQWNKaXk0aUtsMzNkMy80K2pvbkpNMXVIb0lKWVVJNm5pNVdnQUFDNkRmMUFybmY3bW9FdFNoTWs2bkI3RUZYZzVHZ0J3dVh3a081cEhFQU1BNEZBRU1RQUFCaEhFQUFBWVJCQURBR0FRUVF3QWdFRUVNUUFBQmhIRUFBQVk1T2dndHFXZHdUMmlUWmNCQUhDbzBXOHNWWW5iM2NOa0RiN3hhV1l2MkZ1MzI2WnJBQUE0bHpYNENxTlo2T2d6WWdBQW5JNGdCZ0RBSUVjSGNXcEVSSHorTndkTmx3RUFjS2gxZDh6VXg1R1JoMHpXNE9nZ3R2MzlkMjY2OXk3VFpRQUFIS3JrK0RISnNycWJyTUhSUVF3QWdOTVJ4QUFBR0VRUUF3QmdFRUVNQUlCQkJERUFBQVlSeEFBQUdFUVFBd0Jna0wvcEFsb0tkM201Y3RhdFZkYnFWY28vc0YvbEpTV21TMElqOGdzTVZIQjBUMFdOSGEvSThSUGw4dWVoQnVEOEhIMUc3SlR1Uys3eWNtMTdicDUyTEh4SkovZnNKb1JiZ1BMU1VwM0szS3RkaTEvVGw3OTVUTzZ5TXRNbEFUZ1B1aTgxQUNkMFgvcDJUWnAyTEh4SmJmdjBVZnk4ZVFxSmkxTkErL2FteTBJaktzdlBWMEZtcG5ZLy9yaE9aV1NvNzh5ZnEvZFBwcGt1QzhCNTBIMnBCY2hhdlVxU0ZEOXZua0tIRENHRVd3RC9rQkIxU0V4VS9MUFBTcEp5UGxsdnRpQUFQb3NnYmdMNUIvWkxra0xpNGd4WGdxYldKcnJpMHNtWm5NT0dLd0hncXh3ZHhFN3B2bFIxVFpnejRaYkhQemhZa3VRdUxUVmNDWUR6b2Z1U2wraStCQUR3QnQyWEFBQm80UWhpQUFBTUlvZ0JBRENJSUFZQXdDQ0NHQUFBZ3doaUFBQU1Jb2dCQURDSUlBWUF3Q0JIQjdGVHVpOEJBSHlUTDNSZmNuU1QxTW5aMlFuMjhwVSszMzBKQU9DYldvZUZhZXJodzFrbWEzRDBHVEVBQUU1SEVBTUFZSkNqZzlncDNaY0FBTDZKN2t0ZW92c1NBTUFiZEY4Q0FLQ0ZJNGdCQURDSUlBWUF3Q0NDR0FBQWd3aGlBQUFNSW9nQkFEQ0lJQVlBd0NDQ0dBQUFneHdkeEhSZkFnQjR3eGU2THprNmlDZG5aeWVNV0xqSWRCbG9JRWRXckZCcTkrNHFQSGpRZENrQVdnaTZMOEV4aXJLelZWNVVaTG9NQUdoMkNHSmMwdEhWcS9WSmNySktjbk5ObHdJQXpZNmpnNWp1UzAzRFhWcHF1Z1FBYUJTKzBIM0ozK1RHdlZYVmZXblM4cFdtUzJtMlVydWZiVXF5WWVSSVNkS2tyTE9YVTNKU1V2VE5ILzZnL04yN1pidmRDdW5mWDczbXpGSEVqMzVVWTV5NkxsZmQwZFdydFcvQkFoWHMyU08vMXEzVjdlYWIxZi9KSnh0MkJ3RzBhSFJmZ3M4YjllbW5HdkRVVTVLa3BQZmUwNmhQUC9YTTIvL3FxOXArMzMzcVBIcTBoaXhicHFITGxpbDB5QkJ0bXpOSDJlKzlkOW5MVlhkbTN6NTlkZWVkNm5qMTFScjI4Y2RLZk9zdHRSc3dvSEYzRmdBTWNQUVpNUnBmbTU0OUZSZ1dKa2xxSFJtcE5qMTdTcEsrUDNsUyt4WXNVTys3NzFiczNMbWU1ZHNsSktnNE4xZVo4K2NyYXNhTU9pOTNycUxEaDJXWGx5dHMzRGdGOStzblNlcVlsTlNJZXdvQVpuQkdqSG81bFpFaGQybXB3aWROcWpXdjg2aFJLamw2VkNXNXVYVmU3bHloeWNucW1KU2tmOHlhcFowUFBLQlQyN2MzeW40QWdHa0VNZXJGTGkrWEpGbXVDOStGTEQrL09pOTNMbGRBZ0liODdXKzZhdkZpbGVUbGFmTjExMmszMTRjQk5FTUVNUzdKc2l4Slo4TlhxbmhwMmZMM1YyNWFXcTNsajIvY3FEYTllaW13YytjNkwzZUJEYXZMK1BFYXZIU3Arano0b0w3NXd4OVVldng0dyt3VUFQZ0lyaEhqa29MQ3d5VkpPY3VYcS9PWU1lb3dhSkNDd3NMVWEvWnMvZXZsbHlWSjRSTW15SGE3ZGVTamo1U1RrcUxFSlVzcTFxM2pjdWM2a1o2dTA3dDJLWFRZTU1tMmRUb2pRd0VkTzhvL09MZ0o5aGdBbWc1QmpFdnFrSmlveUduVHRQKzExNVQxempzYTgrV1hrcVMrRHorczF0Mjc2OURTcGRxL2NLR3NnQUIxR0RSSVNlKytxOUNoUXozcjEzVzU2dnpidGRQaER6NVE1blBQU1M2WE9pUW1LdW5QZjVZcktLaEo5aGtBbW9wbHVnQnZmQndWWlV2eStjOFJwMDZaTEtubTUyL1JjbFI5RnR2WDc2ZEFTMVQxOS9uYTdHeGplZWpvYThSMFh3SUFlTU1YdWk4NStxWHB5ZG5aQ2ZieWxiYnBPZ0FBemtUM0pRQUFXamlDR0FBQWd4d2R4SFJmQWdCNHd4ZTZMems2aUt1Nkx3RUFVQjkwWHdJQW9JVWppQUVBTUlnZ0JnREFJSUlZQUFDRENHSUFBQXdpaUFFQU1JZ2dCZ0RBSUlJWUFBQ0RIQjNFZEY4Q0FIaUQ3a3Rlb3ZzU0FNQWJkRjhDQUtDRkk0Z0JBRERJMFVGTTl5VUFnRGZvdnVRbHVpOEJBTHhCOXlVQUFGbzRnaGdBQUlNSVlnQUFEQ0tJQVFBd2lDQnVBbjZCZ1pLa3N2eDh3NVdncVpVVkZrcVNYQUdCaGlzQjRLc0k0aVlRSE4xVGtsU1FtV20yRURTNW9xeUtMK3hwRXhGaHVCSUF2b29nYmdKUlk4ZExrblkvL3JoTzc5cWxzb0lDd3hXaHNaVVZGaXIvNjYrMTU4a25KVW5odzBhWUxRaUF6M0wwZDAwN1JlVDRpY3BKMzZnVEdSbEtuelRKZERsb1l1Mzc5bFBNemROTmx3SEFSem42ak5ncDNaZGMvdjY2K29tbjFIZm16eFVTM1ZPdVFLNFhObmV1Z0VBRmQrK2htT20zYU1qdm5wTXJJTUIwU1FET3d4ZTZMMWttTjk0UTdLM2I2YjRFQUtnM2EvQVZSclBRMFdmRUFBQTRIVUVNQUlCQmpnNWl1aThCQUx4Qjl5VXYwWDBKQU9BTnVpOEJBTkRDRWNRQUFCaEVFQU1BWUJCQkRBQ0FRUVF4QUFBR0VjUUFBQmhFRUFNQVlCQkJEQUNBUVk0T1lxZDBYd0lBK0NhNkx6VUF1aThCQUx4Qjl5VUFBRm93Z2hnQUFJTWNIY1IwWHdJQWVJUHVTMTZpK3hJQXdCdDBYd0lBb0lVamlBRUFNSWdnQmdEQUlJSVlBQUNEQ0dJQUFBd2lpQUVBTUlnZ0JnREFJSC9UQmJRVTd2Snk1YXhicTZ6VnE1Ui9ZTC9LUzBwTWw0Ukc1QmNZcU9Eb25vb2FPMTZSNHlmSzVjOUREY0Q1T2Zxdmd5M3RET2tSUGRCMEhaZmlMaS9YdHVmbTZlaG42YVpMUVJNcEx5M1ZxY3k5T3BXNVZ6bnBHM1gxRTA4UnhuWEFFOWJtd3lsUFJrZS9zVlJwZDl4Rzl5VnZPS0g3MHJkcjByUmo0VXRxMjZlUDR1Zk5VMGhjbkFMYXR6ZGRGaHBSV1g2K0NqSXp0ZnZ4eDNVcUkwTjlaLzVjdlg4eXpYUlpQbzBuck0xWDZCVlgrdlNUVWRQZGwzenpxRFF6V2F0WFNaTGk1ODFUNkpBaGhxdEJVL0FQQ1ZHSHhFVEZQL3VzMGlkTlVzNG42d25pUzhoWnQxWkhQMHZuQ1dzelVmM0o2SW1NREIxYy9nR1BnUXZnelZwTklQL0Fma2xTU0Z5YzRVclExTnBFUjB1U3p1UWNObHlKN3p2M0NTc2g3R3pWbjR4S1VzNG42ODBXNU1NY0hjUk82YjVVZFoyTFB5d3RqMzl3c0NUSlhWcHF1QkxmeHhQVzVzblhuNHpTZmNsTGRGOENtZytlc0RaUHZ2NWtsTzVMQUFDMGNBUXhBQUFHRWNRQUFCaEVFQU1BWUJCQkRBQ0FRUVF4QUFBR0VjUUFBQmhFRUFNQVlKQ2pnOWlXZGdiM2lEWmRCZ0RBb1VhL3NWUWxicmZSN2t1T2J2b3dPVHM3d1Y2KzB1ZTdMd0VBZkZQcnNEQk5QWHc0eTJRTmpqNGpCZ0RBNlFoaUFBQU1jblFRTzZYN0VnREFOOUY5eVV0MFh3SUFlSVB1U3dBQXRIQUVNUUFBQmhIRUFBQVlSQkFEQUdBUVFRd0FnRUVFTVFBQUJoSEVBQUFZUkJBREFHQ1FvNE9ZN2tzQUFHLzRRdmNsUndmeDVPenNoQkVMRjVrdUEzVndhdHMyclIwNFVHWDUrYVpMQVFBUHVpK2h4V2gvMVZVYXVYNjkvRU5DYWt3dnlzNVdlVkdSb2FyUUdJNW5iTk9KblR0a2w1ZWJMZ1Z3QkVmM0k0YXpCSGJ1WE9QMjBkV3I5WTg3N3RDb1R6OVZtNTQ5elJTRkJwZTM5VXNkWFA2QkFvSkRGREZpcENLU2g2dmpnSGk1QWdOTmx3YjRKRWNIY1ZYM3BaRG9ucVpMUVQyNFMwc2Jka0RibGl5clljZEV2WDFma0srczFKWEtTbDBwLzladEZERjhoTUtIRFZmb3dDdmtGeFJrdWp4QTB0bnVTOWQrKzYyeDY4U09mbW1hN2t0MWQyVEZDcVYyNzY1ajY5ZnI4NXR2Vmxwc3JOS3Z2VmI1dTNmcnV5KytVUHExMXlvdEprWWJ4NDdWeVgvOG84YTZPU2twK216S0ZLM3UyMWRwc2JIYWZQMzFPckppeFhuSFA3NXhvejZmUGwxcHNiSGFPR2FNVG43MVZZMzVoUWNQU3BKU3UzZlh0amx6SkVrYlJvNVVhdmZ1OWQ1bTNwbzEyalJoZ2xLam8xVis1b3lPcmw2dDlNbVRsZGE3dDliR3gydjNrMDgyNEpGRWZaUVZGU3A3VFpxMi92WUovZDl0TTVUeHduUEsvU3hkWlVXRnBrdlR0My85cTlJblRWSmFUSXpXRGh5b2ZTKzk1SmwzT2ZmRHkzMXNtWDVNb29JdmRGOXk5Qmt4TGwvbUN5K28zNjkvTFVuYWNmLzkrbXIyYkxrQ0F0VC9ONytSWDZ0VzJ2SEFBOXIrWC8rbFVSczJTSkwydi9xcU1sOTRRVEgzM0tNQnYvdWQ1SFlyWi9seWJac3pSd1BuejFmVWpCazF4NTgvWDMwZWZGQ3VvQ0J0di9kZTdaZzdWeVBYcmF0Vng2aFBQOVd4OWV2MXo4Y2VVOUo3NzZsMVpLUm4zdVZ1YzkvTEw2dmZJNDhvb0VNSEZXVm42NnM3NzFTUG1UTjF4WUlGK3Y3MGFSVWVPTkRRaDdGZVZ2MzR1b3F6ZHBkTHNpeFpscXZpQk42eUpNc2x5MlhWbW01WnJzcmxKY3Zsa3V6Sy8xMldKRXVXcTNJOVdiSXM2K3gwcTJLZXJjcmxyY3BwbnVsV3JlM1pWVC9YbUc3SnJ0eTJaVldPNDdJa1c5STUyN1pjbG14Wk92MnZmUmM5RHVVbEpjclpzRjQ1RzliTEZSQ29zS1FrZFIweFNwWnR5MjdpVnpRT0xGcWt2YzgrcTVqNzdsUENnZ1VxS3loUVVWYkYrM1l1Kzc1L21ZK3QrcTdYV0k5Sm1FTVF0ekM5NzdwTG9VT0dTSko2L3Z1L2EvY1RUK2pLMTE1VHB4RWpKRWs5YnI5ZHV4OS9YS1hIanNueTk5ZStCUXZVKys2N0ZUdDNybWVNZGdrSktzN05WZVo1SHZTOTVzenhqQlU5YTViMlBQV1VTbzhmcjFWSG01NDlGUmdXSmtscUhSbnB1VWI4L2NtVGw3M043cmZlcXM0LytJRWs2ZGlHRGJMTHl4VTJicHlDKy9XVEpIVk1TcXJ2NFdvd3RpU3I4bjlWdm9uSk5saVByN0J0dDhyeTgxVnk0a1NUWDFZb3k4L1h2aGRmVksrNzdsTHMvZmQ3cG5kTVNxclgvZkJ5SGx2VjN5OWg2akVaMkttVDE4Y1FEWU1nYm1HcXdrbVNnc0xESlVudEJnNDhPNjB5SE12T25GSGh3WU55bDVZcWZOS2tXdU4wSGpWS09SOStxSkxjWE04NDU0N2ZxbHUzaXJFS0N1cGMzNm1Nak12ZVpvZkVSTS9Qb2NuSjZwaVVwSC9NbXFWdVAvNnh1cytjcWZaWFhGSG43VGNXUzlMRVpYK3Z1R0hic20yNzRuKzNXN1pzeVYxNTIzYkxkdHNWWjRleVpWZWJidGtWdCszSzIvTGNycHhucStaeU9yc04xZGllWkx1cjFqazczNVl0eTY2WVZ6RytQUFZWSDdOaVhWWFdXcm1jYktseW5NTWIxdXZZUDdaZThGajRCUVlxZEdDQ1FuckZxTXVRb2VyUUwwNlN0UHVOMXh2L0YxSE5xVzNiVkY1Y3JJaHJyNjA5cng3M3c4dDViRlVQWWxPUFNZTFlkeERFTFl6bHF2MjJnQnJUcXM1S2JOdno4WlB6cmVOWjNNK3ZUbVBWVlgyMldmM2R1SzZBQUEzNTI5OTBkTTBhWmIzOXRqWmZkNTJpNzdoRC9YM3BPbkhsUzhSUzdYMXBEazRmT0ZBcmlQMkNndFRwaWlzVlBteUVJcEtIeTY5MWEwUFZuVlZlWEN4SnNnSUNhczN6K3I1L3Zta1hlRHo0K21NU2pZOGd4Z1cxUzBpUTVlK3YzTFEwaFF3WVVHUGU4WTBiMWFaWHIxb2ZTYm9jVldGVS9mT21EYkpOeTFLWDhlUFZaZng0L1d2aFFtVSs5NXhpN3JtSE00QW01dCs2alRwZE5VZ1J3MGFveTVDaFB2ZE82WkQrL1NYTDByRlBQbEZJWEZ5TmVZMTkzNjh2WDYwTDNpR0ljVUZCWVdIcU5YdTIvdlh5eTVLazhBa1RaTHZkT3ZMUlI4cEpTVkhpa2lYZWpWLzU4bG5POHVYcVBHYU1PZ3dhNVBVMlQ2U242L1N1WFFvZE5reXliWjNPeUZCQXg0N3lEdzcycWxiVVhZZTQvaG9VLzVqQ0VxK1c2enhubTc2aWRWU1VvcVpOMDc3bm41Y3JJRUNkUm81VTZmSGpLang0VUZFelpqVHFmYisrR3ZzeENUTUlZbHhVMzRjZlZ1dnUzWFZvNlZMdFg3aFFWa0NBT2d3YXBLUjMzMVhvMEtGZWpkMGhNVkdSMDZacC8ydXZLZXVkZHpUbXl5KzkzcVovdTNZNi9NRUh5bnp1T2NubFVvZkVSQ1g5K2M5eStkalpXSE1XTVd5NDZSTHFMUDZaWjlTcVd6Y2RYTEpFZTM3N1d3VjE2YUxlZDFWOEpMSXg3L3ZlOE5XNlVIK08vdmFEajZPaWJFbWF0SHlsNlZJdUtuWEtaRW5TcEN5algyY0tRNm8rSSszcjkxUFRlSncwWDc3OEdLaTYzMTJiblcwc0Q1MzloUjUwWHdJQWVNRVh1aTg1K3FYcHlkblpDZmJ5bGJ6OUR3QlFMM1JmQWdDZ2hTT0lBUUF3eU5GQlhOVjlDUUNBK3FqcXZtU3lCa2NITWQyWEFBRGU4SVh1UzQ0T1lnQUFuSTRnQmdEQUlJSVlBQUNEQ0dJQUFBd2lpQUVBTUlnZ0JnREFJSUlZQUFDRENHSUFBQXh5ZEJEVGZRa0E0QTI2TDNtSjdrc0FBRy9RZlFrQWdCYU9JQVlBd0NCSEJ6SGRsd0FBM3FEN2twZm92Z1FBOEFiZGx3QUFhT0VJWWdBQURDS0lBUUF3aUNBR0FNQWdncmdKK0FVR1NwTEs4dk1OVjRLbVZsWllLRWx5QlFRYXJzVDM4VGhwbm5nTVhCcEIzQVNDbzN0S2tnb3lNODBXZ2laWGxGWHhoVDF0SWlJTVYrTDdlSncwVHp3R0xvMGdiZ0pSWThkTGtuWS8vcmhPNzlxbHNvSUN3eFdoc1pVVkZpci82NisxNThrbkpVbmh3MGFZTGNnQmVKdzBMendHNnM3UjN6WHRGSkhqSnlvbmZhTk9aR1FvZmRJazArV2dpYlh2MjA4eE4wODNYWWJQNDNIU2ZQRVl1RGcvMHdWNDQ5WjI3VzRLNlJIZHBjZms2MHlYY2xHV3k2V3VvMzRndjFaQktqMTVVbVZGaGJMTHkwMlhoVWJrQ2doVTI4aElkYi8yUjBxNDkzNjVBZ0pNbCtUeld0emp4TFlseXpKZFJhTnh5bU1nY3R3RTdmM3dneDd2NWVlZk5sV0Q0KzhGOXRidGRGL3ljYWxUSmt1U0ppMWZhYmdTd0hmc2V1MFYrYmRwcTM2ei9zMTBLUzJlTmZnS28xbklOV0lBYUdLMmJTdHY2NWZLM2J6SmRDbndBUVF4QURTeFUvc3lWWHo4bUFwemp5ai93SDdUNWNBd1J3Y3gzWmNBT05HUjlmOTM5dWQwem9wTm92dVNsK2krQk1DSmptNzl3dk16TDArYlJmY2xBR2hoVHUvL2x3cHpjankzQzdJT3FTREw2QWtaRENPSUFhQUo1V3hZWDJ0YUxpOVB0MmdFTVFBMG9ieXRYOWFhZG5UTFpnT1Z3RmNReEFEUVJBcHpEcXZnMERlMXBwLzYxejRWNWVZYXFBaStnQ0FHZ0NieTdici91K0M4STVzM05tRWw4Q1VFTVFBMGtid3Z0bHh3SHRlSld5NkNHQUNhUUZIZVVaM2UvNjhMemovNTlSNFZuempSaEJYQlZ4REVBTkFFam55NjRaTEw1UEdtclJiSjBXMFFiV2xuU0kvb2dhYnJRRTNITTdhZDk1MmhlOTU4dy9Oemg3aitpaGcydkNuTEFvenFkZU5ONm5YalRaN2JORVB4RGFQZldLcTBPMjdyWWJJR1J3Zng1T3pzQkh2NVNyb3YrUmpMejA4SGwzOVFhM3IxYVlNRy9Mb3BTd0tBODJvZEZxYXBodzlubWF5Qmw2YlI0RHIySDZDQTRKQUx6dmR2M1VaaGc1T2FzQ0lBOEYwRU1ScWM1ZWVuaUJFakx6aS8wMVdEZkxaSk9BQTBOVWNITWQyWGZGZEU4b1d2LzBZTUc5R0VsUURBaGRGOXlVdDBYL0pkSFFmRXk3OTFtMXJUL1lLQ0ZENTBxSUdLQUtBMnVpK2gyWElGQmlwaWVPMHozMDVYWENsWFlKQ0JpZ0RBTnhIRWFEVGg1L2w0VWpndlN3TkFEUVF4R2szb3dDdmtGM1QyN05jdk1QQ2kxNDRCb0NVaWlORm8vSUtDMUdWSXN1ZDI2TUFFK2JWdWJiQWlBUEE5QkRFYVZmWHJ4TlZER1FCUXdkSGZyQVhmMStuS3ErUUtDSlJ0dXhVeC9NS2ZMUWFBbG9vZ1JxUHliOTFHWVVsSktzdlBWMERJaGI5dEN3QmFLb0lZamE3cmlGRzBkd09BQzNCMEVEdXArNUs3dkZ3NTY5WXFhL1VxNVIvWXIvS1NFdE1sTlJuTHRpWEwwcDQzWGpkZFNwUHhDd3hVY0hSUFJZMGRyOGp4RStYeWQvUkREV2kyZktIN2ttVnk0dzNCM3JyZDU3c3Z1Y3ZMdGUyNWVUcjZXYnJwVW1CQTZCVlg2dW9ubmlLTVVRTnRFSDJITmZnS28xbklYNFlta0xOdXJZNStscTYyZmZvb2Z0NDhoY1RGS2FCOWU5TmxvUkdWNWVlcklETlR1eDkvWENjeU1uUncrUWZxL1pOcHBzc0M0SVA0K0ZJVHlGcTlTcElVUDIrZVFvY01JWVJiQVArUUVIVklURlQ4czg5S2tuSStXVysySUFBK3k5RkI3SlR1Uy9rSDlrdVNRdUxpREZlQ3B0WW1PbHFTZENibnNPRktBSndQM1plODVKVHVTMVZ2ek9KTXVPWHhEdzZXSkxsTFN3MVhBdUI4Nkw0RUFFQUxSeEFEQUdBUVFRd0FnRUVFTVFBQUJoSEVBQUFZUkJBREFHQVFRUXdBZ0VFRU1RQUFCams2aUcxcFozQ1BhTk5sQUFBY2F2UWJTMVhpZGh2dHZ1VG9wZytUczdNVDdPVXJmYjc3RWdEQU43VU9DOVBVdzRlelROYmc2RE5pQUFDY2ppQUdBTUFnUndleFU3b3ZBUUI4RTkyWHZPU1U3a3NBQU45RTl5WEFDMGRXckZCcTkrNHFQSGhRcDdadDA5cUJBMVdXbjIrNkxBQzRMQVF4bW9YMlYxMmxrZXZYeXo4a3hIUXBBSEJaQ0dJMEc0R2RPNXN1QVFBdUcwR00ydXg2ZkRTN1B1c0FBQWhpWDVhVGtxTFBwa3pSNnI1OWxSWWJxODNYWDY4aksxWjQ1bStkTlV1ZmpobFRjeVhiMWlmSnlkcjU0SU9lU2QrKy83NDJqaDJydE42OXRXN3dZTzM1N1cvbExpbnh6Sys2MXBxM1pvMDJUWmlnMU9ob2xaODVVN0h1WC8rcTlFbVRsQllUbzdVREIycmZTeTlkY3AxTDFiM3RycnVVUG5seWpiTFRKMDlXK3FSSk5hWnRHRDVjKzE1NG9XSzN5c3UxNzhVWHRUNHBTV2t4TWZwOCtuUVZIejVjYXg4S0R4NnNjZnY0eG8zNmZQcDBwY1hHYXVPWU1UcjUxVmRuRDFWNXVUTG56L2VNK2NWUGY2cURTNWJVR0FjQUdodEI3S1Aydi9xcXR0OTNuenFQSHEwaHk1WnA2TEpsQ2gweVJOdm16RkgyZSs5SmtxS21UZE9aZmZ0MGV0Y3V6M29udG14UlVYYTJ1di9zWnhYanZQYWE5ano5dEhyTm1hTmhxMVpwd085K3AvdDFBcWNBQUJDNlNVUkJWSnpseTdYcmtVZHFiWFBmeXkrcjN5T1BLRGtsUmE2Z0lCMVl0RWc3SDNoQVhTWk9WUExmLzY3RVAvNVJiWHIwdU9nNmRhbTd5N2h4eXQrMVM5OS85NTBrcWZUWU1lWHYzcTM4M2J0VmV1eVlKS2tvTzF1Rmh3NHBiUHg0U2RMWFR6K3RBNisvcnRpNWN6VXNOVlhkcGs3VnYxNSsrWkxITVhQK2ZNWGNjNCtTM24xWDVjWEYyakYzcm1mZW50LzhSZ2VYTEZITS9mZHJXR3FxSWlaUDFyNEZDK3I4T3dLQWh1RG9yN2hzcnI0L2VWTDdGaXhRNzd2dlZteTE0R2lYa0tEaTNGeGx6cCt2cUJrejFHWDhlQVdHaHVwSVNvcmF4Y2RMa2c3LzdXOXFOM0NnMmw5NXBXZWNLMTk1UmVHVlo2REJmZnFvSkRkWHU1OTRRZ1ArKzcvbDE2cVZaL3p1dDk2cXpqLzRnU1NwTEQ5ZisxNThVYjN1dWt1eDk5L3ZXYVpqVWxLTldxdXZVOWU2dzM3NFE4bXlkSHpUSmtWY2Q1M3kxcTFUKzRRRWxlWG5LMi85ZWtYZWRKT09iOXFrb0M1ZDFENGhRYVVuVHVpYnQ5NVMzMS8rVWxFLy9hbG5QNHB6Y3oxbnpCZlNhODRjZFJveFFwSVVQV3VXOWp6MWxFcVBINWNzUzRmKzlDZjFlZUFCZGIvbGxyUEg1dWhSejFrL0FEUUZ6b2g5MEttTURMbExTeFYremt1MWt0UjUxQ2lWSEQycWt0eGNXZjcrNm5iampjcEpTWkVrdVV0S2RHVEZDblcvOWRhejQ1U1VLT00vLzFOcE1UR2VmN3VmZUVKMldabEs4L0pxak4waE1mRnNEZHUycWJ5NFdCSFhYbnZSV211c1U4ZTZBenAwVU1lcnI5YnhqUnNsU2NmV3JWT1hDUlBVZWN3WUhmdmtFMG5TaVUyYjFHWGNPTW15ZEhyblR0bGxaZW8wYWxTTk1ZUDc5TGxvYlpJVTNLK2Y1K2RXM2JwSmtzb0tDcFMvYTVmc3NqSjFIajI2NXZKeGNaY2NFd0Fha3FQUGlHMXBaMGlQNklHbTYyaG9kbm01Sk1seVhmaDVrdVhuSjBtS25ENWRCOTk0UXllM2JsWHg0Y095M1c1MW5UcTFZcHl5TWtuU1ZhKy9ycmE5ZXRVYW8xWFhyalZ1dXdJRFBUK1hGeGRYYkNjZzRLSzFWbC9uY3VydU1tR0NEaTFkS3J1OFhNYzJiRkRzM0xrcXpzbFJ4ajMzeUhhN2RUdzlYZkh6NWttUzUzcTI2NXhhcXZidlltclVZbG1WSzlxZS9hdGVmMTNIQk5COGpINWpxZEx1dU0xbzl5VkhueEZQenM1T0dMRndrZWt5R2x5N2hBUlovdjdLVFV1ck5lLzR4bzFxMDZ1WDU2TTZJWEZ4YXBlUW9KeVVGQjFldGt6ZHBrNlZmM0J3eGJ6Ky9TWExVbEZXbHRyR3h0YjZaL2xmK0hsWTFicFZaNmdOWFhmWXVIRXFQSFJJT1NrcEN1emNXVzFqWTlWeDZGQ1ZGeGNyNThNUFZYYnFsRHFOSENsSm5pY1IzMjNaVW1QTUUrZmN2aHh0ZXZZODd4am5iZ05BOCtZTDNaY2NmVWJjWEFXRmhhblg3Tm1lTnlPRlQ1Z2cyKzNXa1k4K1VrNUtpaEtYTEtteGZOU01HVHF3YUpGS1Q1elFrTC8rMVRPOVZiZHVpdnpKVDdUM21XZGt1OTNxUEhLazNLV2xPcjVwazJUYjZ2VWYvM0hCR2xwSFJTbHEyalR0ZS81NXVRSUMxR25rU0pVZVA2N0Nnd2NWTldPRzEzVzM3ZDFiYldOaXRQK1ZWeFErY2FLa2lqUGVUc09IYS85cnJ5bDB4QWpQOWV1MnNiRUtIVFpNZTU5OVZ2NGRPaWdrTGs1NWE5WW9iODJhZWh6ZENzRjkraWgwMkRCbFB2T01BdHEzVjBqLy9qcTZlcldPZWpFbUFOU0hvOCtJbTdPK0R6K3NBVTgvcmR5Vks3WDUrdXUxNWFhYmRHcjdkaVc5KzY3Q3hvMnJzV3pYS1ZOVWtwZW40TmhZdFV0SXFERXYvcm5uMVBQT08vWE5ILzZnVFJNbjZvc1pNM1Jzd3daMXZPYWFTOVlRLzh3ejZ2VWYvNkdEUzVabzAvangybjd2dlhKWHZxVGJFSFYzR1RkT0JmdjJxVXRsRUV0UzJOaXhLdGk3dCtMNmNEV0RGaTlXcDFHanRQT0JCL1RabENrNnMzKy8rbFQ3aUZaOURGcThXSjFIajliT0J4L1VscWxUVlhUb2tHZk1xcGZRQWFDeFdhWUw4RVpxUkVUOHNOLy96ODZRNko2bVM3bW8xQ2tWNzFpZWxHWDAxUS9Vd2FHMzN0SS9IM3RNNC83NXp3Yjd1c3pVN2hYZkp6OXArY29HR1EvTmcrZnZBdmNMbzliZE1WTWx4L0t5cnYzMlcyUFhpUjM5MG5SVjl5WHV5R2dvUjFhdVZIRGZ2dklQQ2RHcXl1dkk1K284ZXJRR0wxM2F0SVVCYUJTKzBIM0owVUVNZUdQWHIzNmxkdkh4NnBpVXBMSXpaNVQxOXRzNnNYbXpybHE4V0pJMDRnTFhpLzNhdHEzWDl2N3g5Sk1WUDFTOWU3dnFmMW15enBsbVdaSXRWVXl2K3ZaUXp6enI3R3RaMWNid3pOTTU4enovV1dmSHJKeHZXWlhUcXQxVzViK3FhWjdibGxXNXBGMWpPVS85VmNPNlhKVWxWNjFUYmZuS2FiWlZXVTMxY2ExcTQ5UVl0MkpheFVpU1piazgyNUVrVzdhc3F2V3IzaVZmV2I5ZGJaOHFqcVZkYXo4cnRsT3hqaTNKVlZtL1pia3FsMWV0T3F2dlU5VzJLNVk1ZTh5cVQ2OWF2bnI5UUJXQ0dDMVdtNTQ5ZFdEUkl2M3pzY2ZrQ2d4VXUvaDRKYjc1cHJwVWZwdFgyOWpZQnQzZTBTOCtiOUR4MEF4VWYrS0VGb3NnUm92VmEvWnM5Wm85dThtMmQrWGNYOHF1T3JPejdiT05NbXpiYytKbDY5enBaMjlYbmJuYWxmTnFMRlBsQXV2S09udHlaMWRiUnJaOWRwdjIyVEU4VzZ5c1RiWXRTNUxiZHRlczMxYk43WHZXcWFqV3R1M0s4M0RKZHJ1ckxXTFhYTll6aGxXdEhydHkvV28xMlhhTmZhNm95YTVSMDlteHF4MlRhdnRrVjl0WDYzelRxNDYzN2Zhc1gzMmU1eFVFMmRXMldiWGVPY2ZXYzJqTzJjL0s4ZHBYKzhJWnRGd0VNZEJFdW83K2dla1NBUGdnTGxiQWErZDJQbXFxYlozYXRrMXJCdzVVV1g1K28yOFhBQm9MUVF6SGFuL1ZWUnE1Zm4yRGZjd0lBRXdnaU9Gb1ZWK1pDUUJPUlJDai9tcThTUWNBVUIrT0RtSmIyaG5jSTlwMEdjYmxwS1Rvc3lsVHRMcHZYNlhGeG1yejlkZnJ5SW9WbnZsYlo4M1NwMlBHMUZ6SnR2VkpjckoyVnZ1YXlHL2ZmMThieDQ1Vld1L2VXamQ0c1BiODlyZWV6a2ZTMmV1emVXdldhTk9FQ1VxTmpsYjVtVFAxcWttU1RtM2ZycTB6WjJyTmdBRmExYXVYTmw5L3ZVN3YySEcyeFBKeTdYdnhSYTFQU2xKYVRJdytuejVkeFljUDE2cW42dHAwMWUzakd6ZnE4K25UbFJZYnE0MWp4dWprVjEvVkdETnovbnpQbUYvODlLYzZ1R1JKazEzakJ1QmJScit4VkNWdU45Mlg2cXU1ZGwrNkhQdGZmVlhiNzd0UG5VZVAxcEJseXpSMDJUS0ZEaG1pYlhQbUtQdTk5eVJKVWRPbTZjeStmVHE5YTVkbnZSTmJ0cWdvTzF2ZGYvYXppbkZlZTAxN25uNWF2ZWJNMGJCVnF6VGdkNzlUenZMbDJ2WElJN1cydWUvbGw5WHZrVWVVbkpJaVYxQlF2V3FTS25vT2R4dzZWTmY4Ny85cXlGLytvdktpSW0ycjFvamk2NmVmMW9IWFgxZnMzTGthbHBxcWJsT25laHBLWEV6bS9QbUt1ZWNlSmIzN3JzcUxpN1ZqN2x6UHZEMi8rWTBPTGxtaW1QdnYxN0RVVkVWTW5xeDlDeGJVNFVnRGFJN292Z1N2ZkgveXBQWXRXS0RlZDkrdDJHcGgweTRoUWNXNXVjcWNQMTlSTTJhb3kvanhDZ3dOMVpHVUZMV0xqNWNrSGY3YjM5UnU0RUMxdi9KS3p6aFh2dktLd2lkWGZQOXRjSjgrS3NuTjFlNG5udENBLy81dlR5Y2tTZXArNjYzcS9JTWZlRldUcEZyZG42THZ1RU83SG5wSUpibTVzZ0lDOU0xYmI2bnZMMytwcUovKzFGTlRjVzZ1OXIzd3drV1BTNjg1YzlScHhJaUtNV2ZOMHA2bm5sTHA4ZU9TWmVuUW4vNmtQZzg4b082MzNISjJQNDhlMWI2WFhycms4UWFBeGtBUU85aXBqQXk1UzBzVlBtbFNyWG1kUjQxU3pvY2ZxaVEzVjBIaDRlcDI0NDNLU1VsUjMxLzlTdTZTRWgxWnNVTDlLczkyVDJWa3lGMVNvb3ovL004YTMvUmp1OTJ5eThwVW1wZW4xdDNQZmhWcmg4VEVCcW1wNU9oUkhWcTZWS2UyYlZQaE45K282TnR2SlVubFJVVXEvUHByMldWbDZqUnFWSTB4Z3Z2MHVlUnhDYTcySlFtdHVuV1RKSlVWRktqbzBDSFpaV1hxUEhwMHplWGo0aTQ1SmdBMEZrY0hjV3BFUkh6K053Zmw2OTJYR290ZFhpN3A3SGZ1bms5Vk83L0k2ZE4xOEkwM2RITHJWaFVmUGl6YjdWYlhxVk1yeGlrcmt5UmQ5ZnJyYXR1clY2MHhXblh0V3VPMkt6RFE2NXJLQ2dxVVBubXkyc2JFcU9lLy83dmE5dTZ0VXhrWjJuN2ZmWkxrdVRidENnaW9PWDVsclJkVFk5dFZUeXhzVytXVkxSelByYjh1WXdKb250YmRNVk1mUjBZZU10bDl5ZEhYaUt1Nkw3VlU3UklTWlBuN0t6Y3RyZGE4NHhzM3FrMnZYcDZQOTRURXhhbGRRb0p5VWxKMGVOa3lkWnM2VmY3QndSWHordmVYTEV0RldWbHFHeHRiNjUvbFgvZm5hM1d0NmJzdFcxU1NtNnU0eHg5WGwvSGoxVFltUmtYWjJaNWxxNTRRZkxkbFM0MHhUcHh6KzNLMHFleW1kTzRZNTI0RFFNdEI5eVY0SlNnc1RMMW16L2E4Z1NsOHdnVFpicmVPZlBTUmNsSlNsTGhrU1kzbG8yYk0wSUZGaTFSNjRvU0cvUFd2bnVtdHVuVlQ1RTkrb3IzUFBDUGI3VmJua1NQbExpM1Y4VTJiSk51dWRTMjNJV29LNnRKRmtwVDE1ejhyK3VjLzEra2RPNVQxemp1ZWNkckd4aXAwMkREdGZmWlorWGZvb0pDNE9PV3RXYU84QzNSRXFvdmdQbjBVT215WU1wOTVSZ0h0Mnl1a2YzOGRYYjFhUjcwWUV3Qzg1ZWd6WWtoOUgzNVlBNTUrV3JrclYycno5ZGRyeTAwMzZkVDI3VXA2OTEyRmpSdFhZOW11VTZhb0pDOVB3Ykd4YXBlUVVHTmUvSFBQcWVlZGQrcWJQL3hCbXlaTzFCY3padWpZaGczcWVNMDFqVkpUdTRRRTlYMzRZZVd1V0tITlAvcVJqcTVlclpoNzc2MHh6cURGaTlWcDFDanRmT0FCZlRabGlzN3MzNjgrMVQ1dVZSK0RGaTlXNTlHanRmUEJCN1ZsNmxRVkhUcmtHYlBxWlh3QWFFcU83c0gxY1ZTVUxVbVRscTgwWGNwRnBVNnBlQ2Z5cEN5ajc1REhCUng2NnkzOTg3SEhOTzZmLzJ5VXI4dE1yWHlqbTYvZlQ0R1dxT3J2ODdYWjJjYnlrRE5pdEhoSFZxNVVjTisrZkdjMUFDTzRSb3dXWmRldmZxVjI4ZkhxbUpTa3NqTm5sUFgyMnpxeGViT3VXcnpZZEdrQVdpaUNHQzFLL0x4NU5XNTNTRXhVd29zdkdxb0dBSGhwR2dBQW93aGlBQUFNY25RUTAzMEpBT0FOWCtpKzVPaHJ4Sk96c3hQczVTdHBpZ3NBcUJkZjZMN2s2RE5pQUFDY2ppQUdBTUFnUndkeFZmY2xBQURxbzZyN2tza2FIQjNFTGIzN0VnREFPNzdRZmNuUlFRd0FnTk1SeEFBQUdFUVFBd0JnRUVIY0JQd0NBeVZKWmZuNWhpdEJVeXNyTEpRa3VRSUNEVmNDd0ZjUnhFMGdPTHFuSktrZ005TnNJV2h5UlpVOXFOdEVSQml1QklDdklvaWJRTlRZOFpLazNZOC9ydE83ZHFtc29NQndSV2hzWllXRnl2LzZhKzE1OGtsSlV2aXdFV1lMQXVDekhQMFZsMDRST1g2aWN0STM2a1JHaHRJblRUSmREcHBZKzc3OUZIUHpkTk5sQVBCUkJIRVRjUG43Nitvbm50TEI1UjhvNTVQMU9wTnpXTzdTVXRObG9SRzVBZ0xWSmlKQzRjTkdLT2JtNlhJRkJKZ3VDWUNQc2t3WDRJMlZVVkU3UW5wRUR4eXhjSkhwVWdBQURsU1VsNmUwTzI3clliTHhnNk9EV0pMc3JkdnB2Z1FBcURkcjhCVkdzNUEzYXdFQVlCQkJEQUNBUVk0T1lyb3ZBUUM4UWZjbEw5RjlDUURnRGJvdkFRRFF3aEhFQUFBWVJCQURBR0FRUVF3QWdFRUVNUUFBQmhIRUFBQVlSQkFEQUdBUVFRd0FnRUdPRG1KYjJobmNJOXAwR1FBQWh4cjl4bEtWdU4wOVROWkE5eVVBUUl0Rzl5VUFBRm93Z2hnQUFJTWNIY1IwWHdJQWVJUHVTMTZpK3hJQXdCdDBYd0lBb0lVamlBRUFNS2g1QkxITko1Z0FBSmZKUjdMRDBVRnNTU2NscWVUVUtkT2xBQUFjcHJTZ29PSUgyeTR3V1llamc5aTI3ZDJTbEp1KzBYUXBBQUNIT2JFalE1SmtXOVpCazNVNE80aWw5eVZwejV0TGxMUGhFMzEvNW96cGtnQUFEcEQzNVJmYXZ1QjVTWkpsMngrWnJNWFJYM0g1dmhRWUVobTVXWmFWS0VsOWYzYTd1L2ZOMHoxUExuYSsrckt5VjYrNjVEanhkOTJyN2hNbmVXNnpIdXV4SHV1eFhqTmV6N2JMUG4vc1Y2VW5kbXh2STl2ZVkzLzc3VldUcFpKTER0SklIQjNFVWtVWUIwZEdQbVJaMWs4a1BYSnRkdmJLcW5tcDNicjlqKzF5M1htcE1XenBGNU96czVld0h1dXhIdXV4WHN0WTcrTnUzZTZTWlVYWjMzNzdHNU1oREFBQUFBQUFBQUFBQUFBQUFBQUFBQUFBQUFBQUFBQUFBQUFBQUFBQUFBQUFBQUFBQUFBQUFBQUFBQUFBQUFBQUFBQUFBQUFBQUFBQUFBQUFBQUFBQUFBQUFBQUFBQUFBQUFBQUFBQUFBQUFBQUFBQUFBQUFtcFgvRDVzVXF3elFJMjMrQUFBQUFFbEZUa1N1UW1DQyIsCgkiVGhlbWUiIDogIiIsCgkiVHlwZSIgOiAiZmxvdyIsCgkiVmVyc2lvbiIgOiAiMzEiCn0K"/>
    </extobj>
    <extobj name="ECB019B1-382A-4266-B25C-5B523AA43C14-2">
      <extobjdata type="ECB019B1-382A-4266-B25C-5B523AA43C14" data="ewoJIkZpbGVJZCIgOiAiMTYzNTk0Nzg0OTMzIiwKCSJHcm91cElkIiA6ICIzMDQ2NDA2NCIsCgkiSW1hZ2UiIDogImlWQk9SdzBLR2dvQUFBQU5TVWhFVWdBQUFlQUFBQUdsQ0FZQUFBQWlRU1ZLQUFBQUNYQklXWE1BQUFzVEFBQUxFd0VBbXB3WUFBQWdBRWxFUVZSNG5PM2RlVnhWZGY3SDhmZGxjMkVSZHhRUWQxSEFCU0xGTlN2Y3BrYW5SVzJ6c2ZrMTJUUXRsclpPV2xiVG9tbmFacU81UEt4MEtsT1owVkJ4WE1ZbGEydzBKVFVaUlVFUUYxS1IxY3M5dnorSW00Z2dJSHJ1Z2RmejhlQWg5NTd6L2Q3UHZkN0wrNTdsM284RUFBQUFBQUFBQUFBQUFBQUFBQUFBQUFBQUFBQUFBQUFBQUFBQUFBQUFBQUFBQUFBQUFBQUFBQUFBQUFBQUFBQUFBQUFBQUFBQUFBQUFBQUFBQUFBQUFBQUFBQUFBQUFBQUFBQUFBQUFBQUFBQUFBQUFBQUFBQUFBQUFBQUFBQUFBQUFBQUFBQUFBQUFBQUFBQUFBQUFBQUFBQUFBQUFBQUFBQUFBQUFBQUFBQUFBS2lGYkdZWGdKckhNQXdQU2ZkSitqOUozU1I1bTFzUlVLMXlKQ1ZLbWlmcFk1dk5kdDdrZW1CUkJEQ3ExUy9oKzdtazM1bGRDM0FOckpNMGxCQkdWYmlaWFFCcW5QdEUrS0wydUVuU1UyWVhBV3NpZ0ZIZC9zL3NBb0JyN0M2ekM0QTFzUXNhMWNvd2pIUGltQzlxbDF5YnpWYmY3Q0pnUFFRd3FwVmhHSWJaTlFEWG1zMW00MjhwS28xZDBBQUFtSUFBQmdEQUJBUXdBQUFtSUlBQkFEQUJBUXdBZ0FrSVlBQUFURUFBQXdCZ0FnSVlBQUFURU1BQUFKaUFBQVlBd0FRRU1BQUFKaUNBWVFuYnQyL1hrMDgrcWRqWVdFVkhSNnQvLy82Ni8vNzdkZno0OFZMclB2YllZNHFLaXRKMzMzMTN5YmtTRWhJVUZSV2xPKzY0UXdVRkJXVXVUMGxKS1hWZDhVKy9mdjAwZnZ4NHBhV2xWZCtkTEVObDdqc3VMVDA5WFhsNWVXYVhBWlRnWVhZQndPVk1telpOWDN6eGhlNjQ0dzdkYzg4OWF0eTRzWDcrK1dkdDM3NWRkcnU5eExvWkdSbmF0bTJiL1AzOXRYejVja1ZIUjVjNWIycHFxdDUvLzMyTkh6Kyt3clhNbmoxYnpaczNWMHBLaXFaT25hckhIbnRNWDN6eGhhN1dkL0ZYNXI3ajBqWnQycVR4NDhkcitmTGxDZzRPTnJzY3dJa0Foa3Ric21TSlB2LzhjODJhTlV1OWV2VnlYdCs2ZFd2MTZOR2oxUG9yVnF5UWo0K1BSbzhlclhuejV1bnMyYlB5OC9PNzVOeDMzSEdIUHZ2c013MGNPRkRkdTNldlVEMEJBUUVLRGc1V3ExYXRkT0xFQ2IzeXlpczZmdnk0bWpkdlhyVTdXSTdLM25kYzJxWDJjZ0N1Z0YzUWNGa09oME56NXN6UmJiZmRWaUtBeWx0L3hZb1ZpbzJOMWEyMzNxcno1ODlyNWNxVlphNC9jdVJJOWVqUlE1TW5UMVp1Ym02bDZ5c29LSkNYbDVjYU5HZ2dxZnhkMThYWGJkcTBTZmZlZTY5NjllcWxHMjY0UWRPbVRTdnp2bFRtdnE5ZXZWcS8vLzN2MWFkUEg4WEV4R2pNbURGS1NFZ29zVTV4TFZ1M2J0VWYvL2hIeGNURTZPNjc3OWFCQXdlMGMrZE8zWDMzM1lxSmlkSElrU08xZS9mdVV1TjI3ZHFscDU5K1duMzc5dFhBZ1FNMWRlcFVuVDkvdnNwMWZQdnR0M3Jvb1ljVUV4T2pPKzY0UTN2MjdDbXhYbHhjbkVhT0hLbGV2WHBwOE9EQm1qNTllb2t3cmNnOFVWRlJldWFaWnlSSkkwYU1VRlJVMUdVZlMrQmFJWURoc3ZidDI2ZlRwMC9yeGh0dnJORDYzM3p6alk0ZE82Wmh3NFlwSUNCQWtaR1JXcjU4ZVpucjIydzJ2ZlRTUzhyTXpOVE1tVE1yVmR2Ky9mdTFhTkVpUGZqZ2c2cGJ0MjZGeGlRbkordXBwNTVTdDI3ZDlPbW5uMnJtekpucTJMSGpKZGV0ekgyZlAzKytYbnp4UmNYRXhHamV2SG1hUDMrK0lpTWo5Y3d6ejF6eS9zK2VQVnZqeG8zVCsrKy9yM1BuenVucHA1L1dYLy82VnozeHhCT2FQWHUyN0hhN0prMmFWR3JjYTYrOXBuNzkrbW5Sb2tWNjVKRkh0SFRwMGhLUFcyWHIrT0NERC9TSFAveEJIMzc0b2ZMejh6VjU4bVRuc2dVTEZ1aWRkOTdSZmZmZHA4V0xGK3U1NTU3VDZ0V3I5ZnJycjFkcW51WExsK3ZwcDU5MjN1L3luZzhBWUdsR05kcXdZWU1SR1JscEhEeDRzRUxyVDV3NDBiajExbHNOaDhOaEdJWmhMRisrM0lpTWpEUjI3OTVkWXIyMWE5Y2FrWkdSeHBFalJ3ekRNSXhseTVZWlVWRlJ4dmJ0MnkrNS9NTHJldmJzYVZ4Ly9mVkdaR1NrOGZ2Zi85N1l1WE5ubWZOZWZOMjJiZHVNeU1oSVk5dTJiZFYyMzgrY09XUDA2dFhMK09DREQwb3RlLzc1NTQxQmd3YVZxbVhkdW5YTzZ4WXZYbXhFUmtZYThmSHhwYTQ3ZGVwVWlYRmZmZlZWaWZtblRadG05T25UeDdEYjdWZGN4NkpGaTR6SXlFZ2pNelBUT1ZkQ1FrS0plVDcvL0hQait1dXZOL0x5OGlvMHo4VzNkK0gvUzNVeiszVUhhMklMR0M2clhyMTZrcVNzckt6THJwdVptYW1OR3pkcTBLQkJjamdjS2l3czFNQ0JBK1hsNWFWbHk1YVZPM2JFaUJIcTA2ZVBYbjc1WldWblo1ZTc3anZ2dktPLy8vM3ZXclJva1lZTUdhSW5ubmlpd2x2UFVWRlI2dDY5dThhUEg2OHBVNmJveHg5L0xIUGRpdDczeE1SRUZSUVVYSEpMT1NZbVJpZFBudFNKRXlkS1hOK3VYVHZuNzAyYU5KRWtoWWFHbHJvdUp5ZW54TGlManp1SGhZVXBOemRYSjA2Y3VPSTZBZ0lDSkVuWjJkbk91VjU0NFFYRnhNUTRmNlpObXlhNzNhNlRKMDlXYUI3QTFYRVNGbHhXYUdpbzNOemM5TTAzMzZocjE2N2xydnZQZi81VGRydGQ4K2ZQMS96NTgwc3NXN05talo1NjZpblZyMSsvelBHVEprM1NuWGZlcVduVHBxbFBuejVscmhjWUdPZzhrN1pMbHk0eURFUFRwazNUMkxGakwzc210S2VucCtiT25hdE5telpwNmRLbEdqTm1qRWFQSHEwSkV5YVVXcmVpOTkzaGNFaFN1YmZ0N3U1ZTRyS2JXK24zM1plNjd1SU51NHZYS2Y1WVQ1MDZkYXF0RHNNd1ZGaFlLRWw2ODgwM0ZSSVNVbXFkaTA5NHEwanRnQ3RpQ3hndXk4L1BUME9IRHRVbm4zeWlnd2NQbHJ2dTh1WEwxYlZyVnkxYXRLakV6NlJKazVTVGs2TTFhOWFVTzc1eDQ4WjY3cm5uRkJjWHAyKysrYWJDTlY3NGg5N0h4MGVTOVBQUFB6dXZ1L2h6d2phYlRRTUdETkNzV2JQMDhNTVBhL0hpeFNYV0wxYlIreDRhR2lwM2QzZHQzTGl4MUxMdDI3ZXJWYXRXYXRTb1VZWHZUM2tPSERoUTR2TFdyVnNWR0Jpb2hnMGJWbXNkSFRwMGtNMW1VM3A2dWxxM2JsM3F4OE9qY3RzTnhXOEtpdDhrQUs2Q0xXQzR0SWtUSnlvcEtVbGp4NDdWbURGajFLdFhMM2w3ZXlzakkwT2JObTNTNk5HamRlTEVDUjArZkZndnYveXl1blRwVW1KODU4NmR0WERoUW4zMTFWY2FNV0pFdWJjVkd4dXI5ZXZYYThXS0ZXV3VjK3pZTVVsRlowRHYzTGxUSDMzMGtRWVBIaXcvUHorRmhZV3BidDI2V3JKa2lUcDM3cXhqeDQ1cDZkS2x6ckgvK2M5L3RHL2ZQdWRuazMvODhVYzFhTkJBM3Q3ZVZiN3Z3Y0hCdXUrKyt6Um56aHhKMG9BQkEyUVlodGFzV2FQVnExZnI3YmZmdnZ5RFhFR3paczJTbTV1YldyVnFwYlZyMTJyZHVuWE9FNTRhTjI1Y2JYVTBiOTVjdi9uTmIvVHV1Ky9LNFhDb1o4K2VLaWdvMEhmZmZTZkRNSFQvL2ZkWHF1Nm1UWnRLa3VMajQ5V25UeCtGaDRkWGFqeHd0UkRBY0dtK3ZyNmFQMysrRmk5ZXJOV3JWK3ZqanorVzNXNVhreVpOMUsxYk4vbjYrbXJPbkRueThmRlJiR3hzcWZFMm0wMjMzMzY3cGsrZnJxU2tKTFZ2Mzc3YzIzdjIyV2YxL2ZmZmx6cGVXV3pjdUhHU2luYW5CZ1lHNnQ1NzczVUdnbytQajE1NTVSVk5uejVkQXdjT1ZIaDR1TzY4ODA3Tm1ESERlVjlXclZxbER6NzRRRzV1Ym9xSWlORDc3Nzh2THkrdkt0OTNTWHIwMFVjVkdCaW96ei8vWFBQbXpaT0hoNGZDdzhQMTRZY2ZWdXZIYmg1Ly9ISE5uejlmUC8zMGs1bzNiNjRYWG5oQnYvM3RiNTNMcTdPT3YvemxMd29JQ05Cbm4zMm1HVE5teU52YlcxMjZkSEUrL3BVUkVSR2gzLzcydDFxd1lJR1dMVnVtK1BqNFNzOEJYQTFYNSt0N1VHdHhSbWpOazVDUTRQd29FZDhrZFdtMnEvVlZhS2pST0FZTUFJQUpDR0FBQUV6QWJoTlVLM1pCb3paaUZ6U3FnaTFnQUFCTVFBQURBR0FDQWhnQUFCTVF3QUFBbUlBQUJnREFCQVF3QUFBbUlJQlIzWEl1dndwUW8rU1pYUUNzaVFCR2RVczB1d0RnR2l1L1ZSZFFCZ0lZMVcyZTJRVUExOWlYWmhjQWErTGJXMUN0RE1Qd2xQUzFwSnZNcmdXNEJyWkw2bSt6MlFyTUxnVFd3eFl3cXBYTlpqc3ZhYWlrNXlUOUlDblgzSXFBYXBjbjZVZEpVMFQ0QWdBQUFBQUFBQUFBQUFBQUFBQUFBQUFBQUFBQUFBQUFBQUFBQUFBQUFBQUFBQUFBQUFBQUFBQUFBQUFBQUFBQUFBQUFBQUFBQUFCUUlUYXpDN2hTNnlXUHZNREFQeGpTZlRhYnJiT2tSaGNzL3R2UTFOU0hpaStzYXRIaVFadTcrOThxTUMzakdNYzR4akd1Sm80empHMkc5UG01bzBjL0dDa1ZWR0QrcThiU0FieGU4c2dQQ2xwblNQMHZ0VHhvMEJDRlAvS1k4M0xLNnErVitNRzdsNTJYY1l4akhPTVlWN1BIMlF4ajY1Q2pSL3RjZHNXcnlOSUIvSFZnNEVPeTJXYmJQRHpVYWN4WUJmUWJvTG9ORzBvMlM5OHRBRUIxTXd6bG56bWpqSzJiZFhUOU9yVzlmZVJmQWg1NTZEVXpTN0owVXEwS0ROeHNzOW42aEQ3d29Gb1AvNTNaNVFBQXJNSXdFbTNYZFFzM3N3UTNNMi84U3Rsc3RnQkpDdWczd094U0FBQldZbE5IczB1d2RBQkxhaWVwYUxjekFBQVZadk0wdXdLckIzQVJqdmtDQUNwaC9RTmo5SFZnNEJFemE2Z1pBUXdBUUNYa256b3AyV3pCWnRaQUFBTUFZQUlDR0FBQUUxZzZnQTFwajArckVMUExBQUNnMGp6TUx1QktERXROalRCV3JETE1yZ01BZ01xeTlCWXdBQUJXUlFBREFHQUNTd2R3ZkVCQVdOYmhaTFBMQUFDZzBpd2R3SWFIeDU0dGovM0o3RElBQUtnMFN3Y3dBQUJWTVdEdVF1VTdISzNNcklFQUJnRFVPdldhTnRXSXRMUVVNMnNnZ0FFQU1BRUJEQUNBQ1FoZ0FFQ3RRemNrQUFCTVFEY2tBQUJxS1FJWUFBQVRXRHFBNllZRUFMQXF1aUVCQUdBQ1MyOEJBd0JnVlFRd0FBQW1zSFFBMHcwSkFHQlZsZzVndWlFQkFLekswZ0VNQUVCVjBBMEpBQUFUMEEwSkFJQmFpZ0FHQU1BRUJEQUFvTmFoR3hJQUFDYWdHeElBQUxXVXBiOEwybFU0Q2d1VnZuNmRVdGF1VnRhaGd5ck16emU3SkxnSWR5OHYrWVMwVnRCTnNRcU1IU3czajVyNWt1TTFBS24yUE4rcmk2VWZIVVBhNDlzcUpOek1HaHlGaGRyNTF1czYvczFXTTh1QWl5b3NLTkNaQXovcHpJR2ZsTDUxczY2Yi9FcU4rNlBFYXdERmFzUHp2VHBaK3BGeGhXNUk2ZXZYNmZnM1crWGRvWVBDWG45ZHZxR2g4bXpRd015UzRFTHNXVms2ZCtDQTlrNmFwTXhkdTVTODRpdTF2WDJrMldWVksxNERLRllibnUvVmlXUEFWeWhsN1dwSlV0anJyNnRSejU3ODRVRUpIcjYrOG8rTVZOaWJiMHFTMGpkdU1MZWdxNERYQUlyVmh1ZDdkU0tBcjFEV29ZT1NKTi9RVUpNcmdTdXJIeElpU2NwT1R6TzVrdXJIYXdBWHE4blA5K3BrNlFCMmhXNUl4U2ViOEs0ZjVmSHc4WkVrT1FvS1RLNmsrdkVhd01WcTh2TzlPbGs2Z09tR0JBQ3dLa3NITUFBQVZVRTNKQUFBVEVBM0pBQUFhaWtDR0FBQUV4REFBSUJhaDI1SUFBQ1lnRzVJQUFEVVVnUXdBQUFtc0hRQUc5SWVuMVloWnBjQkFFQ2wwUTBKQUFBVFdIb0xHQUFBcXlLQUFRQXdnYVVEMkJXNklRRUFVQldXRG1DNklRRUFyTXJTQVF3QVFGWFFEUWtBQUJQUURRa0FnRnFLQUFZQXdBUUVNQUNnMXFFYkVnQUFKcUFiRWdBQXRSUUJEQUNBQ1N3ZHdIUkRBbkExSEZ1NVV2SEJ3Y3BKVHRhWm5UdTFManhjOXF3c3M4dENEV1BwQUI2V21oclI5OTBQelM3RFVrNzkrOS82L29FSDlLOGVQYlM2ZFdzbGRPNnNiMzc3VytVZE8xWnEzUjFqeGlnK09GaW50bXk1NUZ6RmY2UTJEeHdvUjM1K21jdHprcE5MWFZmOGs5QzVzNzUvNEFIbHBxWlcyMzFFMVp6YXRWT1plM2JMS0N3MHV4U1gwcUI3ZC9YYnNFRWV2cjVtbDRJYXh0THRDRkU1ZTE5NlNVY1dMbFNyKys1VDZ3Y2ZWSjJtVFZXUW1hbFQvLzYzREx1OXhMcDVhV2s2dVhHanZCbzFVdXJpeFdyY3AwK1o4K1ljUHF5ZjNucExvUysrV09GYW9wY3NVYjJXTFpXZG5LeTlreVpweDMzM3FlKy8vaVhaYkZXK2Y3Z3lKM2I4UjhrcnZwS25qNjhDK3ZaVFFFd2ZOZXdTSmpjdkw3TkxNNTFYa3labWw0QWFpQUN1SlE3UG42OGpDeGNxYXVGQ05lbmYzM205dDZTRzExOWZhdjNVdi85ZEhuNSthalYyckE2Kys2N09uejR0VDMvL1M4NGRQR2FNRHMrZHErWkRocWhoZEhTRjZxa1hHS2o2clZ1cmZwczJ5bi9rRWUyWk9GRjV4NDZwYm9zV1ZicC9xRDduejJVcEpYNlZVdUpYeWFOZWZRWDA2YXZtdmZ1b1VYaFh1ZGVwWTNaNU5aTmg4T2F6RnJMMExtaTZJVldNVVZpby83M3pqb0x2dnJ0RStKYTV2c09oMUwvL1hRRzMzS0tnTysrVTQveDVwUzFkV3ViNklmZmZyNGJYWDYvZDQ4ZXJNQ2VuMHZVNTh2UGw1dVhsRFBqeWRsMFhYM2Q4N1ZwdEhUWk1hOXEyMWJxd01PMTk2YVZLMzY3WkRNTW8rc05yR0RJY2poSS9qc0pDR1lXRmN0anRSVC9uejh0eC9yd0tDd3JrY1A3a3kxR1FyOEw4ZkRueWkvNHR6TTlYWVY2ZUN2UHlaTS9ObFQwM1Y0VzV1YkxuNWhUOTVHVExucE90ODluWnNtZG42L3k1YzBVL1dWbHluQzhvVmFNOU4wZXBDV3UwWThway9ldSswZHIxOWxzNnRubVRDczZjTWVFUnV6cU13a0lsVFordURkSFJXdE91bmI0ZE5VcDVhV25PNVJjKzkzYU1IYXQvRHh4NDBRU0dOc2JFYU0vRWljNnJqbjcrdVRiZmRKUFd0RzJyOVZGUjJqZGxTb25ETk1Wem5raEkwSlpCZ3hRZkVxTEM3T3dhOGJ4R3hWbDZDN2k0RzlLUUZhdk1Mc1dsblUxTVZFRm1wcG9QSFZxaDlVOXQycVM4bzBmVjhyYmJWRGN3VUkxNjlWTHFraVVLK2NNZkxqM0FabFBFakJuYUVodXIvYSs5cGk2dnZWYXAyZzdObnEzMlR6d2g5M3IxS2pRbU95bEovMzN3UWJVYU0wWmRaOHpRK2JObmxYUG9VSVZ2MDB5R3BQamh3OHd1bzBvSzgvT1Z2bW1EMGpkdGtKdW5sNXBHUjZ0RjMvNnlHWVlNQzIrOTdYLzFWYVY4OXBrNnYvU1MvSys3VHFmLzh4L3RMK001SERSeXBQNzd4ei9xYkdLaS9NTENKRW1aMjdjck56VlZ3ZmZlSzBrNitQNzdPdlRSUndwOThVVTE2TjVkMlFjUDZzZm5uOWY1TTJjVThmYmJKZVpMbWpsVG5aNS9YcDcrL3NwTlRiWHM4eHBWWStrQVJzWGtaMlJJa3VvMGIxNmg5Vk1XTDFhOTRHQTF2TzQ2U1ZMTDIyL1huZ2tUZFBxLy81Vi9qeDZYSEZNdktFaWhreVpwenpQUHFQblFvV3JjdDIrNXQ3SDV4aHRsR0lZTXUxMytVVkZxMkt0WGhlOVBibHFhak1KQ05iMzVadmwwNmlSSkZkNzFiVGFiSkZ0eFdGMFlXci84ZnNsbHNqbXZNcHlyMjJRWVJxbjFiYitzYTF3d2wzSEJkRGFicmNTeTRybGxHSEtjTDFCaFFlbXQ0RXN4RElmc1dWbkt6OHkwOUs3VGdzeE1IVjZ3UUIyZmZscEJkOTBsU2ZMcDBFRjVHUmxLdWlnc0phbFpiS3k4R2pYU3NiZzRad0NuTFYwcXYvQndOZWpXVGVkUG4xYlNqQm5xTm11V21nOGI1cHd2UHlORGV5ZFBWcGZYWHBONzNick8rWUx2dVVkTmJyaEJrblJ5MHliTFBxK3RhTURjaFZyendIMm1ka01pZ0d1QjRpMUwrOW16bDEyMzRPUkpIVit6Um0zR2pYT2VEZHQ4OEdEOStNSUxTdjNzc3pJRFdKS0M3cnBMR2F0WGEvZUVDZXFia0ZEdTdVUXVXS0I2TFZ2S25wT2pNOTkvcisvSGpsWFFYWGVwMHdzdlhMYkdSakV4YWhnZHJlL0hqbFhMMy8xT3dXUEdxRUhYcnBjZDV5b0dMMTlwZGdtWHRHL2VYQ1d2K0tyTTVlNWVYbW9VSHFGbVBXTVUwS2VmUEg4NUszanYzSSt1VlluVjd1eWVQVExzZGpXKzZOQ01UNGNPbDF6ZjV1R2hscmZkcHZTNE9IVjg3ams1OHZOMWJPVktkWHIrZVVuU21WMjc1TWpQMTY0Ly83bkVHeFBENFpCaHQ2dmd4QW5WQy83MXk1ZjhJeU9kdjF2OWVXMDFydEFOaVFDdUJmekN3MlZ6ZDlmSlRadmtIeFZWN3JwSHYveFNodDJ1ZysrOXA0UHZ2VmRpV2ZvLy9xSE9MNzBrZDIvdk1zZUhUNTJxelRmZHBMMlRKNnZwalRlV3VWNzlWcTFVdjNWclNWS0RybDFsR0liMlRwNnN0bzg4Y3NIVzJRVU13L21ybTZlbmVpNWRxdU1KQ1VyNTVCTnR1K1VXaFR6d2dEcHp2S3phdWRlcG84WmR1Nmw1Nzc0S2lPbFQ0Y01FVmxGOFhOYk4wN1BFOVJkL0t1QkNnYU5HS1hudVhKM2VzVU41YVdreUhBNjFHREdpeExqdUgzMGs3elp0U28yOStDVERDODh3NTNsZCt4REF0WUNudjc5YWpCaWg1TC85VFFHMzNGTG11M3RKU2wyeVJQNVJVZW84WlVxSjY3UDI3dFdlQ1JPVUhoZm4zRlYzS1hXYU5sWFlhNjlwNTUvK0pEZVBTank5SEE3bnI4V2Z0eXc0ZGNvWjBxVStKMnl6cVZsc3JKckZ4dXAvNzc2ckEyKzlwWGFQUGlxdnhvMHJmcHU0Skk5NjlkVzRldzhGOU82clpqMTcxZWd6bjR0RDh1ZnQyK1hUc2FQeitzenQyOHNjNHhzYUtyK0lDS1hIeFNrM0pVVXRSNHlRaDQ5UDBiTE9uU1diVGJrcEtXb1dHMXY1Z25oZTF5b0VjQzNSZWNvVW5kdS9YOThNSDY0MkR6K3NKdjM3eThQYlczbnA2VHFla0tDUXNXT1ZsNUdoN1AvOVR4RXpacFRhOWRVZ0lrS0hQdmhBS1o5OVZtNEFTMUxBcmJlcVJYeThVcGNzS1hPZDNLTkhKUlZ0Z2Z6ODNYZEttajVkTFlZUGw2ZS92eHAwN3k3M2V2VjBlTjQ4K1hYdHFyeWpSNVh5eVNmT3NabGJ0K3BzWXFJYTllNHRHWWJPN3RvbHo0WU5uWDhFVVRYK29aM1ZJK3hGTlkyOHJ0UVdZVTNsM2I2OUd2WHVyWi9lZkZNZS92N3lEUTNWaVlRRW5iak1JWlNnMGFOMTZNTVBWWkNacVo1ZmZ1bTh2bTdMbGdxOC9YYjk5TVliTWh3T05lblhUNDZDZ3FJdnN6RU10WG40NFRMbjVIbDliUlYzUXhwNjlLaHB4NEVKNEZyQzA4OVBQWmN0MCtHUFAxWjZYSndPenBvbGg5MnVPczJhcVdGVWxEejgvSlQ2emp2eThQVlZ3QzIzbEo3QVpsUHd2ZmRxMzVRcHl0cTNUNzZob2VYZVhwZlhYbFBtOXUzT0U4QXU5dDNvMFVYVGVuaW9YbkN3V2ovMGtQT1BrNGV2cjdyT25LbDlVNlpvWFhpNC9IdjBVS3Y3NzllK1g3YktQZno4bFBiVlZ6cncxbHVTbTV2OEl5TVYvZW1uY3F2QlcyclhRa0R2c3I5c3BTYnJNWHUyRWw5NFFYc21USkROM1YwQnYvbU5Pa3ljcU4xUFBsbm1tQmJEaDJ2ZmxDbnk3ZFJKZmhFUkpaYUZ2ZldXNnJac3FjTWZmNno5cjc0cUQyOXYrWFhycGc1UFBWVnVIVHl2cnkxWDZJWmszZE1YSlgwZEZHUklNdlZqU01VZktSbVNZdXF4ZkZoQS9DOG4zOVMwajgzeEdzQ2x1UHJ6dmZoNU96UTExYlFjdFBRWGNRQUFZRldXRG1DNklRRUFyTXJTeDRDSHBhWkdHQ3RXR1pkZkV3QUExMkxwTFdBQUFLeUtBQVlBd0FTV0RtQzZJUUVBck1yU0FWemNEUWtBQUt1eGRBQURBRkFWQStZdVZMN0RZV28zSkFJWUFGRHJ1RUkzSkFJWUFBQVRFTUFBQUppQUFBWUExRHJGM1pETXJJRUFCZ0RVT3E3UURZa0FCZ0RBQkFRd0FBQW1zSFFBMHcwSkFHQlZkRU1DQU1BRWx0NENCZ0RBcWdoZ0FBQk1ZT2tBcGhzU0FNQ3FMQjNBZEVNQ0FGaVZwUU1ZQUlDcW9CdFNEZUR1NVNWSnNtZGxtVndKWEprOUowZVM1T2JwWlhJbDFZL1hBQzVtaGVjNzNaQnFBSitRMXBLa2N3Y09tRnNJWEZwdVN0SHJ2SDVBZ01tVlZEOWVBN2hZVFg2K1Z5Y0MrQW9GM1JRclNkbzdhWkxPSmliS2Z1NmN5UlhCbGRoemNwUzFmNy8ydmZTU0pLbDU3NzdtRm5RVjhCcEFzZHJ3Zks5T2x2NGlEbGNRR0R0WTZWczNLM1BYTG0wZE1zVHNjdURDR25Uc3BIWjNqaks3akdySGF3Q1g0dXJQOStKdVNFT1BIalh0T0RBQmZJWGNQRHgwM2VSWGxMemlLNlZ2M0tEczlEUTVDZ3JNTGdzdXdzM1RTL1VEQXRTOGQxKzF1M09VM0R3OXpTNnAydkVhUURFclBkOWRvUnVTemN3YnYxSmZCd1Vaa2pSa3hTcXpTOEZGNG9jUGs4VC9EV3FYczBrSFpNL05VYU9JYm1hWGdzc28vaHMxTkRYVnRCemtHREFBVkpPTWI3Y3JiY042czh1QVJWaDZGN1FoN2ZGdEZSSnVkaDBBSUVscEc5YkpjZjY4RE1PUXpXYnBIWXk0Qml3ZHdIUkRBdUFxc3BJUEtUY2pRNUowZXQrUGF0ZzV6T1NLNE9yWUJRMEExZUQ0dDl1ZHY2ZHQzR0JlSWJBTUFoZ0Fxa0hheGwrUC9aN2M4WjJKbGNBcUxCM0FkRU1DNEFyT3BSeFJkdXF2MzJxWWUveTR6aHo0eWNTS1lBV1dEbUM2SVFGd0JTZi84MjJwNnk3Y0lnWXV4ZElCREFDdTRPZ2xqdm1lL1A0LzE3NFFWQmpka0FEQTRuTFMwNVIxNkdDcDY3T1BIaFdIeUZ3WDNaQUF3T0pPbEhQQ1ZkcUdmMTNEU21BMUJEQUFYSUgwY2o1eWRPSVN4NGFCWWdRd0FGUlI3b25qT3YzVC9qS1huenR5Uk5sSGoxN0RpbEJSeGQyUXpLeUJBQWFBS2pxNTQvSW5XbkUydEd0eWhXNUlsdjRxU2dBd1UvQ1FZUW9lTXN4NW1TNWdxQXkyZ0FFQU1JR2xBOWlROXZpMENqRzdEQUFBS3MzU3U2RHBoZ1FBc0NwTGJ3RURBR0JWQkRBQUFDYXdkQURURFFrQVlGV1dEbUM2SVFFQXJNclNBUXdBUUZYUURRa0FBQlBRRFFrQWdGcUtBQVlBd0FRRU1BQ2cxcUViRWdBQUpuQ0Zia2dFTUFBQUppQ0FBUUF3Z2FVRG1HNUlBQUNyb2hzU0FBQW1zUFFXTUFBQVZrVUFBd0JnQWtzSE1OMlFBQUJXWmVrQXBoc1NBTUNxTEIzQUFBQlVCZDJRQUFBd0FkMlFBQUNvcFFoZ0FBQk1RQUFEQUdvZHVpRUJBR0FDdWlFQkFGQkxFY0FBQUpqQTBnRk1OeVFBZ0ZYUkRRa0FBQk5ZZWdzWUFBQ3JJb0FCQURDQnBRT1lia2dBQUt1eWRBRFREUWtBWUZXV0RtQUFBS3FDYmtnQUFKaUFia2dBQU5SU0JEQUFBQ1lnZ0FFQXRRN2RrQUFBTUFIZGtBQUFxS1VJWUFBQVRHRHBBS1liRWdEQXF1aUdCQUNBQ1N5OUJRd0FnRlVSd0FBQW1NRFNBVXczSkFDQVZWazZnT21HQkFDd0trc0hNQUFBVlVFM0pBQUFURUEzSkFBQWFpa0NHQUFBRXhEQUFJQmFoMjVJQUFDWWdHNUlBQURVVXBiK0xtZ0Fyc0ZSV0tqMDlldVVzbmExc2c0ZFZHRit2dGtsbWNNbyttcjYrT0hEVEM3RUhPNWVYdklKYWEyZ20ySVZHRHRZYmg1RVRIa3MvZWdZMGg3ZlZpSGhadGNCMUdhT3drTHRmT3QxSGY5bXE5bWxtTTltTTdzQ1V4VVdGT2pNZ1o5MDVzQlBTdCs2V2RkTmZvVVFMb2VsSHhtNklRSG1TMSsvVHNlLzJTcnZEaDBVOXZycjhnME5sV2VEQm1hWEJSUFlzN0owN3NBQjdaMDBTWm03ZGlsNXhWZHFlL3RJczh0eVdSd0RCbkJGVXRhdWxpU0Z2ZjY2R3ZYc1NmaldZaDYrdnZLUGpGVFltMjlLa3RJM2JqQzNJQmRIQUFPNElsbUhEa3FTZkVORFRhNEVycUorU0lna0tUczl6ZVJLWEp1bEE1aHVTSUQ1aWsrNFlzc1h4VHg4ZkNSSmpvSUNreXR4YlpZT1lMb2hBUUNzeXRJQkRBQkFWZEFOQ1FBQUU5QU5DUUNBV29vQUJnREFCQVF3QUtEV29Sc1NBQUFtb0JzU0FBQzFGQUVNQUlBSkxCM0FoclRIcDFXSTJXVUFBRkJwZEVNQ0FNQUVsdDRDQmdEQXFnaGdBQUJNWU9rQXBoc1NBTUNxTEIzQWRFTUNBRmlWcFFNWUFHcURZeXRYS2o0NFdEbkp5VHF6YzZmV2hZZkxucFZsZGxtV1JqY2tBRUNsTk9qZVhmMDJiSkNIcjYvWnBWZ2EzWkFBQUpYbTFhU0oyU1dnR2hEQUFHb3Zvd3BmSTFDVk1jQWxFTUFBVEpjZUY2ZHZoZy9YMm80ZHRhWjllMjI3OVZZZFc3blN1WHpIMkxINjk4Q0JKUWNaaGpiR3hHalB4SW5PcTQ1Ky9yazIzM1NUMXJSdHEvVlJVZG8zWllvYytmbk81Y1hIVWs4a0pHakxvRUdLRHdsUllYWjIwZGd2djlUV0lVTzBwbDA3clFzUFY5STc3MXgyek9YcTN2bW5QMm5yc0dFbHl0NDZiSmkyRGhsUzRycE5mZm9vNmUyM2krNVdZYUdTcGsvWGh1aG9yV25YVHQrT0dxVzh0TFJTOXlFbk9ibkU1Vk9iTit2YlVhTzBwbjE3YlI0NFVLZi8rOTlmSDZyQ1FoMllPdFU1NTNkMzNhWGtPWE5LekZQYjBBMEpRSzEzOEwzMzlNelRhb2NBQUJMRVNVUkJWTVBqajZ2SmdBSHF1V3laZWkxYnBrWTllMnJudUhGS1hiSkVraFEwY3FTeWs1SjBOakhST1M1eiszYmxwcVlxK041N2krWjUvMzN0ZS9WVnRSazNUcjFYcjFhWHYvNVY2U3RXS1BINTUwdmRadExNbWVyMC9QT0tpWXVUVzUwNk92VGhoOW96WVlLYURSNnNtSC8rVTVIejU2dCtxMWJsanFsSTNjMXV2bGxaaVlrNi8vUFBrcVNDa3llVnRYZXZzdmJ1VmNISms1S2szTlJVNVJ3NW9xYXhzWktrL2ErK3FrTWZmYVQyVHo2cDN2SHhhamxpaFA0M2MrWmxIOGNEVTZlcTNhT1BLbnJ4WWhYbTVXbjNrMDg2bCsxNytXVWx6NW1qZHVQSHEzZDh2QUtHRFZQU2pCa1YvaitxaVZ5aEc1S2x2NG9TZ0xXZFAzMWFTVE5tcU8wamo2ajlCWUhoRnhHaHZJd01IWmc2VlVHalI2dFpiS3k4R2pYU3NiZzQrWVdGU1pMU2xpNlZYM2k0R25UcjVweW4yNnhaYXY3TEZxZFBodzdLejhqUTNzbVQxZVcxMStSZXQ2NXovdUI3N2xHVEcyNlFKTm16c3BRMGZicmEvT2xQYWo5K3ZIT2RodEhSSldxOWNFeEY2MjU2NDQyU3phWlRXN1lvNEpaYmRHTDllaldJaUpBOUswc25ObXhRNEIxMzZOU1dMYXJUckprYVJFU29JRE5UaHhjc1VNZW5uMWJRWFhjNTcwZGVSb1p6Qzdrc2JjYU5VK08rZlNWSklXUEhhdDhycjZqZzFDbkpadE9SUll2VVljSUVCZDk5OTYrUHpmSGp6cTE4bUlNdFlBQ21PYk5ybHh3RkJXcCswUzVaU1dyU3Y3L3lqeDlYZmthR2JCNGVhbm5iYlVxUGk1TWtPZkx6ZFd6bFNnWGZjOCt2OCtUbmE5ZWYvNncxN2RvNWYvWk9uaXpEYmxmQmlSTWw1dmFQalB5MWhwMDdWWmlYcDRDaFE4dXR0Y1NZQ3RidDZlK3ZodGRkcDFPYk4wdVNUcTVmcjJhREJxbkp3SUU2dVhHakpDbHp5eFkxdS9sbXlXYlQyVDE3Wk5qdGF0eS9mNGs1ZlRwMEtMYzJTZkxwMU1uNWU5MldMU1ZKOW5QbmxKV1lLTU51VjVNQkEwcXVIeHA2MlRseGRWbDZDOWlROXZpMkNnazN1dzRBVldNVUZrcVNiRzVsYnd2WTNOMGxTWUdqUmlsNTdseWQzckZEZVdscE1od090Umd4b21nZXUxMlMxUDJqaitUZHBrMnBPZXEyYUZIaXNwdVhsL1Azd3J5OG90dng5Q3kzMWd2SFZLYnVab01HNmNqQ2hUSUtDM1Z5MHlhMWYvSko1YVduYTllamo4cHdPSFJxNjFhRnZmNjZKRG1QVjd0ZFZFdngvU3RQaVZwc3RsOEdHczc3ZDJIOUZaMFRWNWVsdDRDSHBhWkc5SDMzUTdQTEFGQkZmaEVSc25sNEtHUE5tbExMVG0zZXJQcHQyamcvY3VNYkdpcS9pQWlseDhVcGJka3l0Und4UWg0K1BrWExPbmVXYkRibHBxVEl1MzM3VWo4Mmo3SzNOWXJIRm0rUlZuZmRUVysrV1RsSGppZzlMazVlVFpySXUzMTdOZXpWUzRWNWVVcGZ2bHoyTTJmVXVGOC9TWEsrZWZoNSsvWVNjMlplZExreTZyZHVmY2s1THI0TlhIdVczZ0lHVUgxTzc5K253cnc4TlFvTEx6ZXdxbE9kcGszVjVxR0huQ2NaTlI4MFNJYkRvV1AvK0lmUzQrSVVPV2RPaWZXRFJvL1dvUTgvVkVGbXBucCsrYVh6K3JvdFd5cnc5dHYxMHh0dnlIQTQxS1JmUHprS0NuUnF5eGJKTU5UbTRZZkxyS0ZlVUpDQ1JvNVUwclJwY3ZQMFZPTisvVlJ3NnBSeWtwTVZOSHIwRmRmdDNiYXR2TnUxMDhGWnM5Ujg4R0JKUlZ1NGpmdjAwY0gzMzFlanZuMmR4NmU5MjdkWG85Njk5ZE9iYjhyRDMxKytvYUU2a1pDZ0V3a0pWWGgwaS9oMDZLQkd2WHZyd0J0dnlMTkJBL2wyN3F6amE5ZnErQlhNaWVwaDZTMWdBTlhuNTcySittN1M4MHE0WjVSMnZ6ZFRKNy9mSVVkQndWVy8zWTdQUHFzdXI3NnFqRldydE8zV1c3WDlqanQwNW9jZkZMMTRzWnJlZkhPSmRWc01INjc4RXlmazA3NjkvQ0lpU2l3TGUrc3R0WDd3UVIzKytHTnRHVHhZMzQwZXJaT2JOcW5oOWRkZnRvYXdOOTVRbTRjZlZ2S2NPZG9TRzZzZkhudE1qbDkyM1ZaSDNjMXV2bG5ua3BMVTdKY0FscVNtTjkya2N6LzlWSFQ4OXdJOVpzOVc0Lzc5dFdmQ0JIMHpmTGl5RHg1VWh3cythbFVWUFdiUFZwTUJBN1JuNGtSdEh6RkN1VWVPT09jczNsV09hODltZGdGWElqNGdJS3ozQjMvYjR4dlMydXhTY0pINDRVVm5vZzVac2Nya1NsQlJoNVl2MWY3NUg1ZTR6cjF1WFFYRTlGRkFuNzVxR05GTkhoZWNTVnpNK1grZFl1cTMrcUdTaml4WW9COWZmRkUzLy9qalZmbGF5L2pnb2svNHVPcmZnT0xuN2REVVZOTnkwTks3b0l1N0libnFmekJnZFlWNWVUcTZmcDJPcmw4bk4wOVBOZXNWb3haOStxbHh0Kzd5cU85dGRubTRBc2RXclpKUHg0N3k4UFhWNmwrT0UxK3N5WUFCaWxxNDhOb1dWb3RZT29EaCt2Yk5tMnQyQ2FpZ00vODdVTzV5eC9uek92YnZUVHIyNzAxeTgvUlUwK2pyMWFKdmY5a01RNGJOMGp2VGFyekU1NTZUWDFpWUdrWkh5NTZkclpSUFBsSG10bTNxUG51MkpLbHZHY2VEM2IxcjdwdXNBWE1YYXMwRDk1bmFEWWtBeGxYaDV1a2x4L2tDSmEvNHl1eFNjQlVZRG9mc1dWbkt6OHo4OVNNdmNGbjFXN2ZXb1E4LzFJOHZ2aWczTHkvNWhZVXBjdDQ4TmZ2bDI3ZTgyN2MzdWNKcnp4VzZJUkhBdUNvaS96Sko1MnJwZDh4YTFhazlQK2pFZDkrV3Vkek4wMHNOdTRUSnIxMDdOWTI2VG8zQ3UwcVM5czc5NkZxVmlDcHE4OUJEYXZQUVEyYVhnWXNRd0xncW1uU1BWSlB1a1pkZkVTN0RrRkVxZ04zcjFGSERzQWdGOU9tcmdONTlPTzRMVkNNK2hnU2dCUGU2ZGRYcytwN3FPbjZDYmx5MFJOZE5ucUtnbXdmVnlQQzl1TFBRdGJxdE16dDNhbDE0dU94WldWZjlkbkZwcnRBTmlTMWdBSklrMzladDFHM2lzMnArZmE5U1gxdUk2dFdnZTNmMTI3Q2gyai8rYzJ6bFN1MGNOODU1MmNQSFI0MWlZdFI1eWhUVkN3cXExdHV5T3JvaEFYQVpIREs0dG9xL3F2SnFpRjZ5UlBWYXRsUjJjckwyVHBxa0hmZmRwNzcvK2hjbnpMa1lka0VEcUgwTXcrd0tycXA2Z1lHcTM2YU5tZzRjcUxhUFBLSnpTVW5LTzNiTTdMSndFVXNIc0NIdDhXa1ZZbllaQUtvb1BTNU8zd3dmcnJVZE8ycE4rL2JhZHV1dE9yWnlwWFA1anJGajllK0JBMHNPTWd4dGpJblJuZ3UrbnZIbzU1OXI4MDAzYVUzYnRsb2ZGYVY5VTZZNE93dEp2eDUvUFpHUW9DMkRCaWsrSkVTRjJkbFZxa21TenZ6d2czYU1HYU9FTGwyMHVrMGJiYnYxVnAzZHZmdlhFZ3NMbFRSOXVqWkVSMnROdTNiNmR0UW81YVdsbGFxbitOaHo4ZVZUbXpmcjIxR2p0S1o5ZTIwZU9GQ24vL3ZmRW5NZW1EclZPZWQzZDkybDVEbHpMbnNNMjVHZkx6Y3ZMM242KzEveXRpOTEzZkcxYTdWMTJEQ3RhZHRXNjhMQ3RQZWxsOHFjSDFWbjZRQ21HeEpnWFFmZmUwOC9QUDY0bWd3WW9KN0xscW5Yc21WcTFMT25kbzRicDlRbFN5UkpRU05IS2pzcFNXY1RFNTNqTXJkdlYyNXFxb0x2dmJkb252ZmYxNzVYWDFXYmNlUFVlL1ZxZGZuclg1VytZb1VTbjMrKzFHMG16WnlwVHM4L3I1aTRPTG5WcVZPbG1xU2lIcjROZS9YUzlYLy91M3ArOFlVS2MzTzE4NEtHRC90ZmZWV0hQdnBJN1o5OFVyM2o0OVZ5eEFobjQ0YnlISmc2VmUwZWZWVFJpeGVyTUM5UHU1OTgwcmxzMzhzdkszbk9ITFViUDE2OTQrTVZNR3lZa21iTUtIZStzNG1KT2pSN3R0by84WVRjNjlXNzdPMUxVblpTa3Y3NzRJTnFlTjExNnYzMTE0cGNzRUIrWGJwVWFDd3FoMlBBQUs2NTg2ZFBLMm5HRExWOTVCRzF2eUJrL0NJaWxKZVJvUU5UcHlwbzlHZzFpNDJWVjZOR09oWVhKNyt3TUVsUzJ0S2w4Z3NQVjROdTNaenpkSnMxUzgySEZYMjNyMCtIRHNyUHlORGV5WlBWNWJYWG5KMkdKQ240bm52VTVJWWJycWdtU2FXNks0VTg4SUFTbjNsRytSa1pzbmw2NnZDQ0JlcjQ5Tk1LdXVzdVowMTVHUmxLZXZ2dGNoK1hOdVBHcVhIZnZrVnpqaDJyZmErOG9vSlRweVNiVFVjV0xWS0hDUk1VZlBmZHY5N1A0OGVWOU00N3BlYlpmT09OTWd4RGh0MHUvNmdvTmV6VnE5emJ2VkJ1V3BxTXdrSTF2ZmxtK1hUcUpFbHFHQjFkNGZHb09BSVl3RFYzWnRjdU9Rb0sxSHpJa0ZMTG12VHZyL1RseTVXZmthRTZ6WnVyNVcyM0tUMHVUaDJmZTA2Ty9Id2RXN2xTblg3WnVqMnphNWNjK2ZuYTllYy9sempCeUhBNFpOanRLamh4UXZXQ2Z6M1IxVCt5N0JQTktsTlQvdkhqT3JKd29jN3MzS21jdzRlVmUvU29KS2t3TjFjNSsvZkxzTnZWdUgvL0VuUDRkT2h3MmNlbE9QQ2tvaGFMa21RL2QwNjVSNDdJc052VlpNQ0FrdXVIaGw1eW5zZ0ZDMVN2WlV2WmMzSjA1dnZ2OWYzWXNRcTY2eTUxZXVHRnk5YlFLQ1pHRGFPajlmM1lzV3I1dTk4cGVNd1lOZWphOWJMalVIbVdEdUQ0Z0lDd3JNUEpvaHNTWUMxR1lhRWt5ZVpXOWxHdzRqWjVnYU5HS1hudVhKM2VzVU41YVdreUhBNjFHREdpYUI2N1haTFUvYU9Qbk0zc0wxUzNSWXNTbDh2N2VGVkZhN0tmTzZldHc0Ykp1MTA3dGY2Ly81TjMyN1k2czJ1WGZuajhjVWx5SG50MjgvUXNPZjh2dFphbnhHMFh2NkV3REJYKzBocng0dnJMbXJOK3ExYXEvMHVEaFFaZHU4b3dETzJkUEZsdEgzbEV0a3VkQ1gzQlNXbHVucDdxdVhTcGppY2tLT1dUVDdUdGxsc1U4c0FENnN4eDRHcG42V1BBeGQyUUFGaUxYMFNFYkI0ZXlsaXpwdFN5VTVzM3EzNmJOczZQNmZpR2hzb3ZJa0xwY1hGS1c3Wk1MVWVNa0llUFQ5R3l6cDBsbTAyNUtTbnlidCsrMUkvTm8rTGJHQld0NmVmdDI1V2ZrYUhRU1pQVUxEWlczdTNhS1RjMTFibHU4UnVCbjdkdkx6Rkg1a1dYSzZNNFRDK2U0K0xiS0pQRDRmeTErTFBIQmFkT09hKzdzSDVKa3MybVpyR3hpbHE0VUIwbVR0VGhqejh1c1Q2cWg2VzNnQUZZVTUybVRkWG1vWWVjSnlZMUh6Ukloc09oWS8vNGg5TGo0aFE1WjA2SjlZTkdqOWFoRHo5VVFXYW1lbjc1cGZQNnVpMWJLdkQyMi9YVEcyL0ljRGpVcEY4L09Rb0tkR3JMRnNrd1NoMnJyWTZhNmpSckprbEsrZlJUaGZ6Kzl6cTdlN2RTUHZ2TU9ZOTMrL1pxMUx1M2ZucnpUWG40KzhzM05GUW5FaEowb295T1F4WGgwNkdER3ZYdXJRTnZ2Q0hQQmczazI3bXpqcTlkcStObHpGbThTOXlSbjYrZnYvdE9TZE9ucThYdzRmTDA5MWVEN3QzbFhxK2VEcytiSjcrdVhaVjM5S2hTUHZuRU9UWno2MWFkVFV4VW85NjlKY1BRMlYyNzVObXdvZk5OVDAxQk55UUF0VmJIWjU5VnZlQmdIVm00VUFmZmZWYzJUMC81OStpaDZNV0wxZWlpazRaYURCK3VmVk9teUxkVEovbEZSSlJZRnZiV1c2cmJzcVVPZi95eDlyLzZxank4dmVYWHJaczZQUFhVVmFuSkx5SkNIWjk5VnNsLys1dlN2dmhDVFcrNlNlMGVlMHlKenp6am5LZkg3TmxLZk9FRjdaa3dRVFozZHdYODVqZnFNSEZpaWJPYUs2dkg3Tm42OFlVWHRHZmlSTGw1ZUNqZzFsdWRjeGJ2cmkvMjNTOG5pOWs4UEZRdk9GaXRIM3JJK1diRXc5ZFhYV2ZPMUw0cFU3UXVQRnorUFhxbzFmMzNhOStVS1VYTC9meVU5dFZYT3ZEV1c1S2JtL3dqSXhYOTZhZVhQR3ZjeWx5aEc1S2x2eGJsNjZBZ1E1S0dyRmhsZGlsQXJSVS92T2pzNHlFcHB2NHRxNVdPTEZpZ0gxOThVVGYvK0dPMWY2M2xsWXIvNWVRM1YvNzdiSXZxYW1vR1d2b1lNQURVWnNkV3JaSlB4NDR1Rjc2b0dIWkJBNEFGSkQ3M25QekN3dFF3T2xyMjdHeWxmUEtKTXJkdFUvZlpzODB1elpLS3V5RU5QWHJVdE9QQUJEQUFXRURZNjYrWHVPd2ZHYW1JNmROTnFzYjZYS0ViRXJ1Z0FRQXdBUUVNQUlBSkxCM0FkRU1DQUZpVnBZOEJEMHROalRCV3JLclpqVDBCQURXU3BiZUFBUUN3S2dJWUFBQVRXRHFBaTdzaEFRQmdOWllPWUxvaEFRQ3N5dElCREFCQVZReVl1MUQ1RG9lcDNaQUlZQUJBcmVNSzNaQUlZQUFBVEVBQUF3QmdBZ0lZd0JWeDkvS1NKTm16c2t5dUJLN0NucE1qU1hMejlESzVrcklWZDBNeXN3WUNHTUFWOFFscExVazZkK0NBdVlYQVplU21GQjFhclI4UVlISWxaYU1iRWdETEM3b3BWcEswZDlJa25VMU1sUDNjT1pNcmdsbnNPVG5LMnI5ZisxNTZTWkxVdkhkZmN3dHljWmIrTG1nQTVndU1IYXowclp1VnVXdVh0ZzRaWW5ZNWNCRU5PblpTdXp0SG1WMkdTN04wQUJ2U0h0OVdJZUZtMXdIVVptNGVIcnB1OGl0S1h2R1YwamR1VUhaNm1od0ZCV2FYQlJPNGVYcXBma0NBbXZmdXEzWjNqcEticDZmWkpiazBtOWtGWENsanh3OTBRd0lBVkVyODhHR1NwS0dwcWFibElNZUFBUUF3QVFFTUFJQUpMQjNBZEVNQ0FGaVZwUU9ZYmtnQUFLdXlkQUFEQUZBVmRFTUNBTUFFZEVNQ0FLQ1dJb0FCQURBQkFRd0FxSFhvaGdRQWdBbm9oZ1FBUUMxRkFBTUFZQUpMQjdBaDdmRnBGV0oyR1FBQVZKcWwyeEVPUzAyTk1GYXNvaHNTQU1CeUxMMEZEQUNBVlJIQUFBQ1l3TklCVERja0FJQlZXVHFBNllZRUFMQXFTd2N3QUFCVlFUY2tBQUJNUURja0FBQnFLUUlZQUFBVEVNQUFnRnFIYmtnQUFKaUFia2pWeGVEYktBRUFGZVFpbVdIcEFMWkpweVVwLzh3WnMwc0JBRmhFd2JselJiOFl4amt6NjdCMEFCdUdzZGVuVmF0ejU3UE9tbDBLQU1BaU1uZnZraVFaTmx1eW1YVll1aHVTM1dhN3MrKzc3OThndVg4aVNRNjdYVzd1N3BMTlpuSmxBQUNYWWhncU9IZE9tYnQzNlljWjB5UkpOc1A0aDVrbDFZaWtNbmI4OEtBTTQvSDlpeFowT3JUMGk4dStxUWo3MDJNS0hqekVlWG5QZXpPVnVuYjFaVytIY1l4akhPTVlWMFBHR2NZKzQralI3c09rL010T2RwWFVpQUF1OW5WZzRHTFpiS012dDU0aC9YRllhdXFjNHN2eExWdit6WEJ6ZTVCeGpHTWM0eGhYZzhmWmJIY1pObHV5elREK1lSdzkrcktaNFFzQUFBQUFBQUFBQUFBQUFBQUFBQUFBQUFBQUFBQUFBQUFBQUFBQUFBQUFBQUFBQUFBQUFBQUFBQUFBQUFBQUFBQUFBQUFBQUFBQUFBQUFBQUFBQUFBQUFBQUFBQUFBQUFBQUFBQUFBQUFBQUFBQUFBQUFRQTMxLzR6RGkzL0lSOWVNQUFBQUFFbEZUa1N1UW1DQyIsCgkiVGhlbWUiIDogIiIsCgkiVHlwZSIgOiAiZmxvdyIsCgkiVmVyc2lvbiIgOiAiMTgiCn0K"/>
    </extobj>
  </extobjs>
</s:customData>
</file>

<file path=customXml/itemProps1.xml><?xml version="1.0" encoding="utf-8"?>
<ds:datastoreItem xmlns:ds="http://schemas.openxmlformats.org/officeDocument/2006/customXml" ds:itemID="{72ACF937-92DD-804F-A8FF-58B39E66BD2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包图主题2</Template>
  <TotalTime>0</TotalTime>
  <Words>1166</Words>
  <Application>Microsoft Macintosh PowerPoint</Application>
  <PresentationFormat>宽屏</PresentationFormat>
  <Paragraphs>252</Paragraphs>
  <Slides>33</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等线</vt:lpstr>
      <vt:lpstr>Microsoft YaHei</vt:lpstr>
      <vt:lpstr>Microsoft YaHei</vt:lpstr>
      <vt:lpstr>字魂59号-创粗黑</vt:lpstr>
      <vt:lpstr>Arial</vt:lpstr>
      <vt:lpstr>Arial Black</vt:lpstr>
      <vt:lpstr>Franklin Gothic Demi Cond</vt:lpstr>
      <vt:lpstr>Franklin Gothic Medium</vt:lpstr>
      <vt:lpstr>Impact</vt:lpstr>
      <vt:lpstr>摄图网699pic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野风吹吹</dc:creator>
  <cp:lastModifiedBy>赛 牧云</cp:lastModifiedBy>
  <cp:revision>45</cp:revision>
  <dcterms:created xsi:type="dcterms:W3CDTF">2017-09-04T07:53:00Z</dcterms:created>
  <dcterms:modified xsi:type="dcterms:W3CDTF">2022-04-10T18:09:18Z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TemplateUUID">
    <vt:lpwstr>v1.0_mb_kJyVDd14d1w9teFPeCP1qA==</vt:lpwstr>
  </property>
  <property fmtid="{D5CDD505-2E9C-101B-9397-08002B2CF9AE}" pid="4" name="ICV">
    <vt:lpwstr>6EC3E054A9104A719D9599F41C1FC359</vt:lpwstr>
  </property>
</Properties>
</file>