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imulation Results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Simulation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Use Case 5: Island Mode Microgrid"/>
          <p:cNvSpPr/>
          <p:nvPr>
            <p:ph type="title"/>
          </p:nvPr>
        </p:nvSpPr>
        <p:spPr>
          <a:xfrm>
            <a:off x="1102521" y="255999"/>
            <a:ext cx="10480031" cy="698933"/>
          </a:xfrm>
          <a:prstGeom prst="rect">
            <a:avLst/>
          </a:prstGeom>
        </p:spPr>
        <p:txBody>
          <a:bodyPr/>
          <a:lstStyle>
            <a:lvl1pPr defTabSz="479044">
              <a:defRPr sz="3936"/>
            </a:lvl1pPr>
          </a:lstStyle>
          <a:p>
            <a:pPr/>
            <a:r>
              <a:t>Use Case 5: Island Mode Microgrid</a:t>
            </a:r>
          </a:p>
        </p:txBody>
      </p:sp>
      <p:pic>
        <p:nvPicPr>
          <p:cNvPr id="122" name="microgrid.jpg" descr="microgri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632" y="1389706"/>
            <a:ext cx="5938594" cy="3423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013" y="5248197"/>
            <a:ext cx="5519304" cy="4131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78449" y="3252812"/>
            <a:ext cx="7213702" cy="3878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Use Case 6: Sudden Loss of Supply in The Grid System"/>
          <p:cNvSpPr/>
          <p:nvPr>
            <p:ph type="title"/>
          </p:nvPr>
        </p:nvSpPr>
        <p:spPr>
          <a:xfrm>
            <a:off x="967094" y="427344"/>
            <a:ext cx="10658028" cy="916957"/>
          </a:xfrm>
          <a:prstGeom prst="rect">
            <a:avLst/>
          </a:prstGeom>
        </p:spPr>
        <p:txBody>
          <a:bodyPr/>
          <a:lstStyle>
            <a:lvl1pPr defTabSz="403097">
              <a:defRPr sz="3312"/>
            </a:lvl1pPr>
          </a:lstStyle>
          <a:p>
            <a:pPr/>
            <a:r>
              <a:t>Use Case 6: Sudden Loss of Supply in The Grid System</a:t>
            </a:r>
          </a:p>
        </p:txBody>
      </p:sp>
      <p:pic>
        <p:nvPicPr>
          <p:cNvPr id="12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73" y="1623640"/>
            <a:ext cx="6246743" cy="3601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896" y="5275550"/>
            <a:ext cx="5892897" cy="4419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3485" y="1871355"/>
            <a:ext cx="6601766" cy="68489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Use Case 4: PV and Voltage Control"/>
          <p:cNvSpPr/>
          <p:nvPr>
            <p:ph type="title"/>
          </p:nvPr>
        </p:nvSpPr>
        <p:spPr>
          <a:xfrm>
            <a:off x="3294484" y="559165"/>
            <a:ext cx="6415832" cy="652706"/>
          </a:xfrm>
          <a:prstGeom prst="rect">
            <a:avLst/>
          </a:prstGeom>
        </p:spPr>
        <p:txBody>
          <a:bodyPr/>
          <a:lstStyle>
            <a:lvl1pPr defTabSz="496570">
              <a:defRPr sz="3060"/>
            </a:lvl1pPr>
          </a:lstStyle>
          <a:p>
            <a:pPr/>
            <a:r>
              <a:t>Use Case 4: PV and Voltage Control</a:t>
            </a:r>
          </a:p>
        </p:txBody>
      </p:sp>
      <p:pic>
        <p:nvPicPr>
          <p:cNvPr id="13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303" y="5143590"/>
            <a:ext cx="5816521" cy="4362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74717" y="1516526"/>
            <a:ext cx="6089350" cy="35106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76427" y="1716787"/>
            <a:ext cx="7391735" cy="71628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Use Case 2: Wind Energy Balancing Reverses"/>
          <p:cNvSpPr/>
          <p:nvPr>
            <p:ph type="title"/>
          </p:nvPr>
        </p:nvSpPr>
        <p:spPr>
          <a:xfrm>
            <a:off x="3122948" y="475838"/>
            <a:ext cx="6960385" cy="828744"/>
          </a:xfrm>
          <a:prstGeom prst="rect">
            <a:avLst/>
          </a:prstGeom>
        </p:spPr>
        <p:txBody>
          <a:bodyPr/>
          <a:lstStyle>
            <a:lvl1pPr defTabSz="420624">
              <a:defRPr sz="2592"/>
            </a:lvl1pPr>
          </a:lstStyle>
          <a:p>
            <a:pPr/>
            <a:r>
              <a:t>Use Case 2: Wind Energy Balancing Reverses</a:t>
            </a:r>
          </a:p>
        </p:txBody>
      </p:sp>
      <p:pic>
        <p:nvPicPr>
          <p:cNvPr id="13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29358" y="5254473"/>
            <a:ext cx="7153831" cy="4024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7670" y="3391706"/>
            <a:ext cx="6738717" cy="2970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113" y="1458004"/>
            <a:ext cx="5943646" cy="3426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