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se Case 1 and Use Case 5 Simulation Results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Use Case 1 and Use Case 5 Simulation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Use Cas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1</a:t>
            </a:r>
          </a:p>
        </p:txBody>
      </p:sp>
      <p:sp>
        <p:nvSpPr>
          <p:cNvPr id="122" name="Peak load managemen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Peak load management </a:t>
            </a:r>
          </a:p>
          <a:p>
            <a:pPr lvl="2"/>
            <a:r>
              <a:t>double-auction market (mode: NONE)</a:t>
            </a:r>
          </a:p>
          <a:p>
            <a:pPr lvl="2"/>
            <a:r>
              <a:t>controllers(bidders)(bid_mode: ON)</a:t>
            </a:r>
          </a:p>
          <a:p>
            <a:pPr lvl="2"/>
            <a:r>
              <a:t>Model: model_test_market_attack.glm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2" y="2197965"/>
            <a:ext cx="12963896" cy="5357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65374"/>
            <a:ext cx="13004800" cy="5422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Use Case 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5</a:t>
            </a:r>
          </a:p>
        </p:txBody>
      </p:sp>
      <p:sp>
        <p:nvSpPr>
          <p:cNvPr id="129" name="Simulate an island mode microgrid when disruptive event happens in the main grid…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Simulate an island mode microgrid when disruptive event happens in the main grid</a:t>
            </a:r>
          </a:p>
          <a:p>
            <a:pPr lvl="1"/>
            <a:r>
              <a:t>Recloser object (same function as switch, but can auto-detect the fault condition in main grid)</a:t>
            </a:r>
          </a:p>
          <a:p>
            <a:pPr lvl="1"/>
            <a:r>
              <a:t>Model: new_microgrid.glm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198" y="2489519"/>
            <a:ext cx="13017196" cy="5580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121" y="1947321"/>
            <a:ext cx="13004801" cy="5896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