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608-8382-7247-A3E5-8C699A8C0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Story -- A Survey on Deep Neural Network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87164-E5DE-5143-A62A-F0CC2BD8C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Yuxing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3690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A88F-58B8-8049-AB3D-842D3A97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Adaptation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EBE431-3F70-C249-A1CC-D4960FFB4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156" y="2203397"/>
            <a:ext cx="6249977" cy="36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C1C9-C015-FD41-B368-ADF69C26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8CAE-34B3-0C4B-BDBB-62D55E9E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1742-74AE-B548-8878-35BD92E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techniques for DNN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430DE-5849-5D4A-918B-0DE9BF39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06960"/>
            <a:ext cx="8596312" cy="27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C09C-F1CA-A44C-81C0-2AEAEBB7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160AA-83DB-1E4F-A3CD-B96659A1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365" y="2181226"/>
            <a:ext cx="6616267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DFB9-4678-C140-9D64-7B252EDF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730F-0874-FA47-B3B7-D44CC6181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8" y="1930400"/>
            <a:ext cx="6256780" cy="37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DCD2-4BF1-2A43-8E90-C4D172A2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1AA14D-E681-0A46-A9F4-D91625BC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80" y="2018503"/>
            <a:ext cx="5759688" cy="36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9FB9-A4D1-EB49-8604-43AA7CBA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quantization using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9FE8A-40B6-E04B-B026-B4FD6D05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848632"/>
            <a:ext cx="6376194" cy="39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4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172E-3AD8-244E-9E20-A999725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precision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E285B-9F89-C646-8AF1-B59676921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3" y="2357438"/>
            <a:ext cx="6038056" cy="28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7E79-D19D-7249-B507-AABA994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 -- Logits transfer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2C39E-C8F3-7E45-A9AF-0BC383E7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2105581"/>
            <a:ext cx="6412933" cy="3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66A-AAC4-BC4A-82A6-18113A9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Assistant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B87A9-B781-B942-8A2F-DB16324DC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419" y="1675111"/>
            <a:ext cx="6401594" cy="38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64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40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Short Story -- A Survey on Deep Neural Network Compression</vt:lpstr>
      <vt:lpstr>Compression techniques for DNN</vt:lpstr>
      <vt:lpstr>Network pruning</vt:lpstr>
      <vt:lpstr>Filter pruning</vt:lpstr>
      <vt:lpstr>Connection pruning</vt:lpstr>
      <vt:lpstr>Weight quantization using clustering</vt:lpstr>
      <vt:lpstr>Bits precision</vt:lpstr>
      <vt:lpstr>Knowledge Distillation -- Logits transfer</vt:lpstr>
      <vt:lpstr>Teacher Assistant</vt:lpstr>
      <vt:lpstr>Domain Adaptation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Story -- A Survey on Deep Neural Network Compression</dc:title>
  <dc:creator>Yuxing Wang</dc:creator>
  <cp:lastModifiedBy>Yuxing Wang</cp:lastModifiedBy>
  <cp:revision>5</cp:revision>
  <dcterms:created xsi:type="dcterms:W3CDTF">2021-04-20T18:41:50Z</dcterms:created>
  <dcterms:modified xsi:type="dcterms:W3CDTF">2021-04-20T18:57:58Z</dcterms:modified>
</cp:coreProperties>
</file>