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313" r:id="rId4"/>
    <p:sldId id="31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5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ECEDB-97B9-459C-A382-C7513B9946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49D796A5-6D71-4135-A74D-6066142AF1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项目实施</a:t>
          </a:r>
          <a:r>
            <a:rPr lang="zh-CN" altLang="en-US"/>
            <a:t/>
          </a:r>
          <a:endParaRPr lang="zh-CN" altLang="en-US"/>
        </a:p>
      </dgm:t>
    </dgm:pt>
    <dgm:pt modelId="{0588D79C-D327-48CD-AD7F-3019BA4B808D}" cxnId="{DA35B2B4-6755-48DD-B025-35F641DFE89B}" type="parTrans">
      <dgm:prSet/>
      <dgm:spPr/>
      <dgm:t>
        <a:bodyPr/>
        <a:p>
          <a:endParaRPr lang="zh-CN" altLang="en-US"/>
        </a:p>
      </dgm:t>
    </dgm:pt>
    <dgm:pt modelId="{069C7050-88EB-495E-9F09-EB5E3BAC948F}" cxnId="{DA35B2B4-6755-48DD-B025-35F641DFE89B}" type="sibTrans">
      <dgm:prSet/>
      <dgm:spPr/>
      <dgm:t>
        <a:bodyPr/>
        <a:p>
          <a:endParaRPr lang="zh-CN" altLang="en-US"/>
        </a:p>
      </dgm:t>
    </dgm:pt>
    <dgm:pt modelId="{5618F486-258F-471D-ADD1-C0B9BDB9929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项目结果</a:t>
          </a:r>
          <a:r>
            <a:rPr lang="zh-CN" altLang="en-US"/>
            <a:t>验证</a:t>
          </a:r>
          <a:endParaRPr lang="zh-CN" altLang="en-US"/>
        </a:p>
      </dgm:t>
    </dgm:pt>
    <dgm:pt modelId="{C2B9CF0E-122F-457C-BC42-58873FE78D4E}" cxnId="{3FC19F69-549E-4FA8-BA65-C6C10C0BC4F9}" type="parTrans">
      <dgm:prSet/>
      <dgm:spPr/>
      <dgm:t>
        <a:bodyPr/>
        <a:p>
          <a:endParaRPr lang="zh-CN" altLang="en-US"/>
        </a:p>
      </dgm:t>
    </dgm:pt>
    <dgm:pt modelId="{39189084-72FD-4257-BB51-595C26129668}" cxnId="{3FC19F69-549E-4FA8-BA65-C6C10C0BC4F9}" type="sibTrans">
      <dgm:prSet/>
      <dgm:spPr/>
      <dgm:t>
        <a:bodyPr/>
        <a:p>
          <a:endParaRPr lang="zh-CN" altLang="en-US"/>
        </a:p>
      </dgm:t>
    </dgm:pt>
    <dgm:pt modelId="{7109818C-18FC-4579-AEF6-3E85FBF7915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项目实施</a:t>
          </a:r>
          <a:r>
            <a:rPr lang="zh-CN" altLang="en-US"/>
            <a:t>按时完成</a:t>
          </a:r>
          <a:endParaRPr lang="zh-CN" altLang="en-US"/>
        </a:p>
      </dgm:t>
    </dgm:pt>
    <dgm:pt modelId="{0A335BFE-18FD-424D-BDED-6E6D779ADD6C}" cxnId="{B478C14D-A9E0-44CE-A87E-1B804B6F5F0E}" type="parTrans">
      <dgm:prSet/>
      <dgm:spPr/>
    </dgm:pt>
    <dgm:pt modelId="{51705A60-5644-405B-932E-488A62F14E5E}" cxnId="{B478C14D-A9E0-44CE-A87E-1B804B6F5F0E}" type="sibTrans">
      <dgm:prSet/>
      <dgm:spPr/>
    </dgm:pt>
    <dgm:pt modelId="{4DF07D03-1753-41E8-B5B8-9DFF8F1D842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项目实施</a:t>
          </a:r>
          <a:r>
            <a:rPr lang="zh-CN" altLang="en-US"/>
            <a:t>完全符合</a:t>
          </a:r>
          <a:r>
            <a:rPr lang="zh-CN" altLang="en-US"/>
            <a:t>实施方案</a:t>
          </a:r>
          <a:endParaRPr lang="zh-CN" altLang="en-US"/>
        </a:p>
      </dgm:t>
    </dgm:pt>
    <dgm:pt modelId="{03E1D618-D0C2-4600-851E-E359A01D9830}" cxnId="{99B32249-116C-4682-93F8-B13BFEEF5CCA}" type="parTrans">
      <dgm:prSet/>
      <dgm:spPr/>
    </dgm:pt>
    <dgm:pt modelId="{B17C2F6A-8908-4FC4-B6CE-637C83D39D9D}" cxnId="{99B32249-116C-4682-93F8-B13BFEEF5CCA}" type="sibTrans">
      <dgm:prSet/>
      <dgm:spPr/>
    </dgm:pt>
    <dgm:pt modelId="{C4306C4E-1A7A-40FF-99D9-F2D7D1C54E7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项目人员</a:t>
          </a:r>
          <a:r>
            <a:rPr lang="zh-CN" altLang="en-US"/>
            <a:t>遵守</a:t>
          </a:r>
          <a:r>
            <a:rPr lang="zh-CN" altLang="en-US"/>
            <a:t>项目实施规范</a:t>
          </a:r>
          <a:r>
            <a:rPr lang="zh-CN" altLang="en-US"/>
            <a:t/>
          </a:r>
          <a:endParaRPr lang="zh-CN" altLang="en-US"/>
        </a:p>
      </dgm:t>
    </dgm:pt>
    <dgm:pt modelId="{94817537-3EA0-414A-96FB-0220D2207683}" cxnId="{FC3756E5-1D9F-42CD-90C9-130E0E79E6E5}" type="parTrans">
      <dgm:prSet/>
      <dgm:spPr/>
    </dgm:pt>
    <dgm:pt modelId="{84E32E89-F691-4995-84CC-B021346547F0}" cxnId="{FC3756E5-1D9F-42CD-90C9-130E0E79E6E5}" type="sibTrans">
      <dgm:prSet/>
      <dgm:spPr/>
    </dgm:pt>
    <dgm:pt modelId="{ADA5AD25-3BC2-4E43-8A35-6AA42204E0F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文档</a:t>
          </a:r>
          <a:r>
            <a:rPr lang="zh-CN" altLang="en-US"/>
            <a:t/>
          </a:r>
          <a:endParaRPr lang="zh-CN" altLang="en-US"/>
        </a:p>
      </dgm:t>
    </dgm:pt>
    <dgm:pt modelId="{79C8FE9E-B1A2-429E-AD49-52CD37207E80}" cxnId="{25E12681-92C2-4EC2-9F2D-31D4563916B6}" type="parTrans">
      <dgm:prSet/>
      <dgm:spPr/>
      <dgm:t>
        <a:bodyPr/>
        <a:p>
          <a:endParaRPr lang="zh-CN" altLang="en-US"/>
        </a:p>
      </dgm:t>
    </dgm:pt>
    <dgm:pt modelId="{515896BF-1DB2-4936-A3D4-AA39D53C21BD}" cxnId="{25E12681-92C2-4EC2-9F2D-31D4563916B6}" type="sibTrans">
      <dgm:prSet/>
      <dgm:spPr/>
      <dgm:t>
        <a:bodyPr/>
        <a:p>
          <a:endParaRPr lang="zh-CN" altLang="en-US"/>
        </a:p>
      </dgm:t>
    </dgm:pt>
    <dgm:pt modelId="{4169930F-5254-4ACB-91D0-FFB642E30E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设计方案</a:t>
          </a:r>
          <a:r>
            <a:rPr lang="zh-CN" altLang="en-US"/>
            <a:t>真实准确</a:t>
          </a:r>
          <a:endParaRPr lang="zh-CN" altLang="en-US"/>
        </a:p>
      </dgm:t>
    </dgm:pt>
    <dgm:pt modelId="{BE7C80D8-6997-4B9A-A1AD-A1C5B4B3265A}" cxnId="{03A813C8-50BE-406C-BD86-18DF48273B5D}" type="parTrans">
      <dgm:prSet/>
      <dgm:spPr/>
      <dgm:t>
        <a:bodyPr/>
        <a:p>
          <a:endParaRPr lang="zh-CN" altLang="en-US"/>
        </a:p>
      </dgm:t>
    </dgm:pt>
    <dgm:pt modelId="{3FE86934-2540-468C-9B62-AE2918C65515}" cxnId="{03A813C8-50BE-406C-BD86-18DF48273B5D}" type="sibTrans">
      <dgm:prSet/>
      <dgm:spPr/>
      <dgm:t>
        <a:bodyPr/>
        <a:p>
          <a:endParaRPr lang="zh-CN" altLang="en-US"/>
        </a:p>
      </dgm:t>
    </dgm:pt>
    <dgm:pt modelId="{C411B7FC-62B0-4C19-8D50-08E09356208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项目输出文档</a:t>
          </a:r>
          <a:r>
            <a:rPr lang="zh-CN" altLang="en-US"/>
            <a:t>完整</a:t>
          </a:r>
          <a:endParaRPr lang="zh-CN" altLang="en-US"/>
        </a:p>
      </dgm:t>
    </dgm:pt>
    <dgm:pt modelId="{A0A89B20-2DC2-47EB-8B24-63D3281C4748}" cxnId="{F9F08B80-65D5-40DC-9A51-CB5442FCBD0F}" type="parTrans">
      <dgm:prSet/>
      <dgm:spPr/>
    </dgm:pt>
    <dgm:pt modelId="{34EB1398-81F1-4746-A51E-C51266D04523}" cxnId="{F9F08B80-65D5-40DC-9A51-CB5442FCBD0F}" type="sibTrans">
      <dgm:prSet/>
      <dgm:spPr/>
    </dgm:pt>
    <dgm:pt modelId="{775572F3-0553-494B-93ED-F37B044DEB6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项目文档</a:t>
          </a:r>
          <a:r>
            <a:rPr lang="zh-CN" altLang="en-US"/>
            <a:t>按时输出</a:t>
          </a:r>
          <a:endParaRPr lang="zh-CN" altLang="en-US"/>
        </a:p>
      </dgm:t>
    </dgm:pt>
    <dgm:pt modelId="{AD19EE6C-4090-493A-BC17-D6D0B933697F}" cxnId="{A8DE7D3F-2D5A-4FE3-B8F6-6F326D552265}" type="parTrans">
      <dgm:prSet/>
      <dgm:spPr/>
    </dgm:pt>
    <dgm:pt modelId="{D4D668CD-1FDA-4DC7-8B04-F677F4F0D72E}" cxnId="{A8DE7D3F-2D5A-4FE3-B8F6-6F326D552265}" type="sibTrans">
      <dgm:prSet/>
      <dgm:spPr/>
    </dgm:pt>
    <dgm:pt modelId="{2ADAB37A-2FD2-4B9F-ADA4-064EA79613A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altLang="en-US"/>
            <a:t>项目人员</a:t>
          </a:r>
          <a:r>
            <a:rPr lang="zh-CN" altLang="en-US"/>
            <a:t>遵守</a:t>
          </a:r>
          <a:r>
            <a:rPr lang="zh-CN" altLang="en-US"/>
            <a:t>项目实施规范</a:t>
          </a:r>
          <a:r>
            <a:rPr lang="zh-CN" altLang="en-US"/>
            <a:t/>
          </a:r>
          <a:endParaRPr lang="zh-CN" altLang="en-US"/>
        </a:p>
      </dgm:t>
    </dgm:pt>
    <dgm:pt modelId="{2D9FFE16-EDD9-465D-AD5F-D30433687F37}" cxnId="{F73B3F03-00F9-4EE3-80C4-AFB1470A0A54}" type="parTrans">
      <dgm:prSet/>
      <dgm:spPr/>
    </dgm:pt>
    <dgm:pt modelId="{77F64BCE-322B-45E4-9352-D808E268418A}" cxnId="{F73B3F03-00F9-4EE3-80C4-AFB1470A0A54}" type="sibTrans">
      <dgm:prSet/>
      <dgm:spPr/>
    </dgm:pt>
    <dgm:pt modelId="{A7F9457A-77AE-40C5-ACD6-D05C90196DBC}" type="pres">
      <dgm:prSet presAssocID="{19AECEDB-97B9-459C-A382-C7513B9946EB}" presName="linear" presStyleCnt="0">
        <dgm:presLayoutVars>
          <dgm:animLvl val="lvl"/>
          <dgm:resizeHandles val="exact"/>
        </dgm:presLayoutVars>
      </dgm:prSet>
      <dgm:spPr/>
    </dgm:pt>
    <dgm:pt modelId="{EEC92631-438E-4889-A2D9-01FE2CDC88D6}" type="pres">
      <dgm:prSet presAssocID="{49D796A5-6D71-4135-A74D-6066142AF1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928AFD-C21C-4579-AB4A-38CEB4BDF82D}" type="pres">
      <dgm:prSet presAssocID="{49D796A5-6D71-4135-A74D-6066142AF174}" presName="childText" presStyleLbl="revTx" presStyleIdx="0" presStyleCnt="2">
        <dgm:presLayoutVars>
          <dgm:bulletEnabled val="1"/>
        </dgm:presLayoutVars>
      </dgm:prSet>
      <dgm:spPr/>
    </dgm:pt>
    <dgm:pt modelId="{66C12D09-2C23-48C2-8818-E713E46EB78F}" type="pres">
      <dgm:prSet presAssocID="{ADA5AD25-3BC2-4E43-8A35-6AA42204E0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229C2A-B173-4AE4-BFD6-2ABD7F4D4C6E}" type="pres">
      <dgm:prSet presAssocID="{ADA5AD25-3BC2-4E43-8A35-6AA42204E0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35B2B4-6755-48DD-B025-35F641DFE89B}" srcId="{19AECEDB-97B9-459C-A382-C7513B9946EB}" destId="{49D796A5-6D71-4135-A74D-6066142AF174}" srcOrd="0" destOrd="0" parTransId="{0588D79C-D327-48CD-AD7F-3019BA4B808D}" sibTransId="{069C7050-88EB-495E-9F09-EB5E3BAC948F}"/>
    <dgm:cxn modelId="{3FC19F69-549E-4FA8-BA65-C6C10C0BC4F9}" srcId="{49D796A5-6D71-4135-A74D-6066142AF174}" destId="{5618F486-258F-471D-ADD1-C0B9BDB9929B}" srcOrd="0" destOrd="0" parTransId="{C2B9CF0E-122F-457C-BC42-58873FE78D4E}" sibTransId="{39189084-72FD-4257-BB51-595C26129668}"/>
    <dgm:cxn modelId="{B478C14D-A9E0-44CE-A87E-1B804B6F5F0E}" srcId="{49D796A5-6D71-4135-A74D-6066142AF174}" destId="{7109818C-18FC-4579-AEF6-3E85FBF7915C}" srcOrd="1" destOrd="0" parTransId="{0A335BFE-18FD-424D-BDED-6E6D779ADD6C}" sibTransId="{51705A60-5644-405B-932E-488A62F14E5E}"/>
    <dgm:cxn modelId="{99B32249-116C-4682-93F8-B13BFEEF5CCA}" srcId="{49D796A5-6D71-4135-A74D-6066142AF174}" destId="{4DF07D03-1753-41E8-B5B8-9DFF8F1D8426}" srcOrd="2" destOrd="0" parTransId="{03E1D618-D0C2-4600-851E-E359A01D9830}" sibTransId="{B17C2F6A-8908-4FC4-B6CE-637C83D39D9D}"/>
    <dgm:cxn modelId="{FC3756E5-1D9F-42CD-90C9-130E0E79E6E5}" srcId="{49D796A5-6D71-4135-A74D-6066142AF174}" destId="{C4306C4E-1A7A-40FF-99D9-F2D7D1C54E7C}" srcOrd="3" destOrd="0" parTransId="{94817537-3EA0-414A-96FB-0220D2207683}" sibTransId="{84E32E89-F691-4995-84CC-B021346547F0}"/>
    <dgm:cxn modelId="{25E12681-92C2-4EC2-9F2D-31D4563916B6}" srcId="{19AECEDB-97B9-459C-A382-C7513B9946EB}" destId="{ADA5AD25-3BC2-4E43-8A35-6AA42204E0F6}" srcOrd="1" destOrd="0" parTransId="{79C8FE9E-B1A2-429E-AD49-52CD37207E80}" sibTransId="{515896BF-1DB2-4936-A3D4-AA39D53C21BD}"/>
    <dgm:cxn modelId="{03A813C8-50BE-406C-BD86-18DF48273B5D}" srcId="{ADA5AD25-3BC2-4E43-8A35-6AA42204E0F6}" destId="{4169930F-5254-4ACB-91D0-FFB642E30E00}" srcOrd="0" destOrd="1" parTransId="{BE7C80D8-6997-4B9A-A1AD-A1C5B4B3265A}" sibTransId="{3FE86934-2540-468C-9B62-AE2918C65515}"/>
    <dgm:cxn modelId="{F9F08B80-65D5-40DC-9A51-CB5442FCBD0F}" srcId="{ADA5AD25-3BC2-4E43-8A35-6AA42204E0F6}" destId="{C411B7FC-62B0-4C19-8D50-08E093562089}" srcOrd="1" destOrd="1" parTransId="{A0A89B20-2DC2-47EB-8B24-63D3281C4748}" sibTransId="{34EB1398-81F1-4746-A51E-C51266D04523}"/>
    <dgm:cxn modelId="{A8DE7D3F-2D5A-4FE3-B8F6-6F326D552265}" srcId="{ADA5AD25-3BC2-4E43-8A35-6AA42204E0F6}" destId="{775572F3-0553-494B-93ED-F37B044DEB67}" srcOrd="2" destOrd="1" parTransId="{AD19EE6C-4090-493A-BC17-D6D0B933697F}" sibTransId="{D4D668CD-1FDA-4DC7-8B04-F677F4F0D72E}"/>
    <dgm:cxn modelId="{F73B3F03-00F9-4EE3-80C4-AFB1470A0A54}" srcId="{ADA5AD25-3BC2-4E43-8A35-6AA42204E0F6}" destId="{2ADAB37A-2FD2-4B9F-ADA4-064EA79613AC}" srcOrd="3" destOrd="1" parTransId="{2D9FFE16-EDD9-465D-AD5F-D30433687F37}" sibTransId="{77F64BCE-322B-45E4-9352-D808E268418A}"/>
    <dgm:cxn modelId="{368CC1E7-B893-4773-9353-AD5C54E4AA5D}" type="presOf" srcId="{19AECEDB-97B9-459C-A382-C7513B9946EB}" destId="{A7F9457A-77AE-40C5-ACD6-D05C90196DBC}" srcOrd="0" destOrd="0" presId="urn:microsoft.com/office/officeart/2005/8/layout/vList2"/>
    <dgm:cxn modelId="{8158F264-7FCF-488F-B47C-6AAD70D0B281}" type="presParOf" srcId="{A7F9457A-77AE-40C5-ACD6-D05C90196DBC}" destId="{EEC92631-438E-4889-A2D9-01FE2CDC88D6}" srcOrd="0" destOrd="0" presId="urn:microsoft.com/office/officeart/2005/8/layout/vList2"/>
    <dgm:cxn modelId="{3D6E1992-E5F3-42D8-AB22-3BBF0FF828CF}" type="presOf" srcId="{49D796A5-6D71-4135-A74D-6066142AF174}" destId="{EEC92631-438E-4889-A2D9-01FE2CDC88D6}" srcOrd="0" destOrd="0" presId="urn:microsoft.com/office/officeart/2005/8/layout/vList2"/>
    <dgm:cxn modelId="{0D897A1E-C73B-4249-ADCD-074BCD8A0148}" type="presParOf" srcId="{A7F9457A-77AE-40C5-ACD6-D05C90196DBC}" destId="{0A928AFD-C21C-4579-AB4A-38CEB4BDF82D}" srcOrd="1" destOrd="0" presId="urn:microsoft.com/office/officeart/2005/8/layout/vList2"/>
    <dgm:cxn modelId="{AB9F4F43-B4B0-482F-B07A-538223EEBF65}" type="presOf" srcId="{5618F486-258F-471D-ADD1-C0B9BDB9929B}" destId="{0A928AFD-C21C-4579-AB4A-38CEB4BDF82D}" srcOrd="0" destOrd="0" presId="urn:microsoft.com/office/officeart/2005/8/layout/vList2"/>
    <dgm:cxn modelId="{8D73F007-1DB6-4DAA-B822-0D838377B7AA}" type="presOf" srcId="{7109818C-18FC-4579-AEF6-3E85FBF7915C}" destId="{0A928AFD-C21C-4579-AB4A-38CEB4BDF82D}" srcOrd="0" destOrd="1" presId="urn:microsoft.com/office/officeart/2005/8/layout/vList2"/>
    <dgm:cxn modelId="{AEF397A6-1EF4-47BA-8C30-ED6A368B1CE8}" type="presOf" srcId="{4DF07D03-1753-41E8-B5B8-9DFF8F1D8426}" destId="{0A928AFD-C21C-4579-AB4A-38CEB4BDF82D}" srcOrd="0" destOrd="2" presId="urn:microsoft.com/office/officeart/2005/8/layout/vList2"/>
    <dgm:cxn modelId="{FA98B3B4-14EE-4956-9327-E6A82DF92EC6}" type="presOf" srcId="{C4306C4E-1A7A-40FF-99D9-F2D7D1C54E7C}" destId="{0A928AFD-C21C-4579-AB4A-38CEB4BDF82D}" srcOrd="0" destOrd="3" presId="urn:microsoft.com/office/officeart/2005/8/layout/vList2"/>
    <dgm:cxn modelId="{360400A5-66C8-4157-9B5E-9717E289192A}" type="presParOf" srcId="{A7F9457A-77AE-40C5-ACD6-D05C90196DBC}" destId="{66C12D09-2C23-48C2-8818-E713E46EB78F}" srcOrd="2" destOrd="0" presId="urn:microsoft.com/office/officeart/2005/8/layout/vList2"/>
    <dgm:cxn modelId="{76F0C2B2-2E5E-4B41-A022-9BE46B41C5FC}" type="presOf" srcId="{ADA5AD25-3BC2-4E43-8A35-6AA42204E0F6}" destId="{66C12D09-2C23-48C2-8818-E713E46EB78F}" srcOrd="0" destOrd="0" presId="urn:microsoft.com/office/officeart/2005/8/layout/vList2"/>
    <dgm:cxn modelId="{9F053779-AAD5-4A00-A162-C9135627B150}" type="presParOf" srcId="{A7F9457A-77AE-40C5-ACD6-D05C90196DBC}" destId="{8D229C2A-B173-4AE4-BFD6-2ABD7F4D4C6E}" srcOrd="3" destOrd="0" presId="urn:microsoft.com/office/officeart/2005/8/layout/vList2"/>
    <dgm:cxn modelId="{72CA5D2C-2F30-4CC2-960B-ADABC86873BD}" type="presOf" srcId="{4169930F-5254-4ACB-91D0-FFB642E30E00}" destId="{8D229C2A-B173-4AE4-BFD6-2ABD7F4D4C6E}" srcOrd="0" destOrd="0" presId="urn:microsoft.com/office/officeart/2005/8/layout/vList2"/>
    <dgm:cxn modelId="{5CEE9C12-AEA2-47BA-9C0E-20531F53FDAD}" type="presOf" srcId="{C411B7FC-62B0-4C19-8D50-08E093562089}" destId="{8D229C2A-B173-4AE4-BFD6-2ABD7F4D4C6E}" srcOrd="0" destOrd="1" presId="urn:microsoft.com/office/officeart/2005/8/layout/vList2"/>
    <dgm:cxn modelId="{999E1F1F-2A21-4BB7-A8FB-E3825E94D2E9}" type="presOf" srcId="{775572F3-0553-494B-93ED-F37B044DEB67}" destId="{8D229C2A-B173-4AE4-BFD6-2ABD7F4D4C6E}" srcOrd="0" destOrd="2" presId="urn:microsoft.com/office/officeart/2005/8/layout/vList2"/>
    <dgm:cxn modelId="{CFA50DC6-0EBB-4D5A-9991-71E12DB07229}" type="presOf" srcId="{2ADAB37A-2FD2-4B9F-ADA4-064EA79613AC}" destId="{8D229C2A-B173-4AE4-BFD6-2ABD7F4D4C6E}" srcOrd="0" destOrd="3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EC92631-438E-4889-A2D9-01FE2CDC88D6}">
      <dsp:nvSpPr>
        <dsp:cNvPr id="3" name="圆角矩形 2"/>
        <dsp:cNvSpPr/>
      </dsp:nvSpPr>
      <dsp:spPr bwMode="white">
        <a:xfrm>
          <a:off x="0" y="74613"/>
          <a:ext cx="8128000" cy="814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项目实施</a:t>
          </a:r>
          <a:endParaRPr lang="zh-CN" altLang="en-US"/>
        </a:p>
      </dsp:txBody>
      <dsp:txXfrm>
        <a:off x="0" y="74613"/>
        <a:ext cx="8128000" cy="814070"/>
      </dsp:txXfrm>
    </dsp:sp>
    <dsp:sp modelId="{0A928AFD-C21C-4579-AB4A-38CEB4BDF82D}">
      <dsp:nvSpPr>
        <dsp:cNvPr id="4" name="矩形 3"/>
        <dsp:cNvSpPr/>
      </dsp:nvSpPr>
      <dsp:spPr bwMode="white">
        <a:xfrm>
          <a:off x="0" y="888683"/>
          <a:ext cx="8128000" cy="182054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58064" tIns="38100" rIns="213360" bIns="3810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项目结果验证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项目实施按时完成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项目实施完全符合实施方案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项目人员遵守项目实施规范</a:t>
          </a:r>
          <a:endParaRPr lang="zh-CN" altLang="en-US">
            <a:solidFill>
              <a:schemeClr val="tx1"/>
            </a:solidFill>
          </a:endParaRPr>
        </a:p>
      </dsp:txBody>
      <dsp:txXfrm>
        <a:off x="0" y="888683"/>
        <a:ext cx="8128000" cy="1820545"/>
      </dsp:txXfrm>
    </dsp:sp>
    <dsp:sp modelId="{66C12D09-2C23-48C2-8818-E713E46EB78F}">
      <dsp:nvSpPr>
        <dsp:cNvPr id="5" name="圆角矩形 4"/>
        <dsp:cNvSpPr/>
      </dsp:nvSpPr>
      <dsp:spPr bwMode="white">
        <a:xfrm>
          <a:off x="0" y="2709228"/>
          <a:ext cx="8128000" cy="81407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4800000"/>
            <a:satOff val="-9803"/>
            <a:lumOff val="627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文档</a:t>
          </a:r>
          <a:endParaRPr lang="zh-CN" altLang="en-US"/>
        </a:p>
      </dsp:txBody>
      <dsp:txXfrm>
        <a:off x="0" y="2709228"/>
        <a:ext cx="8128000" cy="814070"/>
      </dsp:txXfrm>
    </dsp:sp>
    <dsp:sp modelId="{8D229C2A-B173-4AE4-BFD6-2ABD7F4D4C6E}">
      <dsp:nvSpPr>
        <dsp:cNvPr id="6" name="矩形 5"/>
        <dsp:cNvSpPr/>
      </dsp:nvSpPr>
      <dsp:spPr bwMode="white">
        <a:xfrm>
          <a:off x="0" y="3523298"/>
          <a:ext cx="8128000" cy="182054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58064" tIns="38100" rIns="213360" bIns="38100" anchor="t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设计方案真实准确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项目输出文档完整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项目文档按时输出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项目人员遵守项目实施规范</a:t>
          </a:r>
          <a:endParaRPr lang="zh-CN" altLang="en-US">
            <a:solidFill>
              <a:schemeClr val="tx1"/>
            </a:solidFill>
          </a:endParaRPr>
        </a:p>
      </dsp:txBody>
      <dsp:txXfrm>
        <a:off x="0" y="3523298"/>
        <a:ext cx="8128000" cy="1820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  <a:endParaRPr lang="en-US" sz="8000" baseline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5017101" y="973336"/>
            <a:ext cx="7380387" cy="49202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33375" y="714375"/>
            <a:ext cx="5524500" cy="273248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3375" y="3437930"/>
            <a:ext cx="5524500" cy="273248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366395" indent="-366395">
              <a:lnSpc>
                <a:spcPct val="120000"/>
              </a:lnSpc>
              <a:spcBef>
                <a:spcPts val="3235"/>
              </a:spcBef>
              <a:defRPr sz="3235"/>
            </a:lvl1pPr>
            <a:lvl2pPr marL="732155" indent="-366395">
              <a:lnSpc>
                <a:spcPct val="120000"/>
              </a:lnSpc>
              <a:spcBef>
                <a:spcPts val="3235"/>
              </a:spcBef>
              <a:defRPr sz="3235"/>
            </a:lvl2pPr>
            <a:lvl3pPr marL="1098550" indent="-366395">
              <a:lnSpc>
                <a:spcPct val="120000"/>
              </a:lnSpc>
              <a:spcBef>
                <a:spcPts val="3235"/>
              </a:spcBef>
              <a:defRPr sz="3235"/>
            </a:lvl3pPr>
            <a:lvl4pPr marL="1464310" indent="-366395">
              <a:lnSpc>
                <a:spcPct val="120000"/>
              </a:lnSpc>
              <a:spcBef>
                <a:spcPts val="3235"/>
              </a:spcBef>
              <a:defRPr sz="3235"/>
            </a:lvl4pPr>
            <a:lvl5pPr marL="1830705" indent="-366395">
              <a:lnSpc>
                <a:spcPct val="120000"/>
              </a:lnSpc>
              <a:spcBef>
                <a:spcPts val="3235"/>
              </a:spcBef>
              <a:defRPr sz="323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ECA-3842-4754-AC1F-8EB2ED0EB7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B61F94-D137-482B-8FF3-DF4E383E00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aRT-1"/>
          <p:cNvSpPr txBox="1">
            <a:spLocks noGrp="1"/>
          </p:cNvSpPr>
          <p:nvPr>
            <p:ph type="title"/>
          </p:nvPr>
        </p:nvSpPr>
        <p:spPr>
          <a:xfrm>
            <a:off x="4262437" y="714375"/>
            <a:ext cx="4143376" cy="273248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10000"/>
            </a:lvl1pPr>
          </a:lstStyle>
          <a:p>
            <a:r>
              <a:t>Pa</a:t>
            </a:r>
            <a:r>
              <a:rPr lang="en-US" altLang="zh-CN"/>
              <a:t>rt</a:t>
            </a:r>
            <a:r>
              <a:t>-</a:t>
            </a:r>
            <a:r>
              <a:rPr lang="en-US"/>
              <a:t>4</a:t>
            </a:r>
            <a:endParaRPr lang="en-US"/>
          </a:p>
        </p:txBody>
      </p:sp>
      <p:sp>
        <p:nvSpPr>
          <p:cNvPr id="123" name="项目简介"/>
          <p:cNvSpPr txBox="1">
            <a:spLocks noGrp="1"/>
          </p:cNvSpPr>
          <p:nvPr>
            <p:ph type="body" sz="quarter" idx="1"/>
          </p:nvPr>
        </p:nvSpPr>
        <p:spPr>
          <a:xfrm>
            <a:off x="4262437" y="3556992"/>
            <a:ext cx="4143376" cy="2732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err="1"/>
              <a:t>项目</a:t>
            </a:r>
            <a:r>
              <a:rPr lang="zh-CN" err="1"/>
              <a:t>实施流程</a:t>
            </a:r>
            <a:endParaRPr lang="zh-CN" err="1"/>
          </a:p>
          <a:p>
            <a:r>
              <a:rPr lang="zh-CN" err="1"/>
              <a:t>与</a:t>
            </a:r>
            <a:endParaRPr lang="zh-CN" err="1"/>
          </a:p>
          <a:p>
            <a:r>
              <a:rPr lang="zh-CN" err="1"/>
              <a:t>质量检查</a:t>
            </a:r>
            <a:endParaRPr lang="zh-CN" err="1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5760" y="344805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项目实施流程</a:t>
            </a:r>
            <a:endParaRPr lang="zh-CN" altLang="en-US" sz="4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174750"/>
            <a:ext cx="12002770" cy="56826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43607" y="5823581"/>
            <a:ext cx="372954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总体情况：基本按照流程合规完成</a:t>
            </a:r>
            <a:endParaRPr lang="zh-CN" altLang="en-US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5760" y="344805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/>
              <a:t>项目质量检查情况</a:t>
            </a:r>
            <a:endParaRPr lang="zh-CN" altLang="en-US" sz="4800"/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117475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</Words>
  <Application>WPS 表格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方正书宋_GBK</vt:lpstr>
      <vt:lpstr>Wingdings</vt:lpstr>
      <vt:lpstr>Wingdings 3</vt:lpstr>
      <vt:lpstr>Arial</vt:lpstr>
      <vt:lpstr>Gill Sans</vt:lpstr>
      <vt:lpstr>黑体</vt:lpstr>
      <vt:lpstr>汉仪中黑KW</vt:lpstr>
      <vt:lpstr>Times</vt:lpstr>
      <vt:lpstr>Century Gothic</vt:lpstr>
      <vt:lpstr>苹方-简</vt:lpstr>
      <vt:lpstr>幼圆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丝状</vt:lpstr>
      <vt:lpstr>Part-1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专业实习汇报</dc:title>
  <dc:creator>张 锡涵</dc:creator>
  <cp:lastModifiedBy>yuxinyi</cp:lastModifiedBy>
  <cp:revision>4</cp:revision>
  <dcterms:created xsi:type="dcterms:W3CDTF">2021-09-08T04:26:05Z</dcterms:created>
  <dcterms:modified xsi:type="dcterms:W3CDTF">2021-09-08T04:26:05Z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