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solidFill>
                <a:srgbClr val="3797C6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3797C6"/>
              </a:solidFill>
              <a:prstDash val="solid"/>
              <a:miter lim="400000"/>
            </a:ln>
          </a:left>
          <a:right>
            <a:ln w="12700" cap="flat">
              <a:solidFill>
                <a:srgbClr val="3797C6"/>
              </a:solidFill>
              <a:prstDash val="solid"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3797C6"/>
              </a:solidFill>
              <a:prstDash val="solid"/>
              <a:miter lim="400000"/>
            </a:ln>
          </a:insideH>
          <a:insideV>
            <a:ln w="12700" cap="flat">
              <a:solidFill>
                <a:srgbClr val="3797C6"/>
              </a:solidFill>
              <a:prstDash val="solid"/>
              <a:miter lim="400000"/>
            </a:ln>
          </a:insideV>
        </a:tcBdr>
        <a:fill>
          <a:solidFill>
            <a:srgbClr val="0365C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" name="Shape 1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  <p:transition xmlns:p14="http://schemas.microsoft.com/office/powerpoint/2010/main" spd="med" advClick="1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2286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743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3200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3657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g_0001.pdf" descr="pg_0001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g_0010.pdf" descr="pg_0010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g_0011.pdf" descr="pg_0011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g_0012.pdf" descr="pg_0012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g_0013.pdf" descr="pg_0013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g_0014.pdf" descr="pg_0014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g_0015.pdf" descr="pg_0015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g_0016.pdf" descr="pg_0016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g_0017.pdf" descr="pg_0017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g_0018.pdf" descr="pg_0018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g_0019.pdf" descr="pg_0019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g_0002.pdf" descr="pg_0002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g_0003.pdf" descr="pg_0003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g_0004.pdf" descr="pg_0004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g_0005.pdf" descr="pg_0005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g_0006.pdf" descr="pg_0006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g_0007.pdf" descr="pg_0007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g_0008.pdf" descr="pg_0008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g_0009.pdf" descr="pg_0009.pdf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4"/>
            <a:ext cx="13004800" cy="975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