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0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8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7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06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81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29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37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38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6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55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68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25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88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75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1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05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88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97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BE72-F7F9-4427-BAD3-C6C1B49D7C82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E8FC-1A60-4FB8-9F33-3261743D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defTabSz="457200"/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 defTabSz="457200"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200"/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defTabSz="457200"/>
            <a:fld id="{16A4A0B5-D6C9-0E4F-9CC5-318298AABDB5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 defTabSz="457200"/>
              <a:t>9/29/2014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defTabSz="457200"/>
            <a:fld id="{0F987F33-1766-FC4E-A5E0-6048FF110FC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 2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4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Schedule Metrics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64" y="874923"/>
            <a:ext cx="5163271" cy="41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337"/>
              </p:ext>
            </p:extLst>
          </p:nvPr>
        </p:nvGraphicFramePr>
        <p:xfrm>
          <a:off x="933995" y="1306286"/>
          <a:ext cx="7008221" cy="3304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38"/>
                <a:gridCol w="1440047"/>
                <a:gridCol w="1066700"/>
                <a:gridCol w="1278516"/>
                <a:gridCol w="1974920"/>
              </a:tblGrid>
              <a:tr h="1382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Days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Days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</a:p>
                    <a:p>
                      <a:pPr algn="ctr"/>
                      <a:r>
                        <a:rPr lang="en-US" dirty="0" smtClean="0"/>
                        <a:t>Metric</a:t>
                      </a:r>
                    </a:p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can be improved</a:t>
                      </a:r>
                      <a:endParaRPr lang="en-US" dirty="0"/>
                    </a:p>
                  </a:txBody>
                  <a:tcPr anchor="ctr"/>
                </a:tc>
              </a:tr>
              <a:tr h="10073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8756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Allocate</a:t>
                      </a:r>
                      <a:r>
                        <a:rPr lang="en-US" baseline="0" dirty="0" smtClean="0"/>
                        <a:t> debugging time </a:t>
                      </a:r>
                      <a:r>
                        <a:rPr lang="en-US" baseline="0" dirty="0" smtClean="0"/>
                        <a:t>after </a:t>
                      </a:r>
                      <a:r>
                        <a:rPr lang="en-US" baseline="0" dirty="0" smtClean="0"/>
                        <a:t>deployment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9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Pair Programming Metrics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6" y="1081810"/>
            <a:ext cx="8903637" cy="39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62999"/>
              </p:ext>
            </p:extLst>
          </p:nvPr>
        </p:nvGraphicFramePr>
        <p:xfrm>
          <a:off x="222067" y="494930"/>
          <a:ext cx="871292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914400"/>
                <a:gridCol w="1188720"/>
                <a:gridCol w="862149"/>
                <a:gridCol w="744582"/>
                <a:gridCol w="2259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Hours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we can Improve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UI for Login/Logout and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2.0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1.8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1.13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Login/Logout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(Unzip, Read data files and create SQL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1.06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(Validate data files, connect to database, insert into tables, drop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11.4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0.52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Integrate functionalities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0.95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Login/Logout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="0" baseline="0" dirty="0" smtClean="0">
                          <a:effectLst/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b="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3.0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Pair Programming Metrics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58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44032"/>
              </p:ext>
            </p:extLst>
          </p:nvPr>
        </p:nvGraphicFramePr>
        <p:xfrm>
          <a:off x="222067" y="494930"/>
          <a:ext cx="871292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914400"/>
                <a:gridCol w="1188720"/>
                <a:gridCol w="862149"/>
                <a:gridCol w="744582"/>
                <a:gridCol w="2259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Hours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we can Improve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UI for Login/Logout and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2.0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1.8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1.13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Login/Logout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(Unzip, Read data files and create SQL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1.06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(Validate data files, connect to database, insert into tables, drop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11.4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0.52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Integrate functionalities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Calibri" panose="020F0502020204030204" pitchFamily="34" charset="0"/>
                        </a:rPr>
                        <a:t>Estimate</a:t>
                      </a:r>
                      <a:r>
                        <a:rPr lang="en-US" sz="1500" b="1" baseline="0" dirty="0" smtClean="0">
                          <a:latin typeface="Calibri" panose="020F0502020204030204" pitchFamily="34" charset="0"/>
                        </a:rPr>
                        <a:t> Integration time better. (Lower)</a:t>
                      </a:r>
                      <a:endParaRPr lang="en-US" sz="15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0.95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Login/Logout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b="1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3.0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Calibri" panose="020F0502020204030204" pitchFamily="34" charset="0"/>
                        </a:rPr>
                        <a:t>Allocate debugging</a:t>
                      </a:r>
                      <a:r>
                        <a:rPr lang="en-US" sz="1500" b="1" baseline="0" dirty="0" smtClean="0">
                          <a:latin typeface="Calibri" panose="020F0502020204030204" pitchFamily="34" charset="0"/>
                        </a:rPr>
                        <a:t> time better according to difficulty of functionality</a:t>
                      </a:r>
                      <a:endParaRPr lang="en-US" sz="15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Pair Programming Metrics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72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Metrics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43469"/>
              </p:ext>
            </p:extLst>
          </p:nvPr>
        </p:nvGraphicFramePr>
        <p:xfrm>
          <a:off x="1510937" y="987697"/>
          <a:ext cx="6096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Bug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Login/Logout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</a:t>
                      </a:r>
                      <a:r>
                        <a:rPr lang="en-US" baseline="0" dirty="0" smtClean="0"/>
                        <a:t> User and Admin Login pages. Need to Integrate them.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Impact </a:t>
                      </a:r>
                    </a:p>
                    <a:p>
                      <a:r>
                        <a:rPr lang="en-US" baseline="0" dirty="0" smtClean="0"/>
                        <a:t>(1 point)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</a:t>
                      </a:r>
                      <a:r>
                        <a:rPr lang="en-US" baseline="0" dirty="0" smtClean="0"/>
                        <a:t> longer than 15 minutes to upload and validate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</a:t>
                      </a:r>
                      <a:r>
                        <a:rPr lang="en-US" dirty="0" smtClean="0"/>
                        <a:t>Impact </a:t>
                      </a:r>
                    </a:p>
                    <a:p>
                      <a:r>
                        <a:rPr lang="en-US" dirty="0" smtClean="0"/>
                        <a:t>(5 </a:t>
                      </a:r>
                      <a:r>
                        <a:rPr lang="en-US" dirty="0" smtClean="0"/>
                        <a:t>points)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7909" y="3925669"/>
            <a:ext cx="66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Overall Score = 6 &lt; 10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Therefore, Errors should be debugged in planned debugging time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321</Words>
  <Application>Microsoft Office PowerPoint</Application>
  <PresentationFormat>On-screen Show 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NewsPrint</vt:lpstr>
      <vt:lpstr>1_NewsPrint</vt:lpstr>
      <vt:lpstr>ITERATION 2 METRICS</vt:lpstr>
      <vt:lpstr>Schedule Metrics</vt:lpstr>
      <vt:lpstr>Schedule Metrics</vt:lpstr>
      <vt:lpstr>Pair Programming Metrics</vt:lpstr>
      <vt:lpstr>Pair Programming Metrics</vt:lpstr>
      <vt:lpstr>Pair Programming Metrics</vt:lpstr>
      <vt:lpstr>Bug Metrics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2 METRICS</dc:title>
  <dc:creator>Windows User</dc:creator>
  <cp:lastModifiedBy>Windows User</cp:lastModifiedBy>
  <cp:revision>1</cp:revision>
  <dcterms:created xsi:type="dcterms:W3CDTF">2014-09-29T05:24:55Z</dcterms:created>
  <dcterms:modified xsi:type="dcterms:W3CDTF">2014-09-29T05:28:01Z</dcterms:modified>
</cp:coreProperties>
</file>