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9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A1260-A5DA-4184-96EA-19882F726FB8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E6E62-E389-40CE-8F63-BB1FDB67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24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E6E62-E389-40CE-8F63-BB1FDB6780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96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E6E62-E389-40CE-8F63-BB1FDB6780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9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E6E62-E389-40CE-8F63-BB1FDB6780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96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E6E62-E389-40CE-8F63-BB1FDB6780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96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E6E62-E389-40CE-8F63-BB1FDB6780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9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E1E9-EC0B-4B7C-B822-BA5DACF62F0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77FD-A3AD-4D32-BCCC-3545247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8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E1E9-EC0B-4B7C-B822-BA5DACF62F0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77FD-A3AD-4D32-BCCC-3545247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E1E9-EC0B-4B7C-B822-BA5DACF62F0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77FD-A3AD-4D32-BCCC-3545247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9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E1E9-EC0B-4B7C-B822-BA5DACF62F0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77FD-A3AD-4D32-BCCC-3545247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0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E1E9-EC0B-4B7C-B822-BA5DACF62F0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77FD-A3AD-4D32-BCCC-3545247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6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E1E9-EC0B-4B7C-B822-BA5DACF62F0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77FD-A3AD-4D32-BCCC-3545247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E1E9-EC0B-4B7C-B822-BA5DACF62F0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77FD-A3AD-4D32-BCCC-3545247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2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E1E9-EC0B-4B7C-B822-BA5DACF62F0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77FD-A3AD-4D32-BCCC-3545247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E1E9-EC0B-4B7C-B822-BA5DACF62F0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77FD-A3AD-4D32-BCCC-3545247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1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E1E9-EC0B-4B7C-B822-BA5DACF62F0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77FD-A3AD-4D32-BCCC-3545247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6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E1E9-EC0B-4B7C-B822-BA5DACF62F0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77FD-A3AD-4D32-BCCC-3545247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5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E1E9-EC0B-4B7C-B822-BA5DACF62F0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677FD-A3AD-4D32-BCCC-3545247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5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08223"/>
            <a:ext cx="8640960" cy="621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26479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262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08223"/>
            <a:ext cx="8640960" cy="621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51521" y="1268759"/>
            <a:ext cx="8640960" cy="790927"/>
            <a:chOff x="251521" y="1268759"/>
            <a:chExt cx="8640960" cy="790927"/>
          </a:xfrm>
        </p:grpSpPr>
        <p:sp>
          <p:nvSpPr>
            <p:cNvPr id="2" name="Rectangle 1"/>
            <p:cNvSpPr/>
            <p:nvPr/>
          </p:nvSpPr>
          <p:spPr>
            <a:xfrm>
              <a:off x="251521" y="1268759"/>
              <a:ext cx="8640960" cy="790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5537" y="1475492"/>
              <a:ext cx="864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SLOCA</a:t>
              </a:r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03648" y="1340768"/>
              <a:ext cx="0" cy="5946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19672" y="1268759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 smtClean="0"/>
            </a:p>
            <a:p>
              <a:pPr algn="ctr"/>
              <a:r>
                <a:rPr lang="en-US" sz="1400" dirty="0" smtClean="0"/>
                <a:t>Heatmap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1268760"/>
              <a:ext cx="10801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Basic Location Report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1268760"/>
              <a:ext cx="11521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Automatic Group Identification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2240" y="1268760"/>
              <a:ext cx="12961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Group –aware Location Report</a:t>
              </a:r>
              <a:endParaRPr lang="en-US" sz="14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59632" y="220486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Top k popular places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45801"/>
              </p:ext>
            </p:extLst>
          </p:nvPr>
        </p:nvGraphicFramePr>
        <p:xfrm>
          <a:off x="1403648" y="400506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47998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Popular</a:t>
                      </a:r>
                      <a:r>
                        <a:rPr lang="en-US" baseline="0" dirty="0" smtClean="0"/>
                        <a:t> Places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75" y="2914650"/>
            <a:ext cx="3295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71775"/>
            <a:ext cx="2057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93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08223"/>
            <a:ext cx="8640960" cy="621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51521" y="1268759"/>
            <a:ext cx="8640960" cy="790927"/>
            <a:chOff x="251521" y="1268759"/>
            <a:chExt cx="8640960" cy="790927"/>
          </a:xfrm>
        </p:grpSpPr>
        <p:sp>
          <p:nvSpPr>
            <p:cNvPr id="2" name="Rectangle 1"/>
            <p:cNvSpPr/>
            <p:nvPr/>
          </p:nvSpPr>
          <p:spPr>
            <a:xfrm>
              <a:off x="251521" y="1268759"/>
              <a:ext cx="8640960" cy="790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5537" y="1475492"/>
              <a:ext cx="864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SLOCA</a:t>
              </a:r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03648" y="1340768"/>
              <a:ext cx="0" cy="5946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19672" y="1268759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 smtClean="0"/>
            </a:p>
            <a:p>
              <a:pPr algn="ctr"/>
              <a:r>
                <a:rPr lang="en-US" sz="1400" dirty="0" smtClean="0"/>
                <a:t>Heatmap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1268760"/>
              <a:ext cx="10801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Basic Location Report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1268760"/>
              <a:ext cx="11521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Automatic Group Identification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2240" y="1268760"/>
              <a:ext cx="12961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Group –aware Location Report</a:t>
              </a:r>
              <a:endParaRPr lang="en-US" sz="14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59632" y="220486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Top-k companions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75" y="2708920"/>
            <a:ext cx="3295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71775"/>
            <a:ext cx="2057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4418"/>
              </p:ext>
            </p:extLst>
          </p:nvPr>
        </p:nvGraphicFramePr>
        <p:xfrm>
          <a:off x="1284312" y="400506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Companions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50" y="3068960"/>
            <a:ext cx="3267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574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08223"/>
            <a:ext cx="8640960" cy="621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51521" y="1268759"/>
            <a:ext cx="8640960" cy="790927"/>
            <a:chOff x="251521" y="1268759"/>
            <a:chExt cx="8640960" cy="790927"/>
          </a:xfrm>
        </p:grpSpPr>
        <p:sp>
          <p:nvSpPr>
            <p:cNvPr id="2" name="Rectangle 1"/>
            <p:cNvSpPr/>
            <p:nvPr/>
          </p:nvSpPr>
          <p:spPr>
            <a:xfrm>
              <a:off x="251521" y="1268759"/>
              <a:ext cx="8640960" cy="790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5537" y="1475492"/>
              <a:ext cx="864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SLOCA</a:t>
              </a:r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03648" y="1340768"/>
              <a:ext cx="0" cy="5946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19672" y="1268759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 smtClean="0"/>
            </a:p>
            <a:p>
              <a:pPr algn="ctr"/>
              <a:r>
                <a:rPr lang="en-US" sz="1400" dirty="0" smtClean="0"/>
                <a:t>Heatmap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1268760"/>
              <a:ext cx="10801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Basic Location Report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1268760"/>
              <a:ext cx="11521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Automatic Group Identification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2240" y="1268760"/>
              <a:ext cx="12961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Group –aware Location Report</a:t>
              </a:r>
              <a:endParaRPr lang="en-US" sz="14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59632" y="220486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Top-k next places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75" y="2708920"/>
            <a:ext cx="3295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71775"/>
            <a:ext cx="2057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30024"/>
              </p:ext>
            </p:extLst>
          </p:nvPr>
        </p:nvGraphicFramePr>
        <p:xfrm>
          <a:off x="1284312" y="400506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r>
                        <a:rPr lang="en-US" baseline="0" dirty="0" smtClean="0"/>
                        <a:t> 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59" y="3086100"/>
            <a:ext cx="31337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59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08223"/>
            <a:ext cx="8640960" cy="621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51521" y="1268759"/>
            <a:ext cx="8640960" cy="790927"/>
            <a:chOff x="251521" y="1268759"/>
            <a:chExt cx="8640960" cy="790927"/>
          </a:xfrm>
        </p:grpSpPr>
        <p:sp>
          <p:nvSpPr>
            <p:cNvPr id="2" name="Rectangle 1"/>
            <p:cNvSpPr/>
            <p:nvPr/>
          </p:nvSpPr>
          <p:spPr>
            <a:xfrm>
              <a:off x="251521" y="1268759"/>
              <a:ext cx="8640960" cy="790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5537" y="1475492"/>
              <a:ext cx="864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SLOCA</a:t>
              </a:r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03648" y="1340768"/>
              <a:ext cx="0" cy="5946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91680" y="1268760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Bootsrap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43808" y="1268759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 smtClean="0"/>
            </a:p>
            <a:p>
              <a:pPr algn="ctr"/>
              <a:r>
                <a:rPr lang="en-US" sz="1400" dirty="0" smtClean="0"/>
                <a:t>Heatmap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95936" y="1268760"/>
              <a:ext cx="10801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Basic Location Report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8104" y="1268760"/>
              <a:ext cx="11521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Automatic Group Identification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92280" y="1268760"/>
              <a:ext cx="12961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Group –aware Location Report</a:t>
              </a:r>
              <a:endParaRPr lang="en-US" sz="14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51521" y="2996952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 smtClean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Hello Admin</a:t>
            </a:r>
          </a:p>
          <a:p>
            <a:pPr algn="ctr">
              <a:lnSpc>
                <a:spcPct val="200000"/>
              </a:lnSpc>
            </a:pPr>
            <a:r>
              <a:rPr lang="en-US" sz="2400" b="1" dirty="0" smtClean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Welcome to SLOCA!!</a:t>
            </a:r>
            <a:endParaRPr lang="en-US" sz="2400" b="1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1786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08223"/>
            <a:ext cx="8640960" cy="621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51521" y="1268759"/>
            <a:ext cx="8640960" cy="790927"/>
            <a:chOff x="251521" y="1268759"/>
            <a:chExt cx="8640960" cy="790927"/>
          </a:xfrm>
        </p:grpSpPr>
        <p:sp>
          <p:nvSpPr>
            <p:cNvPr id="2" name="Rectangle 1"/>
            <p:cNvSpPr/>
            <p:nvPr/>
          </p:nvSpPr>
          <p:spPr>
            <a:xfrm>
              <a:off x="251521" y="1268759"/>
              <a:ext cx="8640960" cy="790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5537" y="1475492"/>
              <a:ext cx="864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SLOCA</a:t>
              </a:r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03648" y="1340768"/>
              <a:ext cx="0" cy="5946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91680" y="1268760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Bootsrap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43808" y="1268759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 smtClean="0"/>
            </a:p>
            <a:p>
              <a:pPr algn="ctr"/>
              <a:r>
                <a:rPr lang="en-US" sz="1400" dirty="0" smtClean="0"/>
                <a:t>Heatmap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95936" y="1268760"/>
              <a:ext cx="10801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Basic Location Report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8104" y="1268760"/>
              <a:ext cx="11521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Automatic Group Identification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92280" y="1268760"/>
              <a:ext cx="12961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Group –aware Location Report</a:t>
              </a:r>
              <a:endParaRPr lang="en-US" sz="1400" dirty="0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34147"/>
            <a:ext cx="20574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912" y="3534147"/>
            <a:ext cx="20574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61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08223"/>
            <a:ext cx="8640960" cy="621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51521" y="1268759"/>
            <a:ext cx="8640960" cy="790927"/>
            <a:chOff x="251521" y="1268759"/>
            <a:chExt cx="8640960" cy="790927"/>
          </a:xfrm>
        </p:grpSpPr>
        <p:sp>
          <p:nvSpPr>
            <p:cNvPr id="2" name="Rectangle 1"/>
            <p:cNvSpPr/>
            <p:nvPr/>
          </p:nvSpPr>
          <p:spPr>
            <a:xfrm>
              <a:off x="251521" y="1268759"/>
              <a:ext cx="8640960" cy="790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5537" y="1475492"/>
              <a:ext cx="864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SLOCA</a:t>
              </a:r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03648" y="1340768"/>
              <a:ext cx="0" cy="5946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19672" y="1268759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 smtClean="0"/>
            </a:p>
            <a:p>
              <a:pPr algn="ctr"/>
              <a:r>
                <a:rPr lang="en-US" sz="1400" dirty="0" smtClean="0"/>
                <a:t>Heatmap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1268760"/>
              <a:ext cx="10801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Basic Location Report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1268760"/>
              <a:ext cx="11521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Automatic Group Identification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2240" y="1268760"/>
              <a:ext cx="12961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Group –aware Location Report</a:t>
              </a:r>
              <a:endParaRPr lang="en-US" sz="14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51521" y="2996952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 smtClean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Hello (Username)</a:t>
            </a:r>
          </a:p>
          <a:p>
            <a:pPr algn="ctr">
              <a:lnSpc>
                <a:spcPct val="200000"/>
              </a:lnSpc>
            </a:pPr>
            <a:r>
              <a:rPr lang="en-US" sz="2400" b="1" dirty="0" smtClean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Welcome to SLOCA!!</a:t>
            </a:r>
            <a:endParaRPr lang="en-US" sz="2400" b="1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5326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08223"/>
            <a:ext cx="8640960" cy="621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51521" y="1268759"/>
            <a:ext cx="8640960" cy="790927"/>
            <a:chOff x="251521" y="1268759"/>
            <a:chExt cx="8640960" cy="790927"/>
          </a:xfrm>
        </p:grpSpPr>
        <p:sp>
          <p:nvSpPr>
            <p:cNvPr id="2" name="Rectangle 1"/>
            <p:cNvSpPr/>
            <p:nvPr/>
          </p:nvSpPr>
          <p:spPr>
            <a:xfrm>
              <a:off x="251521" y="1268759"/>
              <a:ext cx="8640960" cy="790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5537" y="1475492"/>
              <a:ext cx="864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SLOCA</a:t>
              </a:r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03648" y="1340768"/>
              <a:ext cx="0" cy="5946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19672" y="1268759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Heatmap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1268760"/>
              <a:ext cx="10801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Basic Location Report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1268760"/>
              <a:ext cx="11521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Automatic Group Identification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2240" y="1268760"/>
              <a:ext cx="12961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Group –aware Location Report</a:t>
              </a:r>
              <a:endParaRPr lang="en-US" sz="1400" dirty="0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20" y="2492896"/>
            <a:ext cx="37814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789460"/>
              </p:ext>
            </p:extLst>
          </p:nvPr>
        </p:nvGraphicFramePr>
        <p:xfrm>
          <a:off x="5832140" y="2636912"/>
          <a:ext cx="2268252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26"/>
                <a:gridCol w="1134126"/>
              </a:tblGrid>
              <a:tr h="9375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Crowd Density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 of People per Semantic Place</a:t>
                      </a:r>
                      <a:endParaRPr lang="en-US" sz="1400" dirty="0"/>
                    </a:p>
                  </a:txBody>
                  <a:tcPr/>
                </a:tc>
              </a:tr>
              <a:tr h="288483">
                <a:tc>
                  <a:txBody>
                    <a:bodyPr/>
                    <a:lstStyle/>
                    <a:p>
                      <a:r>
                        <a:rPr lang="en-US" sz="1400" dirty="0"/>
                        <a:t>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88483">
                <a:tc>
                  <a:txBody>
                    <a:bodyPr/>
                    <a:lstStyle/>
                    <a:p>
                      <a:r>
                        <a:rPr lang="en-US" sz="1400"/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 to 2 </a:t>
                      </a:r>
                    </a:p>
                  </a:txBody>
                  <a:tcPr anchor="ctr"/>
                </a:tc>
              </a:tr>
              <a:tr h="288483">
                <a:tc>
                  <a:txBody>
                    <a:bodyPr/>
                    <a:lstStyle/>
                    <a:p>
                      <a:r>
                        <a:rPr lang="en-US" sz="1400" dirty="0"/>
                        <a:t>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 to 5 </a:t>
                      </a:r>
                    </a:p>
                  </a:txBody>
                  <a:tcPr anchor="ctr"/>
                </a:tc>
              </a:tr>
              <a:tr h="288483">
                <a:tc>
                  <a:txBody>
                    <a:bodyPr/>
                    <a:lstStyle/>
                    <a:p>
                      <a:r>
                        <a:rPr lang="en-US" sz="1400"/>
                        <a:t>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 to 10 </a:t>
                      </a:r>
                    </a:p>
                  </a:txBody>
                  <a:tcPr anchor="ctr"/>
                </a:tc>
              </a:tr>
              <a:tr h="288483">
                <a:tc>
                  <a:txBody>
                    <a:bodyPr/>
                    <a:lstStyle/>
                    <a:p>
                      <a:r>
                        <a:rPr lang="en-US" sz="1400"/>
                        <a:t>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 to 20 </a:t>
                      </a:r>
                    </a:p>
                  </a:txBody>
                  <a:tcPr anchor="ctr"/>
                </a:tc>
              </a:tr>
              <a:tr h="288483">
                <a:tc>
                  <a:txBody>
                    <a:bodyPr/>
                    <a:lstStyle/>
                    <a:p>
                      <a:r>
                        <a:rPr lang="en-US" sz="1400"/>
                        <a:t>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21 to 30 </a:t>
                      </a:r>
                    </a:p>
                  </a:txBody>
                  <a:tcPr anchor="ctr"/>
                </a:tc>
              </a:tr>
              <a:tr h="288483">
                <a:tc>
                  <a:txBody>
                    <a:bodyPr/>
                    <a:lstStyle/>
                    <a:p>
                      <a:r>
                        <a:rPr lang="en-US" sz="1400"/>
                        <a:t>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 and more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96136" y="232913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Appendix: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332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08223"/>
            <a:ext cx="8640960" cy="621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51521" y="1268759"/>
            <a:ext cx="8640960" cy="790927"/>
            <a:chOff x="251521" y="1268759"/>
            <a:chExt cx="8640960" cy="790927"/>
          </a:xfrm>
        </p:grpSpPr>
        <p:sp>
          <p:nvSpPr>
            <p:cNvPr id="2" name="Rectangle 1"/>
            <p:cNvSpPr/>
            <p:nvPr/>
          </p:nvSpPr>
          <p:spPr>
            <a:xfrm>
              <a:off x="251521" y="1268759"/>
              <a:ext cx="8640960" cy="790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5537" y="1475492"/>
              <a:ext cx="864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SLOCA</a:t>
              </a:r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03648" y="1340768"/>
              <a:ext cx="0" cy="5946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19672" y="1268759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Heatmap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1268760"/>
              <a:ext cx="10801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Basic Location Report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1268760"/>
              <a:ext cx="11521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Automatic Group Identification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2240" y="1268760"/>
              <a:ext cx="12961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Group –aware Location Report</a:t>
              </a:r>
              <a:endParaRPr lang="en-US" sz="1400" dirty="0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124" y="4384526"/>
            <a:ext cx="2057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1" y="2928426"/>
            <a:ext cx="547260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Crowd Density is 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(Number)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for floor </a:t>
            </a:r>
            <a:r>
              <a:rPr lang="en-US" b="1" dirty="0" smtClean="0">
                <a:solidFill>
                  <a:srgbClr val="FF0000"/>
                </a:solidFill>
              </a:rPr>
              <a:t>(Entered floor)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on </a:t>
            </a:r>
            <a:r>
              <a:rPr lang="en-US" b="1" dirty="0" smtClean="0">
                <a:solidFill>
                  <a:srgbClr val="FF0000"/>
                </a:solidFill>
              </a:rPr>
              <a:t>(Date/Time)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6136" y="232913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Appendix:</a:t>
            </a:r>
            <a:endParaRPr lang="en-US" sz="1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347507"/>
              </p:ext>
            </p:extLst>
          </p:nvPr>
        </p:nvGraphicFramePr>
        <p:xfrm>
          <a:off x="5832140" y="2636912"/>
          <a:ext cx="2268252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26"/>
                <a:gridCol w="1134126"/>
              </a:tblGrid>
              <a:tr h="9375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Crowd Density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 of People per Semantic Place</a:t>
                      </a:r>
                      <a:endParaRPr lang="en-US" sz="1400" dirty="0"/>
                    </a:p>
                  </a:txBody>
                  <a:tcPr/>
                </a:tc>
              </a:tr>
              <a:tr h="288483">
                <a:tc>
                  <a:txBody>
                    <a:bodyPr/>
                    <a:lstStyle/>
                    <a:p>
                      <a:r>
                        <a:rPr lang="en-US" sz="1400" dirty="0"/>
                        <a:t>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88483">
                <a:tc>
                  <a:txBody>
                    <a:bodyPr/>
                    <a:lstStyle/>
                    <a:p>
                      <a:r>
                        <a:rPr lang="en-US" sz="1400"/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 to 2 </a:t>
                      </a:r>
                    </a:p>
                  </a:txBody>
                  <a:tcPr anchor="ctr"/>
                </a:tc>
              </a:tr>
              <a:tr h="288483">
                <a:tc>
                  <a:txBody>
                    <a:bodyPr/>
                    <a:lstStyle/>
                    <a:p>
                      <a:r>
                        <a:rPr lang="en-US" sz="1400" dirty="0"/>
                        <a:t>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 to 5 </a:t>
                      </a:r>
                    </a:p>
                  </a:txBody>
                  <a:tcPr anchor="ctr"/>
                </a:tc>
              </a:tr>
              <a:tr h="288483">
                <a:tc>
                  <a:txBody>
                    <a:bodyPr/>
                    <a:lstStyle/>
                    <a:p>
                      <a:r>
                        <a:rPr lang="en-US" sz="1400"/>
                        <a:t>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 to 10 </a:t>
                      </a:r>
                    </a:p>
                  </a:txBody>
                  <a:tcPr anchor="ctr"/>
                </a:tc>
              </a:tr>
              <a:tr h="288483">
                <a:tc>
                  <a:txBody>
                    <a:bodyPr/>
                    <a:lstStyle/>
                    <a:p>
                      <a:r>
                        <a:rPr lang="en-US" sz="1400"/>
                        <a:t>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 to 20 </a:t>
                      </a:r>
                    </a:p>
                  </a:txBody>
                  <a:tcPr anchor="ctr"/>
                </a:tc>
              </a:tr>
              <a:tr h="288483">
                <a:tc>
                  <a:txBody>
                    <a:bodyPr/>
                    <a:lstStyle/>
                    <a:p>
                      <a:r>
                        <a:rPr lang="en-US" sz="1400"/>
                        <a:t>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21 to 30 </a:t>
                      </a:r>
                    </a:p>
                  </a:txBody>
                  <a:tcPr anchor="ctr"/>
                </a:tc>
              </a:tr>
              <a:tr h="288483">
                <a:tc>
                  <a:txBody>
                    <a:bodyPr/>
                    <a:lstStyle/>
                    <a:p>
                      <a:r>
                        <a:rPr lang="en-US" sz="1400"/>
                        <a:t>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 and more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22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08223"/>
            <a:ext cx="8640960" cy="621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51521" y="1268759"/>
            <a:ext cx="8640960" cy="790927"/>
            <a:chOff x="251521" y="1268759"/>
            <a:chExt cx="8640960" cy="790927"/>
          </a:xfrm>
        </p:grpSpPr>
        <p:sp>
          <p:nvSpPr>
            <p:cNvPr id="2" name="Rectangle 1"/>
            <p:cNvSpPr/>
            <p:nvPr/>
          </p:nvSpPr>
          <p:spPr>
            <a:xfrm>
              <a:off x="251521" y="1268759"/>
              <a:ext cx="8640960" cy="790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5537" y="1475492"/>
              <a:ext cx="864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SLOCA</a:t>
              </a:r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03648" y="1340768"/>
              <a:ext cx="0" cy="5946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19672" y="1268759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Heatmap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1268760"/>
              <a:ext cx="10801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Basic Location Report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1268760"/>
              <a:ext cx="11521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Automatic Group Identification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2240" y="1268760"/>
              <a:ext cx="12961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Group –aware Location Report</a:t>
              </a:r>
              <a:endParaRPr lang="en-US" sz="14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24844" y="2329135"/>
            <a:ext cx="5472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Crowd Density for all semantic places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for floor </a:t>
            </a:r>
            <a:r>
              <a:rPr lang="en-US" b="1" dirty="0" smtClean="0">
                <a:solidFill>
                  <a:srgbClr val="FF0000"/>
                </a:solidFill>
              </a:rPr>
              <a:t>(Entered floor)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on </a:t>
            </a:r>
            <a:r>
              <a:rPr lang="en-US" b="1" dirty="0" smtClean="0">
                <a:solidFill>
                  <a:srgbClr val="FF0000"/>
                </a:solidFill>
              </a:rPr>
              <a:t>(Date/Time)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6136" y="232913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Appendix:</a:t>
            </a:r>
            <a:endParaRPr lang="en-US" sz="1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35609"/>
              </p:ext>
            </p:extLst>
          </p:nvPr>
        </p:nvGraphicFramePr>
        <p:xfrm>
          <a:off x="5832140" y="2636912"/>
          <a:ext cx="2268252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26"/>
                <a:gridCol w="1134126"/>
              </a:tblGrid>
              <a:tr h="9375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Crowd Density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 of People per Semantic Place</a:t>
                      </a:r>
                      <a:endParaRPr lang="en-US" sz="1400" dirty="0"/>
                    </a:p>
                  </a:txBody>
                  <a:tcPr/>
                </a:tc>
              </a:tr>
              <a:tr h="288483">
                <a:tc>
                  <a:txBody>
                    <a:bodyPr/>
                    <a:lstStyle/>
                    <a:p>
                      <a:r>
                        <a:rPr lang="en-US" sz="1400" dirty="0"/>
                        <a:t>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88483">
                <a:tc>
                  <a:txBody>
                    <a:bodyPr/>
                    <a:lstStyle/>
                    <a:p>
                      <a:r>
                        <a:rPr lang="en-US" sz="1400"/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 to 2 </a:t>
                      </a:r>
                    </a:p>
                  </a:txBody>
                  <a:tcPr anchor="ctr"/>
                </a:tc>
              </a:tr>
              <a:tr h="288483">
                <a:tc>
                  <a:txBody>
                    <a:bodyPr/>
                    <a:lstStyle/>
                    <a:p>
                      <a:r>
                        <a:rPr lang="en-US" sz="1400" dirty="0"/>
                        <a:t>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 to 5 </a:t>
                      </a:r>
                    </a:p>
                  </a:txBody>
                  <a:tcPr anchor="ctr"/>
                </a:tc>
              </a:tr>
              <a:tr h="288483">
                <a:tc>
                  <a:txBody>
                    <a:bodyPr/>
                    <a:lstStyle/>
                    <a:p>
                      <a:r>
                        <a:rPr lang="en-US" sz="1400"/>
                        <a:t>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 to 10 </a:t>
                      </a:r>
                    </a:p>
                  </a:txBody>
                  <a:tcPr anchor="ctr"/>
                </a:tc>
              </a:tr>
              <a:tr h="288483">
                <a:tc>
                  <a:txBody>
                    <a:bodyPr/>
                    <a:lstStyle/>
                    <a:p>
                      <a:r>
                        <a:rPr lang="en-US" sz="1400"/>
                        <a:t>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 to 20 </a:t>
                      </a:r>
                    </a:p>
                  </a:txBody>
                  <a:tcPr anchor="ctr"/>
                </a:tc>
              </a:tr>
              <a:tr h="288483">
                <a:tc>
                  <a:txBody>
                    <a:bodyPr/>
                    <a:lstStyle/>
                    <a:p>
                      <a:r>
                        <a:rPr lang="en-US" sz="1400"/>
                        <a:t>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21 to 30 </a:t>
                      </a:r>
                    </a:p>
                  </a:txBody>
                  <a:tcPr anchor="ctr"/>
                </a:tc>
              </a:tr>
              <a:tr h="288483">
                <a:tc>
                  <a:txBody>
                    <a:bodyPr/>
                    <a:lstStyle/>
                    <a:p>
                      <a:r>
                        <a:rPr lang="en-US" sz="1400"/>
                        <a:t>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 and more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7584" y="3861048"/>
            <a:ext cx="439248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9672" y="436510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UI for this part to be decided later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0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08223"/>
            <a:ext cx="8640960" cy="621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51521" y="1268759"/>
            <a:ext cx="8640960" cy="790927"/>
            <a:chOff x="251521" y="1268759"/>
            <a:chExt cx="8640960" cy="790927"/>
          </a:xfrm>
        </p:grpSpPr>
        <p:sp>
          <p:nvSpPr>
            <p:cNvPr id="2" name="Rectangle 1"/>
            <p:cNvSpPr/>
            <p:nvPr/>
          </p:nvSpPr>
          <p:spPr>
            <a:xfrm>
              <a:off x="251521" y="1268759"/>
              <a:ext cx="8640960" cy="790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5537" y="1475492"/>
              <a:ext cx="864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SLOCA</a:t>
              </a:r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03648" y="1340768"/>
              <a:ext cx="0" cy="5946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19672" y="1268759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 smtClean="0"/>
            </a:p>
            <a:p>
              <a:pPr algn="ctr"/>
              <a:r>
                <a:rPr lang="en-US" sz="1400" dirty="0" smtClean="0"/>
                <a:t>Heatmap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1268760"/>
              <a:ext cx="10801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Basic Location Report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1268760"/>
              <a:ext cx="11521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Automatic Group Identification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2240" y="1268760"/>
              <a:ext cx="12961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Group –aware Location Report</a:t>
              </a:r>
              <a:endParaRPr lang="en-US" sz="1400" dirty="0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68960"/>
            <a:ext cx="2057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864" y="3068960"/>
            <a:ext cx="2057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437112"/>
            <a:ext cx="2057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864" y="4437112"/>
            <a:ext cx="2057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20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08223"/>
            <a:ext cx="8640960" cy="621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51521" y="1268759"/>
            <a:ext cx="8640960" cy="790927"/>
            <a:chOff x="251521" y="1268759"/>
            <a:chExt cx="8640960" cy="790927"/>
          </a:xfrm>
        </p:grpSpPr>
        <p:sp>
          <p:nvSpPr>
            <p:cNvPr id="2" name="Rectangle 1"/>
            <p:cNvSpPr/>
            <p:nvPr/>
          </p:nvSpPr>
          <p:spPr>
            <a:xfrm>
              <a:off x="251521" y="1268759"/>
              <a:ext cx="8640960" cy="790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5537" y="1475492"/>
              <a:ext cx="864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SLOCA</a:t>
              </a:r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03648" y="1340768"/>
              <a:ext cx="0" cy="5946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19672" y="1268759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 smtClean="0"/>
            </a:p>
            <a:p>
              <a:pPr algn="ctr"/>
              <a:r>
                <a:rPr lang="en-US" sz="1400" dirty="0" smtClean="0"/>
                <a:t>Heatmap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1268760"/>
              <a:ext cx="10801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Basic Location Report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1268760"/>
              <a:ext cx="11521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Automatic Group Identification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2240" y="1268760"/>
              <a:ext cx="12961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Group –aware Location Report</a:t>
              </a:r>
              <a:endParaRPr lang="en-US" sz="1400" dirty="0"/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49578"/>
              </p:ext>
            </p:extLst>
          </p:nvPr>
        </p:nvGraphicFramePr>
        <p:xfrm>
          <a:off x="1284312" y="283133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MATCHES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447322"/>
              </p:ext>
            </p:extLst>
          </p:nvPr>
        </p:nvGraphicFramePr>
        <p:xfrm>
          <a:off x="1259632" y="38394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 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20"/>
              </p:ext>
            </p:extLst>
          </p:nvPr>
        </p:nvGraphicFramePr>
        <p:xfrm>
          <a:off x="1259632" y="4924648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SCHOOL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 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9632" y="220486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Breakdown by Year and Gender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362</Words>
  <Application>Microsoft Office PowerPoint</Application>
  <PresentationFormat>On-screen Show (4:3)</PresentationFormat>
  <Paragraphs>168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</cp:revision>
  <dcterms:created xsi:type="dcterms:W3CDTF">2014-09-13T09:40:53Z</dcterms:created>
  <dcterms:modified xsi:type="dcterms:W3CDTF">2014-09-14T12:19:52Z</dcterms:modified>
</cp:coreProperties>
</file>