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6" r:id="rId4"/>
    <p:sldId id="301" r:id="rId5"/>
    <p:sldId id="299" r:id="rId6"/>
    <p:sldId id="300" r:id="rId7"/>
    <p:sldId id="302" r:id="rId8"/>
    <p:sldId id="298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14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79705" y="1889760"/>
            <a:ext cx="87839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Reducing Bias in Mixing Value-Based Multi-Agent</a:t>
            </a:r>
            <a:endParaRPr lang="zh-CN" alt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ctr"/>
            <a:r>
              <a:rPr lang="zh-CN" altLang="en-US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Reinforcement learning</a:t>
            </a:r>
            <a:endParaRPr lang="zh-CN" alt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137969" y="4132079"/>
            <a:ext cx="1249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谢宇轩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156845"/>
            <a:ext cx="2130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9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7903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" y="1774825"/>
            <a:ext cx="2393315" cy="1593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45" y="1787525"/>
            <a:ext cx="2809875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1787525"/>
            <a:ext cx="2717800" cy="15278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41680" y="3619500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深度学习</a:t>
            </a:r>
            <a:endParaRPr lang="en-US" altLang="zh-CN"/>
          </a:p>
        </p:txBody>
      </p:sp>
      <p:sp>
        <p:nvSpPr>
          <p:cNvPr id="8" name="Text Box 7"/>
          <p:cNvSpPr txBox="1"/>
          <p:nvPr/>
        </p:nvSpPr>
        <p:spPr>
          <a:xfrm>
            <a:off x="3964305" y="3619500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强化学习</a:t>
            </a:r>
            <a:endParaRPr lang="en-US" altLang="zh-CN"/>
          </a:p>
        </p:txBody>
      </p:sp>
      <p:sp>
        <p:nvSpPr>
          <p:cNvPr id="9" name="Text Box 8"/>
          <p:cNvSpPr txBox="1"/>
          <p:nvPr/>
        </p:nvSpPr>
        <p:spPr>
          <a:xfrm>
            <a:off x="6751320" y="3619500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多智能体强化学习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156845"/>
            <a:ext cx="2130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9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相关工作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7903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33095" y="1006475"/>
            <a:ext cx="595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QMIX</a:t>
            </a: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75" y="1557655"/>
            <a:ext cx="7178040" cy="2860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156845"/>
            <a:ext cx="2130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9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解决问题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7903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407670" y="984885"/>
            <a:ext cx="81743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sym typeface="+mn-ea"/>
              </a:rPr>
              <a:t>当环境随机性较高，</a:t>
            </a:r>
            <a:r>
              <a:rPr lang="en-US" altLang="zh-CN">
                <a:sym typeface="+mn-ea"/>
              </a:rPr>
              <a:t>Q-Learning</a:t>
            </a:r>
            <a:r>
              <a:rPr lang="zh-CN" altLang="en-US">
                <a:sym typeface="+mn-ea"/>
              </a:rPr>
              <a:t>更新采用的</a:t>
            </a:r>
            <a:r>
              <a:rPr lang="en-US" altLang="zh-CN">
                <a:sym typeface="+mn-ea"/>
              </a:rPr>
              <a:t>max</a:t>
            </a:r>
            <a:r>
              <a:rPr lang="zh-CN" altLang="en-US">
                <a:sym typeface="+mn-ea"/>
              </a:rPr>
              <a:t>操作引入了更大偏差</a:t>
            </a:r>
            <a:endParaRPr lang="zh-CN" altLang="en-US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sym typeface="+mn-ea"/>
              </a:rPr>
              <a:t>单智能体中用</a:t>
            </a:r>
            <a:r>
              <a:rPr lang="en-US" altLang="zh-CN">
                <a:sym typeface="+mn-ea"/>
              </a:rPr>
              <a:t>double Q-Learning</a:t>
            </a:r>
            <a:r>
              <a:rPr lang="zh-CN" altLang="en-US">
                <a:sym typeface="+mn-ea"/>
              </a:rPr>
              <a:t>可以进行缓解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多智能体环境相比于单智能体环境随机性更大，</a:t>
            </a:r>
            <a:r>
              <a:rPr lang="en-US" altLang="zh-CN"/>
              <a:t>q</a:t>
            </a:r>
            <a:r>
              <a:rPr lang="zh-CN" altLang="en-US"/>
              <a:t>值预测误差更大</a:t>
            </a: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3120390"/>
            <a:ext cx="3025775" cy="174498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31105" y="3060700"/>
            <a:ext cx="3025140" cy="1744980"/>
            <a:chOff x="7020" y="3671"/>
            <a:chExt cx="4764" cy="27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20" y="3671"/>
              <a:ext cx="4765" cy="274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9" y="4475"/>
              <a:ext cx="492" cy="30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2317750"/>
            <a:ext cx="5461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156845"/>
            <a:ext cx="2130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9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解决方法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7903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33095" y="1006475"/>
            <a:ext cx="595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提出了</a:t>
            </a:r>
            <a:r>
              <a:rPr lang="en-US" altLang="zh-CN"/>
              <a:t>Population Merging QMIX (PM-QMIX)</a:t>
            </a:r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" y="1625600"/>
            <a:ext cx="7760970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156845"/>
            <a:ext cx="2130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9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7903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14" descr="2s3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855980"/>
            <a:ext cx="2567305" cy="1925955"/>
          </a:xfrm>
          <a:prstGeom prst="rect">
            <a:avLst/>
          </a:prstGeom>
        </p:spPr>
      </p:pic>
      <p:pic>
        <p:nvPicPr>
          <p:cNvPr id="16" name="Picture 15" descr="3s5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0" y="855980"/>
            <a:ext cx="2566670" cy="1925320"/>
          </a:xfrm>
          <a:prstGeom prst="rect">
            <a:avLst/>
          </a:prstGeom>
        </p:spPr>
      </p:pic>
      <p:pic>
        <p:nvPicPr>
          <p:cNvPr id="17" name="Picture 16" descr="5m_vs_6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90" y="3063875"/>
            <a:ext cx="2567305" cy="1925955"/>
          </a:xfrm>
          <a:prstGeom prst="rect">
            <a:avLst/>
          </a:prstGeom>
        </p:spPr>
      </p:pic>
      <p:pic>
        <p:nvPicPr>
          <p:cNvPr id="18" name="Picture 17" descr="2c_vs_64z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370" y="3008630"/>
            <a:ext cx="264096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75656" y="2088545"/>
            <a:ext cx="61926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ln w="6350">
                  <a:noFill/>
                </a:ln>
                <a:solidFill>
                  <a:schemeClr val="accent4"/>
                </a:solidFill>
                <a:latin typeface="Apple LiSung" charset="-120"/>
                <a:ea typeface="Apple LiSung" charset="-120"/>
              </a:rPr>
              <a:t>Thanks for listening!</a:t>
            </a:r>
            <a:endParaRPr lang="en-US" altLang="zh-CN" sz="4800" dirty="0">
              <a:ln w="6350">
                <a:noFill/>
              </a:ln>
              <a:solidFill>
                <a:schemeClr val="accent4"/>
              </a:solidFill>
              <a:latin typeface="Apple LiSung" charset="-120"/>
              <a:ea typeface="Apple LiSung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WPS Presentation</Application>
  <PresentationFormat>全屏显示(16:9)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微软雅黑</vt:lpstr>
      <vt:lpstr>汉仪旗黑</vt:lpstr>
      <vt:lpstr>Apple LiSung</vt:lpstr>
      <vt:lpstr>Arial Unicode MS</vt:lpstr>
      <vt:lpstr>Calibri</vt:lpstr>
      <vt:lpstr>Helvetica Neue</vt:lpstr>
      <vt:lpstr>SimSun</vt:lpstr>
      <vt:lpstr>汉仪书宋二KW</vt:lpstr>
      <vt:lpstr>SimSun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yuxuan</cp:lastModifiedBy>
  <cp:revision>57</cp:revision>
  <dcterms:created xsi:type="dcterms:W3CDTF">2021-04-19T08:17:40Z</dcterms:created>
  <dcterms:modified xsi:type="dcterms:W3CDTF">2021-04-19T08:17:40Z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1033-3.4.2.5348</vt:lpwstr>
  </property>
</Properties>
</file>