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BD5"/>
    <a:srgbClr val="FF99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DD56D-B8E0-49DA-A32A-D0DD14BC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7992B6-2FFB-4145-83F2-4E78C8D2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4E3E9-9404-4289-A8B3-1DFA2F60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E0727-754D-4A6D-A643-1A2F0B80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32C32-FB06-4790-84FE-6A17958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6EAAA-A423-464F-909D-0BB4600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81B91-52A6-4306-ACBF-A41B1D6E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9D521-2D85-4F37-8250-4C0FFAC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14D37-2ADB-45F4-AFBC-4C6CEE32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11A502-D939-468A-A6D5-02356857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A20A6-3A71-4136-8482-D72870F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B7D47-618E-41DB-B9F0-E7971C37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13E402-0981-49F2-859F-9D11DEE2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39EAC3-282A-4D1E-B053-5BC7E464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AA2A9C-3D58-42C5-B8AD-395231C7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D6AA5-0798-443A-8AEC-7AF32213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B4B7E-A2F6-4417-A029-AB351BDC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AD0F93-0E09-4003-B14B-7704501A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74E083-5B42-4715-B62A-56F3D48E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1DCA8-B775-4435-8072-4BF00752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31DCA4-6FDE-455D-9AE8-45053A28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F9E0FB-D4C7-4759-BE50-2CA21A61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160D44-453E-42E8-99EA-09471DE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DD3299-73D9-47C8-96CC-7465AFA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EC08B-5E73-453C-B403-BA43B792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39F11C-5EB0-4741-BD63-BCB5077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3FF515-F074-407D-AE77-ADB7CEA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00782C-425E-4B62-91A2-AB8B969D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1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D95090-466C-4720-B100-95B19499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082E7-30C1-45E4-B643-E8C7B277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621C1E-665A-4CF9-B6EA-4631E40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4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566C20-3580-4F47-9E2D-7FC23914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CC8317-403D-4600-8214-6F6C8F13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A95FC-52EA-4001-BC93-54EC96996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69D2-2249-45F1-89DA-CBD455408889}" type="datetimeFigureOut">
              <a:rPr kumimoji="1" lang="ja-JP" altLang="en-US" smtClean="0"/>
              <a:t>2021/3/28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E4F54-5714-4BED-B4AB-FC100679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F9B8F-CE26-4632-BD41-AA678E66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10E77-E55B-4492-A042-1384295F2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ja-JP" altLang="en-US" dirty="0"/>
              <a:t>・</a:t>
            </a:r>
            <a:r>
              <a:rPr kumimoji="1" lang="en-US" altLang="ja-JP" dirty="0"/>
              <a:t>PD</a:t>
            </a:r>
            <a:r>
              <a:rPr kumimoji="1" lang="ja-JP" altLang="en-US" dirty="0"/>
              <a:t>・</a:t>
            </a:r>
            <a:r>
              <a:rPr kumimoji="1" lang="en-US" altLang="ja-JP" dirty="0"/>
              <a:t>PID</a:t>
            </a:r>
            <a:r>
              <a:rPr kumimoji="1" lang="ja-JP" altLang="en-US" dirty="0"/>
              <a:t>制御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19091F-366E-42A1-B1D3-88307A75E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23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268CA-5F2B-4EF9-91C2-A2E8997D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ja-JP" altLang="en-US" dirty="0"/>
              <a:t>制御</a:t>
            </a:r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8039B06D-7CFD-43F2-99A3-AA50FBB15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28451846-4253-41BD-9D94-255E40EA86F5}"/>
              </a:ext>
            </a:extLst>
          </p:cNvPr>
          <p:cNvSpPr/>
          <p:nvPr/>
        </p:nvSpPr>
        <p:spPr>
          <a:xfrm>
            <a:off x="6922770" y="222123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7BACD41-1A92-4384-A0BB-27B72276227E}"/>
              </a:ext>
            </a:extLst>
          </p:cNvPr>
          <p:cNvSpPr/>
          <p:nvPr/>
        </p:nvSpPr>
        <p:spPr>
          <a:xfrm>
            <a:off x="7030770" y="222123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D204A72-1F57-44D5-9A81-A6BE33FADA21}"/>
              </a:ext>
            </a:extLst>
          </p:cNvPr>
          <p:cNvSpPr/>
          <p:nvPr/>
        </p:nvSpPr>
        <p:spPr>
          <a:xfrm>
            <a:off x="7138770" y="222123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20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268CA-5F2B-4EF9-91C2-A2E8997D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PI</a:t>
            </a:r>
            <a:r>
              <a:rPr kumimoji="1" lang="ja-JP" altLang="en-US" dirty="0"/>
              <a:t>制御</a:t>
            </a:r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83A72F5B-FA55-4761-BC61-BB6CB1A6B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F39B4BE-ADEA-40DD-9D04-50E5F4DB13AE}"/>
              </a:ext>
            </a:extLst>
          </p:cNvPr>
          <p:cNvSpPr/>
          <p:nvPr/>
        </p:nvSpPr>
        <p:spPr>
          <a:xfrm>
            <a:off x="7157820" y="255999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4950850-1931-4FA5-8062-04CE9B3F8074}"/>
              </a:ext>
            </a:extLst>
          </p:cNvPr>
          <p:cNvSpPr/>
          <p:nvPr/>
        </p:nvSpPr>
        <p:spPr>
          <a:xfrm>
            <a:off x="7166175" y="255999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B44F1E5-CA4A-4F49-BE0D-785453B63C30}"/>
              </a:ext>
            </a:extLst>
          </p:cNvPr>
          <p:cNvSpPr/>
          <p:nvPr/>
        </p:nvSpPr>
        <p:spPr>
          <a:xfrm>
            <a:off x="7174530" y="255999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7CB177B-3B79-4342-BD24-F840890749E6}"/>
              </a:ext>
            </a:extLst>
          </p:cNvPr>
          <p:cNvSpPr/>
          <p:nvPr/>
        </p:nvSpPr>
        <p:spPr>
          <a:xfrm>
            <a:off x="6915123" y="4967918"/>
            <a:ext cx="72000" cy="72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F6C7863-2353-4B32-8DB4-A737B6E0F8E0}"/>
              </a:ext>
            </a:extLst>
          </p:cNvPr>
          <p:cNvSpPr/>
          <p:nvPr/>
        </p:nvSpPr>
        <p:spPr>
          <a:xfrm>
            <a:off x="7050378" y="4967918"/>
            <a:ext cx="72000" cy="72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30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268CA-5F2B-4EF9-91C2-A2E8997D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PID</a:t>
            </a:r>
            <a:r>
              <a:rPr kumimoji="1" lang="ja-JP" altLang="en-US" dirty="0"/>
              <a:t>制御</a:t>
            </a:r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A2F2547B-47D4-47C1-BCAB-C6AF4682B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3C2F37A6-B141-4CFE-A673-264B7FA7896E}"/>
              </a:ext>
            </a:extLst>
          </p:cNvPr>
          <p:cNvSpPr/>
          <p:nvPr/>
        </p:nvSpPr>
        <p:spPr>
          <a:xfrm>
            <a:off x="7145841" y="249815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8CD2D30-5BDC-476B-B11C-A9D22164F12C}"/>
              </a:ext>
            </a:extLst>
          </p:cNvPr>
          <p:cNvSpPr/>
          <p:nvPr/>
        </p:nvSpPr>
        <p:spPr>
          <a:xfrm>
            <a:off x="7205581" y="249815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1524381-0C29-47C7-BF5B-195C5067440D}"/>
              </a:ext>
            </a:extLst>
          </p:cNvPr>
          <p:cNvSpPr/>
          <p:nvPr/>
        </p:nvSpPr>
        <p:spPr>
          <a:xfrm>
            <a:off x="7389781" y="249815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6F3A62F-BBAB-4223-85AD-8033F37B0728}"/>
              </a:ext>
            </a:extLst>
          </p:cNvPr>
          <p:cNvSpPr/>
          <p:nvPr/>
        </p:nvSpPr>
        <p:spPr>
          <a:xfrm>
            <a:off x="7101781" y="5049796"/>
            <a:ext cx="72000" cy="72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53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, 折れ線グラフ&#10;&#10;自動的に生成された説明">
            <a:extLst>
              <a:ext uri="{FF2B5EF4-FFF2-40B4-BE49-F238E27FC236}">
                <a16:creationId xmlns:a16="http://schemas.microsoft.com/office/drawing/2014/main" id="{CEE52056-407B-4BCB-8D9C-83E5DECE2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78268CA-5F2B-4EF9-91C2-A2E8997D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PID</a:t>
            </a:r>
            <a:r>
              <a:rPr kumimoji="1" lang="ja-JP" altLang="en-US" dirty="0"/>
              <a:t>制御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A13060F-1607-4102-89AB-73D6DB4DB957}"/>
              </a:ext>
            </a:extLst>
          </p:cNvPr>
          <p:cNvSpPr/>
          <p:nvPr/>
        </p:nvSpPr>
        <p:spPr>
          <a:xfrm>
            <a:off x="7015666" y="244481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84C6213-6791-4358-A6CD-13B4EA789E8C}"/>
              </a:ext>
            </a:extLst>
          </p:cNvPr>
          <p:cNvSpPr/>
          <p:nvPr/>
        </p:nvSpPr>
        <p:spPr>
          <a:xfrm>
            <a:off x="7204361" y="244481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D518B45-58C1-49E7-AF6E-3A44AA725E76}"/>
              </a:ext>
            </a:extLst>
          </p:cNvPr>
          <p:cNvSpPr/>
          <p:nvPr/>
        </p:nvSpPr>
        <p:spPr>
          <a:xfrm>
            <a:off x="7787581" y="5034556"/>
            <a:ext cx="72000" cy="72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42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8D2AD2B-1BA0-4810-BD31-14F0DB0E7CA7}" vid="{B59E7469-85B3-4F0E-9413-829AD3DE04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まとめ1(背景_薄橙)</Template>
  <TotalTime>1827</TotalTime>
  <Words>14</Words>
  <Application>Microsoft Office PowerPoint</Application>
  <PresentationFormat>ワイド画面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メイリオ</vt:lpstr>
      <vt:lpstr>游ゴシック</vt:lpstr>
      <vt:lpstr>Arial</vt:lpstr>
      <vt:lpstr>Office テーマ</vt:lpstr>
      <vt:lpstr>P・PD・PID制御</vt:lpstr>
      <vt:lpstr>P制御</vt:lpstr>
      <vt:lpstr>PI制御</vt:lpstr>
      <vt:lpstr>PID制御</vt:lpstr>
      <vt:lpstr>PID制御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時間応答</dc:title>
  <dc:creator>清水 優椰</dc:creator>
  <cp:lastModifiedBy>清水 優椰</cp:lastModifiedBy>
  <cp:revision>97</cp:revision>
  <dcterms:created xsi:type="dcterms:W3CDTF">2021-02-26T08:13:08Z</dcterms:created>
  <dcterms:modified xsi:type="dcterms:W3CDTF">2021-03-28T08:27:21Z</dcterms:modified>
</cp:coreProperties>
</file>