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DD56D-B8E0-49DA-A32A-D0DD14BC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7992B6-2FFB-4145-83F2-4E78C8D2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14E3E9-9404-4289-A8B3-1DFA2F60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9E0727-754D-4A6D-A643-1A2F0B80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832C32-FB06-4790-84FE-6A179583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09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C6EAAA-A423-464F-909D-0BB46007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A81B91-52A6-4306-ACBF-A41B1D6E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09D521-2D85-4F37-8250-4C0FFAC3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014D37-2ADB-45F4-AFBC-4C6CEE32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11A502-D939-468A-A6D5-02356857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21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3A20A6-3A71-4136-8482-D72870F2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B7D47-618E-41DB-B9F0-E7971C375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13E402-0981-49F2-859F-9D11DEE27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39EAC3-282A-4D1E-B053-5BC7E464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AA2A9C-3D58-42C5-B8AD-395231C7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2D6AA5-0798-443A-8AEC-7AF32213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78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B4B7E-A2F6-4417-A029-AB351BDC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AD0F93-0E09-4003-B14B-7704501A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74E083-5B42-4715-B62A-56F3D48E9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F1DCA8-B775-4435-8072-4BF007523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31DCA4-6FDE-455D-9AE8-45053A28E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F9E0FB-D4C7-4759-BE50-2CA21A61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2021/2/22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160D44-453E-42E8-99EA-09471DE2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6DD3299-73D9-47C8-96CC-7465AFA6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59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0EC08B-5E73-453C-B403-BA43B792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39F11C-5EB0-4741-BD63-BCB50771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3FF515-F074-407D-AE77-ADB7CEAA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00782C-425E-4B62-91A2-AB8B969D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01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CD95090-466C-4720-B100-95B19499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69D2-2249-45F1-89DA-CBD455408889}" type="datetimeFigureOut">
              <a:rPr kumimoji="1" lang="ja-JP" altLang="en-US" smtClean="0"/>
              <a:t>2021/2/22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F082E7-30C1-45E4-B643-E8C7B277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621C1E-665A-4CF9-B6EA-4631E401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04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566C20-3580-4F47-9E2D-7FC23914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CC8317-403D-4600-8214-6F6C8F13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A95FC-52EA-4001-BC93-54EC96996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169D2-2249-45F1-89DA-CBD455408889}" type="datetimeFigureOut">
              <a:rPr kumimoji="1" lang="ja-JP" altLang="en-US" smtClean="0"/>
              <a:t>2021/2/22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6E4F54-5714-4BED-B4AB-FC100679D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8F9B8F-CE26-4632-BD41-AA678E661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50775-AC72-45B3-A786-1CBB9841E4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70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1" kern="1200" baseline="0">
          <a:solidFill>
            <a:schemeClr val="tx2">
              <a:lumMod val="50000"/>
            </a:schemeClr>
          </a:solidFill>
          <a:latin typeface="メイリオ" panose="020B0604030504040204" pitchFamily="50" charset="-128"/>
          <a:ea typeface="游ゴシック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410E77-E55B-4492-A042-1384295F2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ブロック線図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19091F-366E-42A1-B1D3-88307A75E6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23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1E7C0C-84A1-4EB0-9529-F02D0D4A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基本型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72A47C82-8B22-4EDB-9E64-2A9766588A5B}"/>
                  </a:ext>
                </a:extLst>
              </p:cNvPr>
              <p:cNvSpPr/>
              <p:nvPr/>
            </p:nvSpPr>
            <p:spPr>
              <a:xfrm>
                <a:off x="4419600" y="2801471"/>
                <a:ext cx="108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72A47C82-8B22-4EDB-9E64-2A9766588A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801471"/>
                <a:ext cx="1080000" cy="72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90B3D10-4A40-40BA-BEC8-E900AE88301D}"/>
              </a:ext>
            </a:extLst>
          </p:cNvPr>
          <p:cNvCxnSpPr>
            <a:stCxn id="3" idx="3"/>
          </p:cNvCxnSpPr>
          <p:nvPr/>
        </p:nvCxnSpPr>
        <p:spPr>
          <a:xfrm>
            <a:off x="5499600" y="3161471"/>
            <a:ext cx="107152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93FD720-EFD0-4A08-9A61-D517EFD3A849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348071" y="3161471"/>
            <a:ext cx="107152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5A3B6BF-59A5-4FB8-AEB7-F738B9B9F103}"/>
                  </a:ext>
                </a:extLst>
              </p:cNvPr>
              <p:cNvSpPr txBox="1"/>
              <p:nvPr/>
            </p:nvSpPr>
            <p:spPr>
              <a:xfrm>
                <a:off x="3736165" y="2796805"/>
                <a:ext cx="286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5A3B6BF-59A5-4FB8-AEB7-F738B9B9F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165" y="2796805"/>
                <a:ext cx="286870" cy="369332"/>
              </a:xfrm>
              <a:prstGeom prst="rect">
                <a:avLst/>
              </a:prstGeom>
              <a:blipFill>
                <a:blip r:embed="rId3"/>
                <a:stretch>
                  <a:fillRect l="-6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AFF1741-D867-43BF-A6D3-50B07B1930C5}"/>
                  </a:ext>
                </a:extLst>
              </p:cNvPr>
              <p:cNvSpPr txBox="1"/>
              <p:nvPr/>
            </p:nvSpPr>
            <p:spPr>
              <a:xfrm>
                <a:off x="5894046" y="2754685"/>
                <a:ext cx="286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AFF1741-D867-43BF-A6D3-50B07B19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046" y="2754685"/>
                <a:ext cx="286870" cy="369332"/>
              </a:xfrm>
              <a:prstGeom prst="rect">
                <a:avLst/>
              </a:prstGeom>
              <a:blipFill>
                <a:blip r:embed="rId4"/>
                <a:stretch>
                  <a:fillRect l="-14894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図 9">
            <a:extLst>
              <a:ext uri="{FF2B5EF4-FFF2-40B4-BE49-F238E27FC236}">
                <a16:creationId xmlns:a16="http://schemas.microsoft.com/office/drawing/2014/main" id="{EF983B06-DC08-4F94-981A-E603867C0D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829" y="3857995"/>
            <a:ext cx="3389670" cy="7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2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1E7C0C-84A1-4EB0-9529-F02D0D4A532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kumimoji="1" lang="ja-JP" altLang="en-US" dirty="0"/>
              <a:t>直列結合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2086BC40-7635-40C3-BC90-6793375ED147}"/>
                  </a:ext>
                </a:extLst>
              </p:cNvPr>
              <p:cNvSpPr/>
              <p:nvPr/>
            </p:nvSpPr>
            <p:spPr>
              <a:xfrm>
                <a:off x="4611952" y="2801471"/>
                <a:ext cx="108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kumimoji="1" lang="en-US" altLang="ja-JP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2086BC40-7635-40C3-BC90-6793375ED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952" y="2801471"/>
                <a:ext cx="1080000" cy="72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E44AE2B-11EF-4E79-878F-45B22D032298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5691952" y="316147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DAB2AC7-2EBF-4E84-B6AC-29A05327A7D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540423" y="3161471"/>
            <a:ext cx="107152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74DAC5C-F44B-4EA8-9D4E-F7E8ED3222DD}"/>
                  </a:ext>
                </a:extLst>
              </p:cNvPr>
              <p:cNvSpPr txBox="1"/>
              <p:nvPr/>
            </p:nvSpPr>
            <p:spPr>
              <a:xfrm>
                <a:off x="3736165" y="2796805"/>
                <a:ext cx="286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74DAC5C-F44B-4EA8-9D4E-F7E8ED322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165" y="2796805"/>
                <a:ext cx="286870" cy="369332"/>
              </a:xfrm>
              <a:prstGeom prst="rect">
                <a:avLst/>
              </a:prstGeom>
              <a:blipFill>
                <a:blip r:embed="rId3"/>
                <a:stretch>
                  <a:fillRect l="-6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0C6CB72B-1F8E-4218-A222-1EB3A9FA25D6}"/>
                  </a:ext>
                </a:extLst>
              </p:cNvPr>
              <p:cNvSpPr/>
              <p:nvPr/>
            </p:nvSpPr>
            <p:spPr>
              <a:xfrm>
                <a:off x="6231952" y="2801471"/>
                <a:ext cx="108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kumimoji="1" lang="en-US" altLang="ja-JP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0C6CB72B-1F8E-4218-A222-1EB3A9FA25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952" y="2801471"/>
                <a:ext cx="1080000" cy="72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1FA86ED-A95D-41EA-8492-782EC963E6AC}"/>
              </a:ext>
            </a:extLst>
          </p:cNvPr>
          <p:cNvCxnSpPr>
            <a:stCxn id="8" idx="3"/>
          </p:cNvCxnSpPr>
          <p:nvPr/>
        </p:nvCxnSpPr>
        <p:spPr>
          <a:xfrm>
            <a:off x="7311952" y="3161471"/>
            <a:ext cx="107152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523F75C-A5FE-489F-9360-B39357667553}"/>
                  </a:ext>
                </a:extLst>
              </p:cNvPr>
              <p:cNvSpPr txBox="1"/>
              <p:nvPr/>
            </p:nvSpPr>
            <p:spPr>
              <a:xfrm>
                <a:off x="8054046" y="2750019"/>
                <a:ext cx="286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523F75C-A5FE-489F-9360-B39357667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046" y="2750019"/>
                <a:ext cx="286870" cy="369332"/>
              </a:xfrm>
              <a:prstGeom prst="rect">
                <a:avLst/>
              </a:prstGeom>
              <a:blipFill>
                <a:blip r:embed="rId5"/>
                <a:stretch>
                  <a:fillRect l="-12766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FB73CC4-A1B8-4343-8DF9-B4753C85E58A}"/>
              </a:ext>
            </a:extLst>
          </p:cNvPr>
          <p:cNvSpPr/>
          <p:nvPr/>
        </p:nvSpPr>
        <p:spPr>
          <a:xfrm>
            <a:off x="4297974" y="2441471"/>
            <a:ext cx="3216072" cy="1440000"/>
          </a:xfrm>
          <a:prstGeom prst="rect">
            <a:avLst/>
          </a:prstGeom>
          <a:noFill/>
          <a:ln w="571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E9A5B8D-1256-4C2D-B014-8F7EA428CFC5}"/>
                  </a:ext>
                </a:extLst>
              </p:cNvPr>
              <p:cNvSpPr/>
              <p:nvPr/>
            </p:nvSpPr>
            <p:spPr>
              <a:xfrm>
                <a:off x="5660590" y="1958743"/>
                <a:ext cx="4908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E9A5B8D-1256-4C2D-B014-8F7EA428C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590" y="1958743"/>
                <a:ext cx="49083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21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1E7C0C-84A1-4EB0-9529-F02D0D4A532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ja-JP" altLang="en-US" dirty="0"/>
              <a:t>並列</a:t>
            </a:r>
            <a:r>
              <a:rPr kumimoji="1" lang="ja-JP" altLang="en-US" dirty="0"/>
              <a:t>結合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2086BC40-7635-40C3-BC90-6793375ED147}"/>
                  </a:ext>
                </a:extLst>
              </p:cNvPr>
              <p:cNvSpPr/>
              <p:nvPr/>
            </p:nvSpPr>
            <p:spPr>
              <a:xfrm>
                <a:off x="5556000" y="2327199"/>
                <a:ext cx="108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kumimoji="1" lang="en-US" altLang="ja-JP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2086BC40-7635-40C3-BC90-6793375ED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000" y="2327199"/>
                <a:ext cx="1080000" cy="72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E44AE2B-11EF-4E79-878F-45B22D03229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016000" y="427567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DAB2AC7-2EBF-4E84-B6AC-29A05327A7D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016000" y="2687199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74DAC5C-F44B-4EA8-9D4E-F7E8ED3222DD}"/>
                  </a:ext>
                </a:extLst>
              </p:cNvPr>
              <p:cNvSpPr txBox="1"/>
              <p:nvPr/>
            </p:nvSpPr>
            <p:spPr>
              <a:xfrm>
                <a:off x="4193297" y="3122331"/>
                <a:ext cx="286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74DAC5C-F44B-4EA8-9D4E-F7E8ED322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297" y="3122331"/>
                <a:ext cx="286870" cy="369332"/>
              </a:xfrm>
              <a:prstGeom prst="rect">
                <a:avLst/>
              </a:prstGeom>
              <a:blipFill>
                <a:blip r:embed="rId3"/>
                <a:stretch>
                  <a:fillRect l="-6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0C6CB72B-1F8E-4218-A222-1EB3A9FA25D6}"/>
                  </a:ext>
                </a:extLst>
              </p:cNvPr>
              <p:cNvSpPr/>
              <p:nvPr/>
            </p:nvSpPr>
            <p:spPr>
              <a:xfrm>
                <a:off x="5556000" y="3915671"/>
                <a:ext cx="108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kumimoji="1" lang="en-US" altLang="ja-JP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0C6CB72B-1F8E-4218-A222-1EB3A9FA25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000" y="3915671"/>
                <a:ext cx="1080000" cy="72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523F75C-A5FE-489F-9360-B39357667553}"/>
                  </a:ext>
                </a:extLst>
              </p:cNvPr>
              <p:cNvSpPr txBox="1"/>
              <p:nvPr/>
            </p:nvSpPr>
            <p:spPr>
              <a:xfrm>
                <a:off x="8054046" y="2750019"/>
                <a:ext cx="286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523F75C-A5FE-489F-9360-B39357667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046" y="2750019"/>
                <a:ext cx="286870" cy="369332"/>
              </a:xfrm>
              <a:prstGeom prst="rect">
                <a:avLst/>
              </a:prstGeom>
              <a:blipFill>
                <a:blip r:embed="rId5"/>
                <a:stretch>
                  <a:fillRect l="-12766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FB73CC4-A1B8-4343-8DF9-B4753C85E58A}"/>
              </a:ext>
            </a:extLst>
          </p:cNvPr>
          <p:cNvSpPr/>
          <p:nvPr/>
        </p:nvSpPr>
        <p:spPr>
          <a:xfrm>
            <a:off x="4744076" y="2072420"/>
            <a:ext cx="2703848" cy="2814220"/>
          </a:xfrm>
          <a:prstGeom prst="rect">
            <a:avLst/>
          </a:prstGeom>
          <a:noFill/>
          <a:ln w="571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E9A5B8D-1256-4C2D-B014-8F7EA428CFC5}"/>
                  </a:ext>
                </a:extLst>
              </p:cNvPr>
              <p:cNvSpPr/>
              <p:nvPr/>
            </p:nvSpPr>
            <p:spPr>
              <a:xfrm>
                <a:off x="5850580" y="1631353"/>
                <a:ext cx="4908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E9A5B8D-1256-4C2D-B014-8F7EA428C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580" y="1631353"/>
                <a:ext cx="49083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7B08353-DF11-49B4-B158-86E2B2D8D92C}"/>
              </a:ext>
            </a:extLst>
          </p:cNvPr>
          <p:cNvCxnSpPr>
            <a:cxnSpLocks/>
          </p:cNvCxnSpPr>
          <p:nvPr/>
        </p:nvCxnSpPr>
        <p:spPr>
          <a:xfrm flipV="1">
            <a:off x="5016000" y="2668719"/>
            <a:ext cx="0" cy="16245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D71FAF5-D4FE-4D27-985D-7002E8EAC620}"/>
              </a:ext>
            </a:extLst>
          </p:cNvPr>
          <p:cNvCxnSpPr>
            <a:cxnSpLocks/>
          </p:cNvCxnSpPr>
          <p:nvPr/>
        </p:nvCxnSpPr>
        <p:spPr>
          <a:xfrm>
            <a:off x="3980823" y="3491663"/>
            <a:ext cx="10351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A4A63E4E-50B0-44F6-A896-39D81CA11A89}"/>
              </a:ext>
            </a:extLst>
          </p:cNvPr>
          <p:cNvSpPr/>
          <p:nvPr/>
        </p:nvSpPr>
        <p:spPr>
          <a:xfrm>
            <a:off x="7086001" y="338953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8CA0E6C7-1C3D-4840-AEC9-1B0B229A6DBA}"/>
              </a:ext>
            </a:extLst>
          </p:cNvPr>
          <p:cNvCxnSpPr>
            <a:stCxn id="3" idx="3"/>
            <a:endCxn id="19" idx="0"/>
          </p:cNvCxnSpPr>
          <p:nvPr/>
        </p:nvCxnSpPr>
        <p:spPr>
          <a:xfrm>
            <a:off x="6636000" y="2687199"/>
            <a:ext cx="540001" cy="70233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9CC5900B-27CB-4106-8ED9-FC701FB5CD20}"/>
              </a:ext>
            </a:extLst>
          </p:cNvPr>
          <p:cNvCxnSpPr>
            <a:cxnSpLocks/>
            <a:stCxn id="8" idx="3"/>
            <a:endCxn id="19" idx="4"/>
          </p:cNvCxnSpPr>
          <p:nvPr/>
        </p:nvCxnSpPr>
        <p:spPr>
          <a:xfrm flipV="1">
            <a:off x="6636000" y="3569530"/>
            <a:ext cx="540001" cy="70614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E17A0E98-51B3-4136-8031-71F5118894A3}"/>
              </a:ext>
            </a:extLst>
          </p:cNvPr>
          <p:cNvSpPr/>
          <p:nvPr/>
        </p:nvSpPr>
        <p:spPr>
          <a:xfrm>
            <a:off x="4957555" y="3425530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0589309-1261-4574-883B-811ACB1A8673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7266001" y="3479530"/>
            <a:ext cx="788045" cy="1213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20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1E7C0C-84A1-4EB0-9529-F02D0D4A532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kumimoji="1" lang="ja-JP" altLang="en-US" dirty="0"/>
              <a:t>フィードバック結合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2086BC40-7635-40C3-BC90-6793375ED147}"/>
                  </a:ext>
                </a:extLst>
              </p:cNvPr>
              <p:cNvSpPr/>
              <p:nvPr/>
            </p:nvSpPr>
            <p:spPr>
              <a:xfrm>
                <a:off x="4538594" y="2810802"/>
                <a:ext cx="108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kumimoji="1" lang="en-US" altLang="ja-JP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2086BC40-7635-40C3-BC90-6793375ED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594" y="2810802"/>
                <a:ext cx="1080000" cy="72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DAB2AC7-2EBF-4E84-B6AC-29A05327A7D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786383" y="3170802"/>
            <a:ext cx="175221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74DAC5C-F44B-4EA8-9D4E-F7E8ED3222DD}"/>
                  </a:ext>
                </a:extLst>
              </p:cNvPr>
              <p:cNvSpPr txBox="1"/>
              <p:nvPr/>
            </p:nvSpPr>
            <p:spPr>
              <a:xfrm>
                <a:off x="2872298" y="2792139"/>
                <a:ext cx="286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74DAC5C-F44B-4EA8-9D4E-F7E8ED322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298" y="2792139"/>
                <a:ext cx="286870" cy="369332"/>
              </a:xfrm>
              <a:prstGeom prst="rect">
                <a:avLst/>
              </a:prstGeom>
              <a:blipFill>
                <a:blip r:embed="rId3"/>
                <a:stretch>
                  <a:fillRect l="-6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0C6CB72B-1F8E-4218-A222-1EB3A9FA25D6}"/>
                  </a:ext>
                </a:extLst>
              </p:cNvPr>
              <p:cNvSpPr/>
              <p:nvPr/>
            </p:nvSpPr>
            <p:spPr>
              <a:xfrm>
                <a:off x="4538594" y="4163462"/>
                <a:ext cx="108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kumimoji="1" lang="en-US" altLang="ja-JP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0C6CB72B-1F8E-4218-A222-1EB3A9FA25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594" y="4163462"/>
                <a:ext cx="1080000" cy="72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1FA86ED-A95D-41EA-8492-782EC963E6AC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618594" y="3170802"/>
            <a:ext cx="165014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523F75C-A5FE-489F-9360-B39357667553}"/>
                  </a:ext>
                </a:extLst>
              </p:cNvPr>
              <p:cNvSpPr txBox="1"/>
              <p:nvPr/>
            </p:nvSpPr>
            <p:spPr>
              <a:xfrm>
                <a:off x="6771952" y="2792139"/>
                <a:ext cx="286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523F75C-A5FE-489F-9360-B39357667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952" y="2792139"/>
                <a:ext cx="286870" cy="369332"/>
              </a:xfrm>
              <a:prstGeom prst="rect">
                <a:avLst/>
              </a:prstGeom>
              <a:blipFill>
                <a:blip r:embed="rId5"/>
                <a:stretch>
                  <a:fillRect l="-14894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FB73CC4-A1B8-4343-8DF9-B4753C85E58A}"/>
              </a:ext>
            </a:extLst>
          </p:cNvPr>
          <p:cNvSpPr/>
          <p:nvPr/>
        </p:nvSpPr>
        <p:spPr>
          <a:xfrm>
            <a:off x="3338963" y="2677128"/>
            <a:ext cx="3216072" cy="2334131"/>
          </a:xfrm>
          <a:prstGeom prst="rect">
            <a:avLst/>
          </a:prstGeom>
          <a:noFill/>
          <a:ln w="571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E9A5B8D-1256-4C2D-B014-8F7EA428CFC5}"/>
                  </a:ext>
                </a:extLst>
              </p:cNvPr>
              <p:cNvSpPr/>
              <p:nvPr/>
            </p:nvSpPr>
            <p:spPr>
              <a:xfrm>
                <a:off x="4833174" y="2169135"/>
                <a:ext cx="4908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E9A5B8D-1256-4C2D-B014-8F7EA428C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174" y="2169135"/>
                <a:ext cx="49083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C57246CA-D40E-46B6-8F71-B93D1DD47A26}"/>
              </a:ext>
            </a:extLst>
          </p:cNvPr>
          <p:cNvCxnSpPr>
            <a:cxnSpLocks/>
            <a:stCxn id="23" idx="4"/>
            <a:endCxn id="8" idx="3"/>
          </p:cNvCxnSpPr>
          <p:nvPr/>
        </p:nvCxnSpPr>
        <p:spPr>
          <a:xfrm rot="5400000">
            <a:off x="5297361" y="3536704"/>
            <a:ext cx="1307991" cy="66552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2304CFB4-CFC2-4027-8EFC-054DFE3B5921}"/>
              </a:ext>
            </a:extLst>
          </p:cNvPr>
          <p:cNvCxnSpPr>
            <a:cxnSpLocks/>
            <a:stCxn id="8" idx="1"/>
            <a:endCxn id="24" idx="4"/>
          </p:cNvCxnSpPr>
          <p:nvPr/>
        </p:nvCxnSpPr>
        <p:spPr>
          <a:xfrm rot="10800000">
            <a:off x="3837070" y="3251472"/>
            <a:ext cx="701524" cy="12719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8EB606E5-25D6-48FE-8446-9EE4A78F1589}"/>
              </a:ext>
            </a:extLst>
          </p:cNvPr>
          <p:cNvSpPr/>
          <p:nvPr/>
        </p:nvSpPr>
        <p:spPr>
          <a:xfrm>
            <a:off x="6230118" y="3107471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F5047997-33EE-4A09-B8AA-D471B0A31817}"/>
              </a:ext>
            </a:extLst>
          </p:cNvPr>
          <p:cNvSpPr/>
          <p:nvPr/>
        </p:nvSpPr>
        <p:spPr>
          <a:xfrm>
            <a:off x="3747070" y="307147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60373037-7EBC-42A5-AD86-B0BFBD2FDEF5}"/>
                  </a:ext>
                </a:extLst>
              </p:cNvPr>
              <p:cNvSpPr txBox="1"/>
              <p:nvPr/>
            </p:nvSpPr>
            <p:spPr>
              <a:xfrm>
                <a:off x="3479305" y="2792139"/>
                <a:ext cx="286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60373037-7EBC-42A5-AD86-B0BFBD2FD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305" y="2792139"/>
                <a:ext cx="286870" cy="369332"/>
              </a:xfrm>
              <a:prstGeom prst="rect">
                <a:avLst/>
              </a:prstGeom>
              <a:blipFill>
                <a:blip r:embed="rId7"/>
                <a:stretch>
                  <a:fillRect l="-191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B9224E98-726F-450C-8A3A-7A6C5F3B6801}"/>
                  </a:ext>
                </a:extLst>
              </p:cNvPr>
              <p:cNvSpPr txBox="1"/>
              <p:nvPr/>
            </p:nvSpPr>
            <p:spPr>
              <a:xfrm>
                <a:off x="3559146" y="3270134"/>
                <a:ext cx="286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B9224E98-726F-450C-8A3A-7A6C5F3B6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46" y="3270134"/>
                <a:ext cx="286870" cy="369332"/>
              </a:xfrm>
              <a:prstGeom prst="rect">
                <a:avLst/>
              </a:prstGeom>
              <a:blipFill>
                <a:blip r:embed="rId8"/>
                <a:stretch>
                  <a:fillRect l="-6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079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F8D2AD2B-1BA0-4810-BD31-14F0DB0E7CA7}" vid="{B59E7469-85B3-4F0E-9413-829AD3DE04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まとめ1(背景_薄橙)</Template>
  <TotalTime>86</TotalTime>
  <Words>29</Words>
  <Application>Microsoft Office PowerPoint</Application>
  <PresentationFormat>ワイド画面</PresentationFormat>
  <Paragraphs>25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メイリオ</vt:lpstr>
      <vt:lpstr>游ゴシック</vt:lpstr>
      <vt:lpstr>Arial</vt:lpstr>
      <vt:lpstr>Cambria Math</vt:lpstr>
      <vt:lpstr>Office テーマ</vt:lpstr>
      <vt:lpstr>ブロック線図</vt:lpstr>
      <vt:lpstr>基本型</vt:lpstr>
      <vt:lpstr>直列結合</vt:lpstr>
      <vt:lpstr>並列結合</vt:lpstr>
      <vt:lpstr>フィードバック結合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ブロック線図</dc:title>
  <dc:creator>清水 優椰</dc:creator>
  <cp:lastModifiedBy>清水 優椰</cp:lastModifiedBy>
  <cp:revision>5</cp:revision>
  <dcterms:created xsi:type="dcterms:W3CDTF">2021-02-21T11:26:47Z</dcterms:created>
  <dcterms:modified xsi:type="dcterms:W3CDTF">2021-02-22T07:08:57Z</dcterms:modified>
</cp:coreProperties>
</file>