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C962-8B97-4A26-8701-ABF6B30EC8B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C300-9883-438B-85A6-B48059E0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C962-8B97-4A26-8701-ABF6B30EC8B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C300-9883-438B-85A6-B48059E0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5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C962-8B97-4A26-8701-ABF6B30EC8B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C300-9883-438B-85A6-B48059E0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7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C962-8B97-4A26-8701-ABF6B30EC8B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C300-9883-438B-85A6-B48059E0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C962-8B97-4A26-8701-ABF6B30EC8B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C300-9883-438B-85A6-B48059E0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7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C962-8B97-4A26-8701-ABF6B30EC8B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C300-9883-438B-85A6-B48059E0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2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C962-8B97-4A26-8701-ABF6B30EC8B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C300-9883-438B-85A6-B48059E0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C962-8B97-4A26-8701-ABF6B30EC8B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C300-9883-438B-85A6-B48059E0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2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C962-8B97-4A26-8701-ABF6B30EC8B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C300-9883-438B-85A6-B48059E0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C962-8B97-4A26-8701-ABF6B30EC8B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C300-9883-438B-85A6-B48059E0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C962-8B97-4A26-8701-ABF6B30EC8B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C300-9883-438B-85A6-B48059E0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6C962-8B97-4A26-8701-ABF6B30EC8B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C300-9883-438B-85A6-B48059E0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4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/>
          <p:cNvSpPr/>
          <p:nvPr/>
        </p:nvSpPr>
        <p:spPr>
          <a:xfrm>
            <a:off x="471053" y="221673"/>
            <a:ext cx="11277601" cy="5781963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0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/>
          <p:cNvSpPr/>
          <p:nvPr/>
        </p:nvSpPr>
        <p:spPr>
          <a:xfrm>
            <a:off x="277090" y="563418"/>
            <a:ext cx="11508510" cy="5569527"/>
          </a:xfrm>
          <a:prstGeom prst="wedgeEllipseCallout">
            <a:avLst>
              <a:gd name="adj1" fmla="val -42824"/>
              <a:gd name="adj2" fmla="val 500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3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623455" y="698269"/>
            <a:ext cx="10889673" cy="5453149"/>
          </a:xfrm>
          <a:prstGeom prst="clou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ve 3"/>
          <p:cNvSpPr/>
          <p:nvPr/>
        </p:nvSpPr>
        <p:spPr>
          <a:xfrm>
            <a:off x="609600" y="729673"/>
            <a:ext cx="10917382" cy="5495636"/>
          </a:xfrm>
          <a:prstGeom prst="wav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2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>
          <a:xfrm>
            <a:off x="655782" y="812800"/>
            <a:ext cx="10889673" cy="5357092"/>
          </a:xfrm>
          <a:prstGeom prst="flowChartMagneticDisk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7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Isoda, Yuuya</dc:creator>
  <cp:lastModifiedBy>Isoda, Yuuya</cp:lastModifiedBy>
  <cp:revision>1</cp:revision>
  <dcterms:created xsi:type="dcterms:W3CDTF">2019-11-12T18:16:01Z</dcterms:created>
  <dcterms:modified xsi:type="dcterms:W3CDTF">2019-11-12T18:24:19Z</dcterms:modified>
</cp:coreProperties>
</file>