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99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0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05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63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68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5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38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7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F428-5F18-48A8-8510-E7F2C234BD2A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664E-21A9-4BE2-9881-2B658D95B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2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740323" y="2999383"/>
            <a:ext cx="6524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rgbClr val="7F7F7F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小倉研究室</a:t>
            </a:r>
            <a:endParaRPr kumimoji="1" lang="ja-JP" altLang="en-US" sz="8800" dirty="0">
              <a:solidFill>
                <a:srgbClr val="7F7F7F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58378" y="2116507"/>
            <a:ext cx="2771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 smtClean="0">
                <a:solidFill>
                  <a:srgbClr val="7F7F7F"/>
                </a:solidFill>
                <a:latin typeface="Bell MT" panose="02020503060305020303" pitchFamily="18" charset="0"/>
              </a:rPr>
              <a:t>OG Lab</a:t>
            </a:r>
            <a:endParaRPr kumimoji="1" lang="ja-JP" altLang="en-US" sz="6000" dirty="0">
              <a:solidFill>
                <a:srgbClr val="7F7F7F"/>
              </a:solidFill>
              <a:latin typeface="Bell MT" panose="02020503060305020303" pitchFamily="18" charset="0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2" y="1955135"/>
            <a:ext cx="2663826" cy="23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7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HG創英角ｺﾞｼｯｸUB</vt:lpstr>
      <vt:lpstr>ＭＳ Ｐゴシック</vt:lpstr>
      <vt:lpstr>Arial</vt:lpstr>
      <vt:lpstr>Bell MT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村尾　侑哉</dc:creator>
  <cp:lastModifiedBy>村尾　侑哉</cp:lastModifiedBy>
  <cp:revision>3</cp:revision>
  <dcterms:created xsi:type="dcterms:W3CDTF">2019-04-30T11:32:44Z</dcterms:created>
  <dcterms:modified xsi:type="dcterms:W3CDTF">2019-04-30T12:06:14Z</dcterms:modified>
</cp:coreProperties>
</file>